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 id="2147483704" r:id="rId6"/>
  </p:sldMasterIdLst>
  <p:notesMasterIdLst>
    <p:notesMasterId r:id="rId10"/>
  </p:notesMasterIdLst>
  <p:sldIdLst>
    <p:sldId id="2147308892" r:id="rId7"/>
    <p:sldId id="2147308893" r:id="rId8"/>
    <p:sldId id="21473088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il, Prajakta" initials="PP" lastIdx="12" clrIdx="0">
    <p:extLst>
      <p:ext uri="{19B8F6BF-5375-455C-9EA6-DF929625EA0E}">
        <p15:presenceInfo xmlns:p15="http://schemas.microsoft.com/office/powerpoint/2012/main" userId="S::prajpatil@deloitte.com::1aa920d7-5f69-4fff-b438-ad65d416b5cf" providerId="AD"/>
      </p:ext>
    </p:extLst>
  </p:cmAuthor>
  <p:cmAuthor id="2" name="DeeAnn Rosenau" initials="DR" lastIdx="2" clrIdx="1">
    <p:extLst>
      <p:ext uri="{19B8F6BF-5375-455C-9EA6-DF929625EA0E}">
        <p15:presenceInfo xmlns:p15="http://schemas.microsoft.com/office/powerpoint/2012/main" userId="DeeAnn Rosenau" providerId="None"/>
      </p:ext>
    </p:extLst>
  </p:cmAuthor>
  <p:cmAuthor id="3" name="Chiu, Karina" initials="CK" lastIdx="1" clrIdx="2">
    <p:extLst>
      <p:ext uri="{19B8F6BF-5375-455C-9EA6-DF929625EA0E}">
        <p15:presenceInfo xmlns:p15="http://schemas.microsoft.com/office/powerpoint/2012/main" userId="S::kachiu@deloitte.com::79c75adf-05a2-4d36-9e67-e90d153ee4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E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93C20-8A69-41E4-9A18-37465AF18024}"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D539E-DE76-42FF-907D-8595F3CD8121}" type="slidenum">
              <a:rPr lang="en-US" smtClean="0"/>
              <a:t>‹#›</a:t>
            </a:fld>
            <a:endParaRPr lang="en-US"/>
          </a:p>
        </p:txBody>
      </p:sp>
    </p:spTree>
    <p:extLst>
      <p:ext uri="{BB962C8B-B14F-4D97-AF65-F5344CB8AC3E}">
        <p14:creationId xmlns:p14="http://schemas.microsoft.com/office/powerpoint/2010/main" val="379956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AF2FF4-703E-42AD-ABAE-7C7859399B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474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AF2FF4-703E-42AD-ABAE-7C7859399B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99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AF2FF4-703E-42AD-ABAE-7C7859399B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46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 name="Picture Placeholder 3">
            <a:extLst>
              <a:ext uri="{FF2B5EF4-FFF2-40B4-BE49-F238E27FC236}">
                <a16:creationId xmlns:a16="http://schemas.microsoft.com/office/drawing/2014/main" id="{8AD0ABCF-D4AD-423D-BE9F-683DC934BDB5}"/>
              </a:ext>
            </a:extLst>
          </p:cNvPr>
          <p:cNvSpPr>
            <a:spLocks noGrp="1"/>
          </p:cNvSpPr>
          <p:nvPr>
            <p:ph type="pic" sz="quarter" idx="11"/>
          </p:nvPr>
        </p:nvSpPr>
        <p:spPr>
          <a:xfrm>
            <a:off x="4061460" y="1394460"/>
            <a:ext cx="4069080" cy="4069080"/>
          </a:xfrm>
        </p:spPr>
        <p:txBody>
          <a:bodyPr/>
          <a:lstStyle/>
          <a:p>
            <a:r>
              <a:rPr lang="en-US"/>
              <a:t>Click icon to add picture</a:t>
            </a:r>
          </a:p>
        </p:txBody>
      </p:sp>
    </p:spTree>
    <p:extLst>
      <p:ext uri="{BB962C8B-B14F-4D97-AF65-F5344CB8AC3E}">
        <p14:creationId xmlns:p14="http://schemas.microsoft.com/office/powerpoint/2010/main" val="394847322"/>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7" name="Picture 5" descr="A screenshot of a cell phone&#10;&#10;Description automatically generated">
            <a:extLst>
              <a:ext uri="{FF2B5EF4-FFF2-40B4-BE49-F238E27FC236}">
                <a16:creationId xmlns:a16="http://schemas.microsoft.com/office/drawing/2014/main" id="{39800E4D-B157-4A13-A67D-B22DFAFA67C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371" t="8505" r="20298" b="76521"/>
          <a:stretch/>
        </p:blipFill>
        <p:spPr bwMode="auto">
          <a:xfrm>
            <a:off x="2107892" y="1922318"/>
            <a:ext cx="7976217" cy="249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567075"/>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p:bg>
      <p:bgPr>
        <a:solidFill>
          <a:srgbClr val="00A3E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400633" y="3246120"/>
            <a:ext cx="11390734" cy="365760"/>
          </a:xfrm>
          <a:prstGeom prst="rect">
            <a:avLst/>
          </a:prstGeom>
        </p:spPr>
        <p:txBody>
          <a:bodyPr vert="horz" lIns="0" tIns="0" rIns="0" bIns="0" rtlCol="0" anchor="ctr" anchorCtr="0">
            <a:noAutofit/>
          </a:bodyPr>
          <a:lstStyle>
            <a:lvl1pPr marL="0" algn="l" defTabSz="1219170" rtl="0" eaLnBrk="1" latinLnBrk="0" hangingPunct="1">
              <a:spcBef>
                <a:spcPct val="0"/>
              </a:spcBef>
              <a:buNone/>
              <a:defRPr lang="en-US" sz="5400" b="1" kern="1200" noProof="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331110202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400633" y="3931920"/>
            <a:ext cx="11390734" cy="365760"/>
          </a:xfrm>
          <a:prstGeom prst="rect">
            <a:avLst/>
          </a:prstGeom>
        </p:spPr>
        <p:txBody>
          <a:bodyPr vert="horz" lIns="0" tIns="0" rIns="0" bIns="0" rtlCol="0" anchor="b" anchorCtr="0">
            <a:noAutofit/>
          </a:bodyPr>
          <a:lstStyle>
            <a:lvl1pPr marL="0" algn="l" defTabSz="1219170" rtl="0" eaLnBrk="1" latinLnBrk="0" hangingPunct="1">
              <a:spcBef>
                <a:spcPct val="0"/>
              </a:spcBef>
              <a:buNone/>
              <a:defRPr lang="en-US" sz="5400" b="1" kern="1200" noProof="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pic>
        <p:nvPicPr>
          <p:cNvPr id="5" name="Picture 4">
            <a:extLst>
              <a:ext uri="{FF2B5EF4-FFF2-40B4-BE49-F238E27FC236}">
                <a16:creationId xmlns:a16="http://schemas.microsoft.com/office/drawing/2014/main" id="{BA9B979D-6697-4D5A-8A77-FC98224E45BB}"/>
              </a:ext>
            </a:extLst>
          </p:cNvPr>
          <p:cNvPicPr>
            <a:picLocks noChangeAspect="1"/>
          </p:cNvPicPr>
          <p:nvPr userDrawn="1"/>
        </p:nvPicPr>
        <p:blipFill>
          <a:blip r:embed="rId2"/>
          <a:stretch>
            <a:fillRect/>
          </a:stretch>
        </p:blipFill>
        <p:spPr>
          <a:xfrm>
            <a:off x="0" y="4577071"/>
            <a:ext cx="12192000" cy="91440"/>
          </a:xfrm>
          <a:prstGeom prst="rect">
            <a:avLst/>
          </a:prstGeom>
        </p:spPr>
      </p:pic>
    </p:spTree>
    <p:extLst>
      <p:ext uri="{BB962C8B-B14F-4D97-AF65-F5344CB8AC3E}">
        <p14:creationId xmlns:p14="http://schemas.microsoft.com/office/powerpoint/2010/main" val="4007145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36014538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11940196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lue bann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B0A78FED-A0B2-4AB3-B296-3210C1430EE9}"/>
              </a:ext>
            </a:extLst>
          </p:cNvPr>
          <p:cNvGrpSpPr/>
          <p:nvPr userDrawn="1"/>
        </p:nvGrpSpPr>
        <p:grpSpPr>
          <a:xfrm rot="10800000">
            <a:off x="-11703" y="-3628"/>
            <a:ext cx="75101" cy="6861628"/>
            <a:chOff x="-11703" y="-3628"/>
            <a:chExt cx="75101" cy="6861628"/>
          </a:xfrm>
        </p:grpSpPr>
        <p:sp>
          <p:nvSpPr>
            <p:cNvPr id="6" name="Rectangle 5">
              <a:extLst>
                <a:ext uri="{FF2B5EF4-FFF2-40B4-BE49-F238E27FC236}">
                  <a16:creationId xmlns:a16="http://schemas.microsoft.com/office/drawing/2014/main" id="{2901E91D-78CF-4CAC-B206-3F302CF40A83}"/>
                </a:ext>
              </a:extLst>
            </p:cNvPr>
            <p:cNvSpPr/>
            <p:nvPr/>
          </p:nvSpPr>
          <p:spPr>
            <a:xfrm rot="5400000">
              <a:off x="-659267" y="645307"/>
              <a:ext cx="1371600" cy="73730"/>
            </a:xfrm>
            <a:prstGeom prst="rect">
              <a:avLst/>
            </a:prstGeom>
            <a:solidFill>
              <a:srgbClr val="012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F883E2-03D2-4FC6-A98D-0B4ACF770417}"/>
                </a:ext>
              </a:extLst>
            </p:cNvPr>
            <p:cNvSpPr/>
            <p:nvPr/>
          </p:nvSpPr>
          <p:spPr>
            <a:xfrm rot="5400000">
              <a:off x="-659267" y="2016907"/>
              <a:ext cx="1371600" cy="737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500375-334C-408F-8874-18C5D3AC2CCF}"/>
                </a:ext>
              </a:extLst>
            </p:cNvPr>
            <p:cNvSpPr/>
            <p:nvPr/>
          </p:nvSpPr>
          <p:spPr>
            <a:xfrm rot="5400000">
              <a:off x="-659267" y="3388507"/>
              <a:ext cx="1371600" cy="7373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647E4-D6C0-4AD0-A853-B79FF6CB9442}"/>
                </a:ext>
              </a:extLst>
            </p:cNvPr>
            <p:cNvSpPr/>
            <p:nvPr/>
          </p:nvSpPr>
          <p:spPr>
            <a:xfrm rot="5400000">
              <a:off x="-660638" y="47601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4D3DE-98C2-41D8-A322-308E77843A65}"/>
                </a:ext>
              </a:extLst>
            </p:cNvPr>
            <p:cNvSpPr/>
            <p:nvPr/>
          </p:nvSpPr>
          <p:spPr>
            <a:xfrm rot="5400000">
              <a:off x="-660638" y="6135335"/>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a:extLst>
              <a:ext uri="{FF2B5EF4-FFF2-40B4-BE49-F238E27FC236}">
                <a16:creationId xmlns:a16="http://schemas.microsoft.com/office/drawing/2014/main" id="{881F4BFD-D739-45E9-A5F7-B65C303EBE5B}"/>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7" name="Title Placeholder 1">
            <a:extLst>
              <a:ext uri="{FF2B5EF4-FFF2-40B4-BE49-F238E27FC236}">
                <a16:creationId xmlns:a16="http://schemas.microsoft.com/office/drawing/2014/main" id="{888AA7F6-93E3-47B9-B824-23C23159D8BE}"/>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4297592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green bann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B0A78FED-A0B2-4AB3-B296-3210C1430EE9}"/>
              </a:ext>
            </a:extLst>
          </p:cNvPr>
          <p:cNvGrpSpPr/>
          <p:nvPr userDrawn="1"/>
        </p:nvGrpSpPr>
        <p:grpSpPr>
          <a:xfrm rot="10800000">
            <a:off x="-11703" y="-3628"/>
            <a:ext cx="75101" cy="6861628"/>
            <a:chOff x="-11703" y="-3628"/>
            <a:chExt cx="75101" cy="6861628"/>
          </a:xfrm>
        </p:grpSpPr>
        <p:sp>
          <p:nvSpPr>
            <p:cNvPr id="6" name="Rectangle 5">
              <a:extLst>
                <a:ext uri="{FF2B5EF4-FFF2-40B4-BE49-F238E27FC236}">
                  <a16:creationId xmlns:a16="http://schemas.microsoft.com/office/drawing/2014/main" id="{2901E91D-78CF-4CAC-B206-3F302CF40A83}"/>
                </a:ext>
              </a:extLst>
            </p:cNvPr>
            <p:cNvSpPr/>
            <p:nvPr/>
          </p:nvSpPr>
          <p:spPr>
            <a:xfrm rot="5400000">
              <a:off x="-659267" y="645307"/>
              <a:ext cx="1371600" cy="73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F883E2-03D2-4FC6-A98D-0B4ACF770417}"/>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500375-334C-408F-8874-18C5D3AC2CCF}"/>
                </a:ext>
              </a:extLst>
            </p:cNvPr>
            <p:cNvSpPr/>
            <p:nvPr/>
          </p:nvSpPr>
          <p:spPr>
            <a:xfrm rot="5400000">
              <a:off x="-659267" y="3388507"/>
              <a:ext cx="1371600" cy="7373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647E4-D6C0-4AD0-A853-B79FF6CB9442}"/>
                </a:ext>
              </a:extLst>
            </p:cNvPr>
            <p:cNvSpPr/>
            <p:nvPr/>
          </p:nvSpPr>
          <p:spPr>
            <a:xfrm rot="5400000">
              <a:off x="-660638" y="4760107"/>
              <a:ext cx="1371600" cy="73730"/>
            </a:xfrm>
            <a:prstGeom prst="rect">
              <a:avLst/>
            </a:prstGeom>
            <a:solidFill>
              <a:srgbClr val="046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4D3DE-98C2-41D8-A322-308E77843A65}"/>
                </a:ext>
              </a:extLst>
            </p:cNvPr>
            <p:cNvSpPr/>
            <p:nvPr/>
          </p:nvSpPr>
          <p:spPr>
            <a:xfrm rot="5400000">
              <a:off x="-660638" y="6135335"/>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a:extLst>
              <a:ext uri="{FF2B5EF4-FFF2-40B4-BE49-F238E27FC236}">
                <a16:creationId xmlns:a16="http://schemas.microsoft.com/office/drawing/2014/main" id="{E1F3FF1B-A2E0-4F96-A389-BB2B255F456E}"/>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7" name="Title Placeholder 1">
            <a:extLst>
              <a:ext uri="{FF2B5EF4-FFF2-40B4-BE49-F238E27FC236}">
                <a16:creationId xmlns:a16="http://schemas.microsoft.com/office/drawing/2014/main" id="{F2F2390C-D6B8-49CE-B13F-EA5A791114FA}"/>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38548957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7B9F29-C1EA-4126-80E1-555E1176BD3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A63D057F-D80D-4DFF-94C2-DA9EE0BA8493}"/>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B37CD2A-75F4-4320-B038-20576B61C94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6EE34437-7D01-499B-95CD-875C515DEE35}"/>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90BABB-96A4-4FCB-9DFD-367B7A719963}"/>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FCF824-7276-49CD-9AC1-F09DEA85764B}"/>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B4379D-2D3E-47A4-B408-7A17B9910C25}"/>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05EC7D-6984-4B24-B656-E616C29670C2}"/>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70599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3" name="Group 2">
            <a:extLst>
              <a:ext uri="{FF2B5EF4-FFF2-40B4-BE49-F238E27FC236}">
                <a16:creationId xmlns:a16="http://schemas.microsoft.com/office/drawing/2014/main" id="{7E1B8533-B461-450E-A43B-7E085B75A89F}"/>
              </a:ext>
            </a:extLst>
          </p:cNvPr>
          <p:cNvGrpSpPr/>
          <p:nvPr userDrawn="1"/>
        </p:nvGrpSpPr>
        <p:grpSpPr>
          <a:xfrm>
            <a:off x="-11703" y="-3628"/>
            <a:ext cx="75101" cy="6861628"/>
            <a:chOff x="-11703" y="-3628"/>
            <a:chExt cx="75101" cy="6861628"/>
          </a:xfrm>
        </p:grpSpPr>
        <p:sp>
          <p:nvSpPr>
            <p:cNvPr id="4" name="Rectangle 3">
              <a:extLst>
                <a:ext uri="{FF2B5EF4-FFF2-40B4-BE49-F238E27FC236}">
                  <a16:creationId xmlns:a16="http://schemas.microsoft.com/office/drawing/2014/main" id="{9B6AD188-7024-43DD-AD2E-8B0044CE1F26}"/>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A240CF-B4EC-4DA5-90B3-27ADFF0C7E80}"/>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3AA0D6-6408-4A6E-B0EE-D1AA72BDA63E}"/>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66660-1A82-4213-9013-D9E62040DC13}"/>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7850C0-F8D3-44BD-987E-AFBEB0F1B4AA}"/>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84945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AACEF-E366-48FC-A098-18E7C4870237}"/>
              </a:ext>
            </a:extLst>
          </p:cNvPr>
          <p:cNvPicPr>
            <a:picLocks noChangeAspect="1"/>
          </p:cNvPicPr>
          <p:nvPr userDrawn="1"/>
        </p:nvPicPr>
        <p:blipFill>
          <a:blip r:embed="rId2"/>
          <a:stretch>
            <a:fillRect/>
          </a:stretch>
        </p:blipFill>
        <p:spPr>
          <a:xfrm>
            <a:off x="196678" y="334965"/>
            <a:ext cx="2247900" cy="558800"/>
          </a:xfrm>
          <a:prstGeom prst="rect">
            <a:avLst/>
          </a:prstGeom>
        </p:spPr>
      </p:pic>
      <p:sp>
        <p:nvSpPr>
          <p:cNvPr id="5" name="Rectangle 4">
            <a:extLst>
              <a:ext uri="{FF2B5EF4-FFF2-40B4-BE49-F238E27FC236}">
                <a16:creationId xmlns:a16="http://schemas.microsoft.com/office/drawing/2014/main" id="{0DEF096B-E893-43B2-A07F-FB1329A5B6E6}"/>
              </a:ext>
            </a:extLst>
          </p:cNvPr>
          <p:cNvSpPr/>
          <p:nvPr userDrawn="1"/>
        </p:nvSpPr>
        <p:spPr bwMode="gray">
          <a:xfrm>
            <a:off x="11517330" y="6482993"/>
            <a:ext cx="534257" cy="30822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22705428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1">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AD1E82-7DE3-46EF-9065-6719F60566AC}"/>
              </a:ext>
            </a:extLst>
          </p:cNvPr>
          <p:cNvSpPr txBox="1"/>
          <p:nvPr/>
        </p:nvSpPr>
        <p:spPr>
          <a:xfrm>
            <a:off x="11410953"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70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8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15" name="TextBox 14">
            <a:extLst>
              <a:ext uri="{FF2B5EF4-FFF2-40B4-BE49-F238E27FC236}">
                <a16:creationId xmlns:a16="http://schemas.microsoft.com/office/drawing/2014/main" id="{363DA727-6368-409E-B201-3623E1FCA28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2021 Deloitte Development LLC. All rights reserved.</a:t>
            </a:r>
            <a:endParaRPr lang="fr-FR" sz="700" kern="1200" noProof="0">
              <a:solidFill>
                <a:schemeClr val="tx1"/>
              </a:solidFill>
              <a:latin typeface="+mn-lt"/>
              <a:ea typeface="+mn-ea"/>
              <a:cs typeface="+mn-cs"/>
            </a:endParaRPr>
          </a:p>
        </p:txBody>
      </p:sp>
      <p:sp>
        <p:nvSpPr>
          <p:cNvPr id="3" name="Text Placeholder 2">
            <a:extLst>
              <a:ext uri="{FF2B5EF4-FFF2-40B4-BE49-F238E27FC236}">
                <a16:creationId xmlns:a16="http://schemas.microsoft.com/office/drawing/2014/main" id="{EBCF8A53-C933-455D-B70F-493B252B7832}"/>
              </a:ext>
            </a:extLst>
          </p:cNvPr>
          <p:cNvSpPr>
            <a:spLocks noGrp="1"/>
          </p:cNvSpPr>
          <p:nvPr>
            <p:ph type="body" sz="quarter" idx="14"/>
          </p:nvPr>
        </p:nvSpPr>
        <p:spPr>
          <a:xfrm>
            <a:off x="551079" y="1371600"/>
            <a:ext cx="11167850" cy="4670425"/>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CC72C5FD-9B77-40A1-B4AE-F1F67B075709}"/>
              </a:ext>
            </a:extLst>
          </p:cNvPr>
          <p:cNvGrpSpPr/>
          <p:nvPr/>
        </p:nvGrpSpPr>
        <p:grpSpPr>
          <a:xfrm>
            <a:off x="-11703" y="-3628"/>
            <a:ext cx="75101" cy="6861628"/>
            <a:chOff x="-11703" y="-3628"/>
            <a:chExt cx="75101" cy="6861628"/>
          </a:xfrm>
        </p:grpSpPr>
        <p:sp>
          <p:nvSpPr>
            <p:cNvPr id="25" name="Rectangle 24">
              <a:extLst>
                <a:ext uri="{FF2B5EF4-FFF2-40B4-BE49-F238E27FC236}">
                  <a16:creationId xmlns:a16="http://schemas.microsoft.com/office/drawing/2014/main" id="{75734DBA-CC68-48D2-85BF-1F1D884CD795}"/>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CFF5B99-0ED6-4C12-9E1E-C1ECACF8A98D}"/>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0E51D7-D202-41E3-B744-4A5113D798C6}"/>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1B8415-50B1-456A-9AFF-8C1B778015BA}"/>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99CDA45-8C0F-4B19-8817-75F1DD2C7B16}"/>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82560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2">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AD1E82-7DE3-46EF-9065-6719F60566AC}"/>
              </a:ext>
            </a:extLst>
          </p:cNvPr>
          <p:cNvSpPr txBox="1"/>
          <p:nvPr/>
        </p:nvSpPr>
        <p:spPr>
          <a:xfrm>
            <a:off x="11410953"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70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grpSp>
        <p:nvGrpSpPr>
          <p:cNvPr id="24" name="Group 23">
            <a:extLst>
              <a:ext uri="{FF2B5EF4-FFF2-40B4-BE49-F238E27FC236}">
                <a16:creationId xmlns:a16="http://schemas.microsoft.com/office/drawing/2014/main" id="{E1F54BF4-72F5-40E4-891E-C7FEEDB0156F}"/>
              </a:ext>
            </a:extLst>
          </p:cNvPr>
          <p:cNvGrpSpPr/>
          <p:nvPr/>
        </p:nvGrpSpPr>
        <p:grpSpPr>
          <a:xfrm>
            <a:off x="-11703" y="-3628"/>
            <a:ext cx="75101" cy="6861628"/>
            <a:chOff x="-11703" y="-3628"/>
            <a:chExt cx="75101" cy="6861628"/>
          </a:xfrm>
        </p:grpSpPr>
        <p:sp>
          <p:nvSpPr>
            <p:cNvPr id="25" name="Rectangle 24">
              <a:extLst>
                <a:ext uri="{FF2B5EF4-FFF2-40B4-BE49-F238E27FC236}">
                  <a16:creationId xmlns:a16="http://schemas.microsoft.com/office/drawing/2014/main" id="{8714273D-5095-47B9-A45E-1A22A6743E26}"/>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7993CD7-2B1D-47BA-B9F3-D48068F5C3EE}"/>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DC0D18A-5AB2-469F-BF92-3B4ACE3DD04D}"/>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0A3AD70-7771-49AE-A9C6-9A6B7C389511}"/>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7A1A55-08F0-4F49-837E-8A0AF2C45D45}"/>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C409C8C8-03E9-406B-A516-B28993C88632}"/>
              </a:ext>
            </a:extLst>
          </p:cNvPr>
          <p:cNvSpPr>
            <a:spLocks noGrp="1"/>
          </p:cNvSpPr>
          <p:nvPr>
            <p:ph type="body" sz="quarter" idx="14"/>
          </p:nvPr>
        </p:nvSpPr>
        <p:spPr>
          <a:xfrm>
            <a:off x="551689" y="1405330"/>
            <a:ext cx="11167240" cy="477678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05265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 name="Picture Placeholder 3">
            <a:extLst>
              <a:ext uri="{FF2B5EF4-FFF2-40B4-BE49-F238E27FC236}">
                <a16:creationId xmlns:a16="http://schemas.microsoft.com/office/drawing/2014/main" id="{8AD0ABCF-D4AD-423D-BE9F-683DC934BDB5}"/>
              </a:ext>
            </a:extLst>
          </p:cNvPr>
          <p:cNvSpPr>
            <a:spLocks noGrp="1"/>
          </p:cNvSpPr>
          <p:nvPr>
            <p:ph type="pic" sz="quarter" idx="11"/>
          </p:nvPr>
        </p:nvSpPr>
        <p:spPr>
          <a:xfrm>
            <a:off x="4061460" y="1394460"/>
            <a:ext cx="4069080" cy="4069080"/>
          </a:xfrm>
        </p:spPr>
        <p:txBody>
          <a:bodyPr/>
          <a:lstStyle/>
          <a:p>
            <a:r>
              <a:rPr lang="en-US"/>
              <a:t>Click icon to add picture</a:t>
            </a:r>
          </a:p>
        </p:txBody>
      </p:sp>
    </p:spTree>
    <p:extLst>
      <p:ext uri="{BB962C8B-B14F-4D97-AF65-F5344CB8AC3E}">
        <p14:creationId xmlns:p14="http://schemas.microsoft.com/office/powerpoint/2010/main" val="249411885"/>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1">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AD1E82-7DE3-46EF-9065-6719F60566AC}"/>
              </a:ext>
            </a:extLst>
          </p:cNvPr>
          <p:cNvSpPr txBox="1"/>
          <p:nvPr/>
        </p:nvSpPr>
        <p:spPr>
          <a:xfrm>
            <a:off x="11410953"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70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8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15" name="TextBox 14">
            <a:extLst>
              <a:ext uri="{FF2B5EF4-FFF2-40B4-BE49-F238E27FC236}">
                <a16:creationId xmlns:a16="http://schemas.microsoft.com/office/drawing/2014/main" id="{363DA727-6368-409E-B201-3623E1FCA28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2021 Deloitte Development LLC. All rights reserved.</a:t>
            </a:r>
            <a:endParaRPr lang="fr-FR" sz="700" kern="1200" noProof="0">
              <a:solidFill>
                <a:schemeClr val="tx1"/>
              </a:solidFill>
              <a:latin typeface="+mn-lt"/>
              <a:ea typeface="+mn-ea"/>
              <a:cs typeface="+mn-cs"/>
            </a:endParaRPr>
          </a:p>
        </p:txBody>
      </p:sp>
      <p:sp>
        <p:nvSpPr>
          <p:cNvPr id="3" name="Text Placeholder 2">
            <a:extLst>
              <a:ext uri="{FF2B5EF4-FFF2-40B4-BE49-F238E27FC236}">
                <a16:creationId xmlns:a16="http://schemas.microsoft.com/office/drawing/2014/main" id="{EBCF8A53-C933-455D-B70F-493B252B7832}"/>
              </a:ext>
            </a:extLst>
          </p:cNvPr>
          <p:cNvSpPr>
            <a:spLocks noGrp="1"/>
          </p:cNvSpPr>
          <p:nvPr>
            <p:ph type="body" sz="quarter" idx="14"/>
          </p:nvPr>
        </p:nvSpPr>
        <p:spPr>
          <a:xfrm>
            <a:off x="551079" y="1371600"/>
            <a:ext cx="11167850" cy="4670425"/>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CC72C5FD-9B77-40A1-B4AE-F1F67B075709}"/>
              </a:ext>
            </a:extLst>
          </p:cNvPr>
          <p:cNvGrpSpPr/>
          <p:nvPr/>
        </p:nvGrpSpPr>
        <p:grpSpPr>
          <a:xfrm>
            <a:off x="-11703" y="-3628"/>
            <a:ext cx="75101" cy="6861628"/>
            <a:chOff x="-11703" y="-3628"/>
            <a:chExt cx="75101" cy="6861628"/>
          </a:xfrm>
        </p:grpSpPr>
        <p:sp>
          <p:nvSpPr>
            <p:cNvPr id="25" name="Rectangle 24">
              <a:extLst>
                <a:ext uri="{FF2B5EF4-FFF2-40B4-BE49-F238E27FC236}">
                  <a16:creationId xmlns:a16="http://schemas.microsoft.com/office/drawing/2014/main" id="{75734DBA-CC68-48D2-85BF-1F1D884CD795}"/>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CFF5B99-0ED6-4C12-9E1E-C1ECACF8A98D}"/>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0E51D7-D202-41E3-B744-4A5113D798C6}"/>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1B8415-50B1-456A-9AFF-8C1B778015BA}"/>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99CDA45-8C0F-4B19-8817-75F1DD2C7B16}"/>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4752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2">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AD1E82-7DE3-46EF-9065-6719F60566AC}"/>
              </a:ext>
            </a:extLst>
          </p:cNvPr>
          <p:cNvSpPr txBox="1"/>
          <p:nvPr/>
        </p:nvSpPr>
        <p:spPr>
          <a:xfrm>
            <a:off x="11410953"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70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15" name="TextBox 14">
            <a:extLst>
              <a:ext uri="{FF2B5EF4-FFF2-40B4-BE49-F238E27FC236}">
                <a16:creationId xmlns:a16="http://schemas.microsoft.com/office/drawing/2014/main" id="{363DA727-6368-409E-B201-3623E1FCA28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2019 Deloitte Development LLC. All rights reserved.</a:t>
            </a:r>
            <a:endParaRPr lang="fr-FR" sz="700" kern="1200" noProof="0">
              <a:solidFill>
                <a:schemeClr val="tx1"/>
              </a:solidFill>
              <a:latin typeface="+mn-lt"/>
              <a:ea typeface="+mn-ea"/>
              <a:cs typeface="+mn-cs"/>
            </a:endParaRPr>
          </a:p>
        </p:txBody>
      </p:sp>
      <p:grpSp>
        <p:nvGrpSpPr>
          <p:cNvPr id="24" name="Group 23">
            <a:extLst>
              <a:ext uri="{FF2B5EF4-FFF2-40B4-BE49-F238E27FC236}">
                <a16:creationId xmlns:a16="http://schemas.microsoft.com/office/drawing/2014/main" id="{E1F54BF4-72F5-40E4-891E-C7FEEDB0156F}"/>
              </a:ext>
            </a:extLst>
          </p:cNvPr>
          <p:cNvGrpSpPr/>
          <p:nvPr/>
        </p:nvGrpSpPr>
        <p:grpSpPr>
          <a:xfrm>
            <a:off x="-11703" y="-3628"/>
            <a:ext cx="75101" cy="6861628"/>
            <a:chOff x="-11703" y="-3628"/>
            <a:chExt cx="75101" cy="6861628"/>
          </a:xfrm>
        </p:grpSpPr>
        <p:sp>
          <p:nvSpPr>
            <p:cNvPr id="25" name="Rectangle 24">
              <a:extLst>
                <a:ext uri="{FF2B5EF4-FFF2-40B4-BE49-F238E27FC236}">
                  <a16:creationId xmlns:a16="http://schemas.microsoft.com/office/drawing/2014/main" id="{8714273D-5095-47B9-A45E-1A22A6743E26}"/>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7993CD7-2B1D-47BA-B9F3-D48068F5C3EE}"/>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DC0D18A-5AB2-469F-BF92-3B4ACE3DD04D}"/>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0A3AD70-7771-49AE-A9C6-9A6B7C389511}"/>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7A1A55-08F0-4F49-837E-8A0AF2C45D45}"/>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C409C8C8-03E9-406B-A516-B28993C88632}"/>
              </a:ext>
            </a:extLst>
          </p:cNvPr>
          <p:cNvSpPr>
            <a:spLocks noGrp="1"/>
          </p:cNvSpPr>
          <p:nvPr>
            <p:ph type="body" sz="quarter" idx="14"/>
          </p:nvPr>
        </p:nvSpPr>
        <p:spPr>
          <a:xfrm>
            <a:off x="551689" y="1405330"/>
            <a:ext cx="11167240" cy="477678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532999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ppendix">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3" name="Picture 2">
            <a:extLst>
              <a:ext uri="{FF2B5EF4-FFF2-40B4-BE49-F238E27FC236}">
                <a16:creationId xmlns:a16="http://schemas.microsoft.com/office/drawing/2014/main" id="{2CE34660-11C7-422E-BBE3-1DC67CE3F1F6}"/>
              </a:ext>
            </a:extLst>
          </p:cNvPr>
          <p:cNvPicPr>
            <a:picLocks noChangeAspect="1"/>
          </p:cNvPicPr>
          <p:nvPr/>
        </p:nvPicPr>
        <p:blipFill>
          <a:blip r:embed="rId2"/>
          <a:stretch>
            <a:fillRect/>
          </a:stretch>
        </p:blipFill>
        <p:spPr>
          <a:xfrm>
            <a:off x="0" y="3324860"/>
            <a:ext cx="12192000" cy="91440"/>
          </a:xfrm>
          <a:prstGeom prst="rect">
            <a:avLst/>
          </a:prstGeom>
        </p:spPr>
      </p:pic>
      <p:sp>
        <p:nvSpPr>
          <p:cNvPr id="10" name="Text Placeholder 9">
            <a:extLst>
              <a:ext uri="{FF2B5EF4-FFF2-40B4-BE49-F238E27FC236}">
                <a16:creationId xmlns:a16="http://schemas.microsoft.com/office/drawing/2014/main" id="{FBA08F4E-6DDF-4E7F-B011-21D266E0D5AD}"/>
              </a:ext>
            </a:extLst>
          </p:cNvPr>
          <p:cNvSpPr>
            <a:spLocks noGrp="1"/>
          </p:cNvSpPr>
          <p:nvPr>
            <p:ph type="body" sz="quarter" idx="10"/>
          </p:nvPr>
        </p:nvSpPr>
        <p:spPr>
          <a:xfrm>
            <a:off x="1016000" y="3441700"/>
            <a:ext cx="10782300" cy="774700"/>
          </a:xfrm>
        </p:spPr>
        <p:txBody>
          <a:bodyPr/>
          <a:lstStyle>
            <a:lvl1pPr>
              <a:defRPr sz="5400" b="1"/>
            </a:lvl1pPr>
          </a:lstStyle>
          <a:p>
            <a:pPr lvl="0"/>
            <a:r>
              <a:rPr lang="en-US"/>
              <a:t>Click to edit Master text styles</a:t>
            </a:r>
          </a:p>
        </p:txBody>
      </p:sp>
    </p:spTree>
    <p:extLst>
      <p:ext uri="{BB962C8B-B14F-4D97-AF65-F5344CB8AC3E}">
        <p14:creationId xmlns:p14="http://schemas.microsoft.com/office/powerpoint/2010/main" val="22011469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ivider - Deloitte dark green">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Open Sans (Body)"/>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TextBox 20"/>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noProof="0">
                <a:solidFill>
                  <a:schemeClr val="bg1"/>
                </a:solidFill>
              </a:rPr>
              <a:t>Copyright © 2019 Deloitte Development LLC. All rights reserved.</a:t>
            </a:r>
          </a:p>
        </p:txBody>
      </p:sp>
      <p:sp>
        <p:nvSpPr>
          <p:cNvPr id="22" name="TextBox 21"/>
          <p:cNvSpPr txBox="1"/>
          <p:nvPr/>
        </p:nvSpPr>
        <p:spPr>
          <a:xfrm>
            <a:off x="11414125"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bg1"/>
                </a:solidFill>
              </a:rPr>
              <a:pPr marL="0" indent="0" algn="r">
                <a:spcBef>
                  <a:spcPts val="800"/>
                </a:spcBef>
                <a:buSzPct val="100000"/>
                <a:buFont typeface="Arial"/>
                <a:buNone/>
              </a:pPr>
              <a:t>‹#›</a:t>
            </a:fld>
            <a:endParaRPr lang="en-US" sz="700" noProof="0">
              <a:solidFill>
                <a:schemeClr val="bg1"/>
              </a:solidFill>
            </a:endParaRPr>
          </a:p>
        </p:txBody>
      </p:sp>
    </p:spTree>
    <p:extLst>
      <p:ext uri="{BB962C8B-B14F-4D97-AF65-F5344CB8AC3E}">
        <p14:creationId xmlns:p14="http://schemas.microsoft.com/office/powerpoint/2010/main" val="61577390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Open Sans (Body)"/>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6" name="TextBox 5">
            <a:extLst>
              <a:ext uri="{FF2B5EF4-FFF2-40B4-BE49-F238E27FC236}">
                <a16:creationId xmlns:a16="http://schemas.microsoft.com/office/drawing/2014/main" id="{D9EF59D9-648D-43BD-A4C8-D80C66DA1CA0}"/>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2019 Deloitte Development LLC. All rights reserved.</a:t>
            </a:r>
            <a:endParaRPr lang="fr-FR" sz="700" kern="1200" noProof="0">
              <a:solidFill>
                <a:schemeClr val="tx1"/>
              </a:solidFill>
              <a:latin typeface="+mn-lt"/>
              <a:ea typeface="+mn-ea"/>
              <a:cs typeface="+mn-cs"/>
            </a:endParaRPr>
          </a:p>
        </p:txBody>
      </p:sp>
    </p:spTree>
    <p:extLst>
      <p:ext uri="{BB962C8B-B14F-4D97-AF65-F5344CB8AC3E}">
        <p14:creationId xmlns:p14="http://schemas.microsoft.com/office/powerpoint/2010/main" val="35621926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pyright layou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C5E2C9-236C-4914-BFCB-FE454FFF56D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2019 Deloitte Development LLC. All rights reserved.</a:t>
            </a:r>
            <a:endParaRPr lang="fr-FR" sz="700" kern="1200" noProof="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AB781F60-66C7-4CB3-ABA6-E69187585785}"/>
              </a:ext>
            </a:extLst>
          </p:cNvPr>
          <p:cNvPicPr>
            <a:picLocks noChangeAspect="1"/>
          </p:cNvPicPr>
          <p:nvPr/>
        </p:nvPicPr>
        <p:blipFill>
          <a:blip r:embed="rId2"/>
          <a:stretch>
            <a:fillRect/>
          </a:stretch>
        </p:blipFill>
        <p:spPr>
          <a:xfrm>
            <a:off x="196678" y="334965"/>
            <a:ext cx="2247900" cy="558800"/>
          </a:xfrm>
          <a:prstGeom prst="rect">
            <a:avLst/>
          </a:prstGeom>
        </p:spPr>
      </p:pic>
      <p:sp>
        <p:nvSpPr>
          <p:cNvPr id="3" name="Text Placeholder 2">
            <a:extLst>
              <a:ext uri="{FF2B5EF4-FFF2-40B4-BE49-F238E27FC236}">
                <a16:creationId xmlns:a16="http://schemas.microsoft.com/office/drawing/2014/main" id="{24FFC71E-A291-4AC1-B546-15BB5F8FF460}"/>
              </a:ext>
            </a:extLst>
          </p:cNvPr>
          <p:cNvSpPr>
            <a:spLocks noGrp="1"/>
          </p:cNvSpPr>
          <p:nvPr>
            <p:ph type="body" sz="quarter" idx="10" hasCustomPrompt="1"/>
          </p:nvPr>
        </p:nvSpPr>
        <p:spPr>
          <a:xfrm>
            <a:off x="469900" y="4232635"/>
            <a:ext cx="10941053" cy="2130984"/>
          </a:xfrm>
        </p:spPr>
        <p:txBody>
          <a:bodyPr anchor="b"/>
          <a:lstStyle>
            <a:lvl1pPr>
              <a:defRPr sz="1000"/>
            </a:lvl1pPr>
          </a:lstStyle>
          <a:p>
            <a:pPr algn="just"/>
            <a:r>
              <a:rPr lang="en-US"/>
              <a:t>As used in this communication, ‘Deloitte’ means Deloitte </a:t>
            </a:r>
            <a:r>
              <a:rPr lang="en-US" err="1"/>
              <a:t>Touche</a:t>
            </a:r>
            <a:r>
              <a:rPr lang="en-US"/>
              <a:t> Tohmatsu Limited and its member firms.</a:t>
            </a:r>
          </a:p>
          <a:p>
            <a:pPr algn="just"/>
            <a:r>
              <a:rPr lang="en-US"/>
              <a:t>Deloitte refers to one or more of Deloitte </a:t>
            </a:r>
            <a:r>
              <a:rPr lang="en-US" err="1"/>
              <a:t>Touche</a:t>
            </a:r>
            <a:r>
              <a:rPr lang="en-US"/>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a:hlinkClick r:id="rId3"/>
              </a:rPr>
              <a:t>www.deloitte.com/about</a:t>
            </a:r>
            <a:r>
              <a:rPr lang="en-US"/>
              <a:t> for a more detailed description of DTTL and its member firms.</a:t>
            </a:r>
          </a:p>
          <a:p>
            <a:pPr algn="just"/>
            <a:r>
              <a:rPr lang="en-US"/>
              <a:t>Deloitte provides audit, consulting, financial advisory, risk management, tax and related services to public and private clients spanning multiple industries. With a globally connected network of member firms in more than 150 countries and territories, Deloitte brings world-class capabilities and high-quality service to clients, delivering the insights they need to address their most complex business challenges. Deloitte’s more than 220,000 professionals are committed to making an impact that matters.</a:t>
            </a:r>
          </a:p>
          <a:p>
            <a:pPr algn="just"/>
            <a:r>
              <a:rPr lang="en-US"/>
              <a:t>This communication is for internal distribution and use only among personnel of Deloitte </a:t>
            </a:r>
            <a:r>
              <a:rPr lang="en-US" err="1"/>
              <a:t>Touche</a:t>
            </a:r>
            <a:r>
              <a:rPr lang="en-US"/>
              <a:t> Tohmatsu Limited, its member firms, and their related entities (collectively, the “Deloitte Network”). None of the Deloitte Network shall be responsible for any loss whatsoever sustained by any person who relies on this communication.</a:t>
            </a:r>
          </a:p>
        </p:txBody>
      </p:sp>
    </p:spTree>
    <p:extLst>
      <p:ext uri="{BB962C8B-B14F-4D97-AF65-F5344CB8AC3E}">
        <p14:creationId xmlns:p14="http://schemas.microsoft.com/office/powerpoint/2010/main" val="34597668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2">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AD1E82-7DE3-46EF-9065-6719F60566AC}"/>
              </a:ext>
            </a:extLst>
          </p:cNvPr>
          <p:cNvSpPr txBox="1"/>
          <p:nvPr/>
        </p:nvSpPr>
        <p:spPr>
          <a:xfrm>
            <a:off x="11410953"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70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15" name="TextBox 14">
            <a:extLst>
              <a:ext uri="{FF2B5EF4-FFF2-40B4-BE49-F238E27FC236}">
                <a16:creationId xmlns:a16="http://schemas.microsoft.com/office/drawing/2014/main" id="{363DA727-6368-409E-B201-3623E1FCA28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2019 Deloitte Development LLC. All rights reserved.</a:t>
            </a:r>
            <a:endParaRPr lang="fr-FR" sz="700" kern="1200" noProof="0">
              <a:solidFill>
                <a:schemeClr val="tx1"/>
              </a:solidFill>
              <a:latin typeface="+mn-lt"/>
              <a:ea typeface="+mn-ea"/>
              <a:cs typeface="+mn-cs"/>
            </a:endParaRPr>
          </a:p>
        </p:txBody>
      </p:sp>
      <p:grpSp>
        <p:nvGrpSpPr>
          <p:cNvPr id="24" name="Group 23">
            <a:extLst>
              <a:ext uri="{FF2B5EF4-FFF2-40B4-BE49-F238E27FC236}">
                <a16:creationId xmlns:a16="http://schemas.microsoft.com/office/drawing/2014/main" id="{E1F54BF4-72F5-40E4-891E-C7FEEDB0156F}"/>
              </a:ext>
            </a:extLst>
          </p:cNvPr>
          <p:cNvGrpSpPr/>
          <p:nvPr/>
        </p:nvGrpSpPr>
        <p:grpSpPr>
          <a:xfrm>
            <a:off x="-11703" y="-3628"/>
            <a:ext cx="75101" cy="6861628"/>
            <a:chOff x="-11703" y="-3628"/>
            <a:chExt cx="75101" cy="6861628"/>
          </a:xfrm>
        </p:grpSpPr>
        <p:sp>
          <p:nvSpPr>
            <p:cNvPr id="25" name="Rectangle 24">
              <a:extLst>
                <a:ext uri="{FF2B5EF4-FFF2-40B4-BE49-F238E27FC236}">
                  <a16:creationId xmlns:a16="http://schemas.microsoft.com/office/drawing/2014/main" id="{8714273D-5095-47B9-A45E-1A22A6743E26}"/>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7993CD7-2B1D-47BA-B9F3-D48068F5C3EE}"/>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DC0D18A-5AB2-469F-BF92-3B4ACE3DD04D}"/>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0A3AD70-7771-49AE-A9C6-9A6B7C389511}"/>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7A1A55-08F0-4F49-837E-8A0AF2C45D45}"/>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C409C8C8-03E9-406B-A516-B28993C88632}"/>
              </a:ext>
            </a:extLst>
          </p:cNvPr>
          <p:cNvSpPr>
            <a:spLocks noGrp="1"/>
          </p:cNvSpPr>
          <p:nvPr>
            <p:ph type="body" sz="quarter" idx="14"/>
          </p:nvPr>
        </p:nvSpPr>
        <p:spPr>
          <a:xfrm>
            <a:off x="551689" y="1405330"/>
            <a:ext cx="11167240" cy="477678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79076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ppendix">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3" name="Picture 2">
            <a:extLst>
              <a:ext uri="{FF2B5EF4-FFF2-40B4-BE49-F238E27FC236}">
                <a16:creationId xmlns:a16="http://schemas.microsoft.com/office/drawing/2014/main" id="{2CE34660-11C7-422E-BBE3-1DC67CE3F1F6}"/>
              </a:ext>
            </a:extLst>
          </p:cNvPr>
          <p:cNvPicPr>
            <a:picLocks noChangeAspect="1"/>
          </p:cNvPicPr>
          <p:nvPr/>
        </p:nvPicPr>
        <p:blipFill>
          <a:blip r:embed="rId2"/>
          <a:stretch>
            <a:fillRect/>
          </a:stretch>
        </p:blipFill>
        <p:spPr>
          <a:xfrm>
            <a:off x="0" y="3324860"/>
            <a:ext cx="12192000" cy="91440"/>
          </a:xfrm>
          <a:prstGeom prst="rect">
            <a:avLst/>
          </a:prstGeom>
        </p:spPr>
      </p:pic>
      <p:sp>
        <p:nvSpPr>
          <p:cNvPr id="10" name="Text Placeholder 9">
            <a:extLst>
              <a:ext uri="{FF2B5EF4-FFF2-40B4-BE49-F238E27FC236}">
                <a16:creationId xmlns:a16="http://schemas.microsoft.com/office/drawing/2014/main" id="{FBA08F4E-6DDF-4E7F-B011-21D266E0D5AD}"/>
              </a:ext>
            </a:extLst>
          </p:cNvPr>
          <p:cNvSpPr>
            <a:spLocks noGrp="1"/>
          </p:cNvSpPr>
          <p:nvPr>
            <p:ph type="body" sz="quarter" idx="10"/>
          </p:nvPr>
        </p:nvSpPr>
        <p:spPr>
          <a:xfrm>
            <a:off x="1016000" y="3441700"/>
            <a:ext cx="10782300" cy="774700"/>
          </a:xfrm>
        </p:spPr>
        <p:txBody>
          <a:bodyPr/>
          <a:lstStyle>
            <a:lvl1pPr>
              <a:defRPr sz="5400" b="1"/>
            </a:lvl1pPr>
          </a:lstStyle>
          <a:p>
            <a:pPr lvl="0"/>
            <a:r>
              <a:rPr lang="en-US"/>
              <a:t>Click to edit Master text styles</a:t>
            </a:r>
          </a:p>
        </p:txBody>
      </p:sp>
    </p:spTree>
    <p:extLst>
      <p:ext uri="{BB962C8B-B14F-4D97-AF65-F5344CB8AC3E}">
        <p14:creationId xmlns:p14="http://schemas.microsoft.com/office/powerpoint/2010/main" val="30886763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 Deloitte dark green">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Open Sans (Body)"/>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TextBox 20"/>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noProof="0">
                <a:solidFill>
                  <a:schemeClr val="bg1"/>
                </a:solidFill>
              </a:rPr>
              <a:t>Copyright © 2019 Deloitte Development LLC. All rights reserved.</a:t>
            </a:r>
          </a:p>
        </p:txBody>
      </p:sp>
      <p:sp>
        <p:nvSpPr>
          <p:cNvPr id="22" name="TextBox 21"/>
          <p:cNvSpPr txBox="1"/>
          <p:nvPr/>
        </p:nvSpPr>
        <p:spPr>
          <a:xfrm>
            <a:off x="11414125"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bg1"/>
                </a:solidFill>
              </a:rPr>
              <a:pPr marL="0" indent="0" algn="r">
                <a:spcBef>
                  <a:spcPts val="800"/>
                </a:spcBef>
                <a:buSzPct val="100000"/>
                <a:buFont typeface="Arial"/>
                <a:buNone/>
              </a:pPr>
              <a:t>‹#›</a:t>
            </a:fld>
            <a:endParaRPr lang="en-US" sz="700" noProof="0">
              <a:solidFill>
                <a:schemeClr val="bg1"/>
              </a:solidFill>
            </a:endParaRPr>
          </a:p>
        </p:txBody>
      </p:sp>
    </p:spTree>
    <p:extLst>
      <p:ext uri="{BB962C8B-B14F-4D97-AF65-F5344CB8AC3E}">
        <p14:creationId xmlns:p14="http://schemas.microsoft.com/office/powerpoint/2010/main" val="23315536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Open Sans (Body)"/>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6" name="TextBox 5">
            <a:extLst>
              <a:ext uri="{FF2B5EF4-FFF2-40B4-BE49-F238E27FC236}">
                <a16:creationId xmlns:a16="http://schemas.microsoft.com/office/drawing/2014/main" id="{D9EF59D9-648D-43BD-A4C8-D80C66DA1CA0}"/>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2019 Deloitte Development LLC. All rights reserved.</a:t>
            </a:r>
            <a:endParaRPr lang="fr-FR" sz="700" kern="1200" noProof="0">
              <a:solidFill>
                <a:schemeClr val="tx1"/>
              </a:solidFill>
              <a:latin typeface="+mn-lt"/>
              <a:ea typeface="+mn-ea"/>
              <a:cs typeface="+mn-cs"/>
            </a:endParaRPr>
          </a:p>
        </p:txBody>
      </p:sp>
    </p:spTree>
    <p:extLst>
      <p:ext uri="{BB962C8B-B14F-4D97-AF65-F5344CB8AC3E}">
        <p14:creationId xmlns:p14="http://schemas.microsoft.com/office/powerpoint/2010/main" val="29554546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pyright layou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C5E2C9-236C-4914-BFCB-FE454FFF56D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a:solidFill>
                  <a:schemeClr val="tx1"/>
                </a:solidFill>
                <a:effectLst/>
                <a:latin typeface="+mn-lt"/>
                <a:ea typeface="+mn-ea"/>
                <a:cs typeface="+mn-cs"/>
              </a:rPr>
              <a:t>Copyright © 2019 Deloitte Development LLC. All rights reserved.</a:t>
            </a:r>
            <a:endParaRPr lang="fr-FR" sz="700" kern="1200" noProof="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AB781F60-66C7-4CB3-ABA6-E69187585785}"/>
              </a:ext>
            </a:extLst>
          </p:cNvPr>
          <p:cNvPicPr>
            <a:picLocks noChangeAspect="1"/>
          </p:cNvPicPr>
          <p:nvPr/>
        </p:nvPicPr>
        <p:blipFill>
          <a:blip r:embed="rId2"/>
          <a:stretch>
            <a:fillRect/>
          </a:stretch>
        </p:blipFill>
        <p:spPr>
          <a:xfrm>
            <a:off x="196678" y="334965"/>
            <a:ext cx="2247900" cy="558800"/>
          </a:xfrm>
          <a:prstGeom prst="rect">
            <a:avLst/>
          </a:prstGeom>
        </p:spPr>
      </p:pic>
      <p:sp>
        <p:nvSpPr>
          <p:cNvPr id="3" name="Text Placeholder 2">
            <a:extLst>
              <a:ext uri="{FF2B5EF4-FFF2-40B4-BE49-F238E27FC236}">
                <a16:creationId xmlns:a16="http://schemas.microsoft.com/office/drawing/2014/main" id="{24FFC71E-A291-4AC1-B546-15BB5F8FF460}"/>
              </a:ext>
            </a:extLst>
          </p:cNvPr>
          <p:cNvSpPr>
            <a:spLocks noGrp="1"/>
          </p:cNvSpPr>
          <p:nvPr>
            <p:ph type="body" sz="quarter" idx="10" hasCustomPrompt="1"/>
          </p:nvPr>
        </p:nvSpPr>
        <p:spPr>
          <a:xfrm>
            <a:off x="469900" y="4232635"/>
            <a:ext cx="10941053" cy="2130984"/>
          </a:xfrm>
        </p:spPr>
        <p:txBody>
          <a:bodyPr anchor="b"/>
          <a:lstStyle>
            <a:lvl1pPr>
              <a:defRPr sz="1000"/>
            </a:lvl1pPr>
          </a:lstStyle>
          <a:p>
            <a:pPr algn="just"/>
            <a:r>
              <a:rPr lang="en-US"/>
              <a:t>As used in this communication, ‘Deloitte’ means Deloitte </a:t>
            </a:r>
            <a:r>
              <a:rPr lang="en-US" err="1"/>
              <a:t>Touche</a:t>
            </a:r>
            <a:r>
              <a:rPr lang="en-US"/>
              <a:t> Tohmatsu Limited and its member firms.</a:t>
            </a:r>
          </a:p>
          <a:p>
            <a:pPr algn="just"/>
            <a:r>
              <a:rPr lang="en-US"/>
              <a:t>Deloitte refers to one or more of Deloitte </a:t>
            </a:r>
            <a:r>
              <a:rPr lang="en-US" err="1"/>
              <a:t>Touche</a:t>
            </a:r>
            <a:r>
              <a:rPr lang="en-US"/>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a:hlinkClick r:id="rId3"/>
              </a:rPr>
              <a:t>www.deloitte.com/about</a:t>
            </a:r>
            <a:r>
              <a:rPr lang="en-US"/>
              <a:t> for a more detailed description of DTTL and its member firms.</a:t>
            </a:r>
          </a:p>
          <a:p>
            <a:pPr algn="just"/>
            <a:r>
              <a:rPr lang="en-US"/>
              <a:t>Deloitte provides audit, consulting, financial advisory, risk management, tax and related services to public and private clients spanning multiple industries. With a globally connected network of member firms in more than 150 countries and territories, Deloitte brings world-class capabilities and high-quality service to clients, delivering the insights they need to address their most complex business challenges. Deloitte’s more than 220,000 professionals are committed to making an impact that matters.</a:t>
            </a:r>
          </a:p>
          <a:p>
            <a:pPr algn="just"/>
            <a:r>
              <a:rPr lang="en-US"/>
              <a:t>This communication is for internal distribution and use only among personnel of Deloitte </a:t>
            </a:r>
            <a:r>
              <a:rPr lang="en-US" err="1"/>
              <a:t>Touche</a:t>
            </a:r>
            <a:r>
              <a:rPr lang="en-US"/>
              <a:t> Tohmatsu Limited, its member firms, and their related entities (collectively, the “Deloitte Network”). None of the Deloitte Network shall be responsible for any loss whatsoever sustained by any person who relies on this communication.</a:t>
            </a:r>
          </a:p>
        </p:txBody>
      </p:sp>
    </p:spTree>
    <p:extLst>
      <p:ext uri="{BB962C8B-B14F-4D97-AF65-F5344CB8AC3E}">
        <p14:creationId xmlns:p14="http://schemas.microsoft.com/office/powerpoint/2010/main" val="33567571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95198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2"/>
            </p:custDataLst>
            <p:extLst>
              <p:ext uri="{D42A27DB-BD31-4B8C-83A1-F6EECF244321}">
                <p14:modId xmlns:p14="http://schemas.microsoft.com/office/powerpoint/2010/main" val="2005197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6"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51043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vmlDrawing" Target="../drawings/vmlDrawing3.v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image" Target="../media/image1.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oleObject" Target="../embeddings/oleObject3.bin"/><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oleObject" Target="../embeddings/oleObject4.bin"/><Relationship Id="rId5" Type="http://schemas.openxmlformats.org/officeDocument/2006/relationships/slideLayout" Target="../slideLayouts/slideLayout25.xml"/><Relationship Id="rId10" Type="http://schemas.openxmlformats.org/officeDocument/2006/relationships/tags" Target="../tags/tag4.xml"/><Relationship Id="rId4" Type="http://schemas.openxmlformats.org/officeDocument/2006/relationships/slideLayout" Target="../slideLayouts/slideLayout24.xml"/><Relationship Id="rId9" Type="http://schemas.openxmlformats.org/officeDocument/2006/relationships/vmlDrawing" Target="../drawings/vmlDrawing4.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42" name="think-cell Slide" r:id="rId13" imgW="270" imgH="270" progId="TCLayout.ActiveDocument.1">
                  <p:embed/>
                </p:oleObj>
              </mc:Choice>
              <mc:Fallback>
                <p:oleObj name="think-cell Slide" r:id="rId13" imgW="270" imgH="270" progId="TCLayout.ActiveDocument.1">
                  <p:embed/>
                  <p:pic>
                    <p:nvPicPr>
                      <p:cNvPr id="4" name="Object 3" hidden="1"/>
                      <p:cNvPicPr/>
                      <p:nvPr/>
                    </p:nvPicPr>
                    <p:blipFill>
                      <a:blip r:embed="rId1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67083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714" r:id="rId8"/>
    <p:sldLayoutId id="2147483715" r:id="rId9"/>
  </p:sldLayoutIdLst>
  <p:transition>
    <p:fade/>
  </p:transition>
  <p:hf hdr="0" dt="0"/>
  <p:txStyles>
    <p:titleStyle>
      <a:lvl1pPr algn="l" defTabSz="1219170" rtl="0" eaLnBrk="1" latinLnBrk="0" hangingPunct="1">
        <a:spcBef>
          <a:spcPct val="0"/>
        </a:spcBef>
        <a:buNone/>
        <a:defRPr sz="28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090" name="think-cell Slide" r:id="rId15" imgW="270" imgH="270" progId="TCLayout.ActiveDocument.1">
                  <p:embed/>
                </p:oleObj>
              </mc:Choice>
              <mc:Fallback>
                <p:oleObj name="think-cell Slide" r:id="rId15" imgW="270" imgH="270" progId="TCLayout.ActiveDocument.1">
                  <p:embed/>
                  <p:pic>
                    <p:nvPicPr>
                      <p:cNvPr id="4" name="Object 3" hidden="1"/>
                      <p:cNvPicPr/>
                      <p:nvPr/>
                    </p:nvPicPr>
                    <p:blipFill>
                      <a:blip r:embed="rId1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6" name="Copyright">
            <a:extLst>
              <a:ext uri="{FF2B5EF4-FFF2-40B4-BE49-F238E27FC236}">
                <a16:creationId xmlns:a16="http://schemas.microsoft.com/office/drawing/2014/main" id="{76252923-A512-4EC0-873F-B09C760AEB72}"/>
              </a:ext>
            </a:extLst>
          </p:cNvPr>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fr-FR" sz="650" b="0" noProof="0">
                <a:solidFill>
                  <a:schemeClr val="tx1"/>
                </a:solidFill>
                <a:latin typeface="Open Sans" panose="020B0606030504020204" pitchFamily="34" charset="0"/>
                <a:ea typeface="Open Sans" panose="020B0606030504020204" pitchFamily="34" charset="0"/>
                <a:cs typeface="Open Sans" panose="020B0606030504020204" pitchFamily="34" charset="0"/>
              </a:rPr>
              <a:t>© 2021. For information, Contact Deloitte Touche Tohmatsu Limited.</a:t>
            </a:r>
          </a:p>
        </p:txBody>
      </p:sp>
    </p:spTree>
    <p:extLst>
      <p:ext uri="{BB962C8B-B14F-4D97-AF65-F5344CB8AC3E}">
        <p14:creationId xmlns:p14="http://schemas.microsoft.com/office/powerpoint/2010/main" val="377236519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2" r:id="rId1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114"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3525346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transition>
    <p:fade/>
  </p:transition>
  <p:hf hdr="0" dt="0"/>
  <p:txStyles>
    <p:titleStyle>
      <a:lvl1pPr algn="l" defTabSz="1219170" rtl="0" eaLnBrk="1" latinLnBrk="0" hangingPunct="1">
        <a:spcBef>
          <a:spcPct val="0"/>
        </a:spcBef>
        <a:buNone/>
        <a:defRPr sz="28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5.jpeg"/><Relationship Id="rId17" Type="http://schemas.microsoft.com/office/2007/relationships/hdphoto" Target="../media/hdphoto1.wdp"/><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svg"/><Relationship Id="rId5" Type="http://schemas.openxmlformats.org/officeDocument/2006/relationships/image" Target="../media/image8.png"/><Relationship Id="rId15" Type="http://schemas.openxmlformats.org/officeDocument/2006/relationships/image" Target="../media/image18.jpeg"/><Relationship Id="rId10" Type="http://schemas.openxmlformats.org/officeDocument/2006/relationships/image" Target="../media/image13.png"/><Relationship Id="rId19" Type="http://schemas.openxmlformats.org/officeDocument/2006/relationships/image" Target="../media/image21.svg"/><Relationship Id="rId4" Type="http://schemas.openxmlformats.org/officeDocument/2006/relationships/image" Target="../media/image7.svg"/><Relationship Id="rId9" Type="http://schemas.openxmlformats.org/officeDocument/2006/relationships/image" Target="../media/image12.jpeg"/><Relationship Id="rId14" Type="http://schemas.openxmlformats.org/officeDocument/2006/relationships/image" Target="../media/image17.png"/><Relationship Id="rId22"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Monitor with solid fill">
            <a:extLst>
              <a:ext uri="{FF2B5EF4-FFF2-40B4-BE49-F238E27FC236}">
                <a16:creationId xmlns:a16="http://schemas.microsoft.com/office/drawing/2014/main" id="{EED625DA-8360-46FE-95C6-5C550C1E67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4652" y="1807516"/>
            <a:ext cx="628193" cy="628193"/>
          </a:xfrm>
          <a:prstGeom prst="rect">
            <a:avLst/>
          </a:prstGeom>
        </p:spPr>
      </p:pic>
      <p:sp>
        <p:nvSpPr>
          <p:cNvPr id="7" name="Rectangle 6">
            <a:extLst>
              <a:ext uri="{FF2B5EF4-FFF2-40B4-BE49-F238E27FC236}">
                <a16:creationId xmlns:a16="http://schemas.microsoft.com/office/drawing/2014/main" id="{A8A7E892-36CF-41CD-8B16-22446FA13B95}"/>
              </a:ext>
            </a:extLst>
          </p:cNvPr>
          <p:cNvSpPr/>
          <p:nvPr/>
        </p:nvSpPr>
        <p:spPr bwMode="gray">
          <a:xfrm>
            <a:off x="200297" y="1544714"/>
            <a:ext cx="11649528" cy="3963719"/>
          </a:xfrm>
          <a:prstGeom prst="rect">
            <a:avLst/>
          </a:prstGeom>
          <a:noFill/>
          <a:ln w="2857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8" name="Rectangle 7">
            <a:extLst>
              <a:ext uri="{FF2B5EF4-FFF2-40B4-BE49-F238E27FC236}">
                <a16:creationId xmlns:a16="http://schemas.microsoft.com/office/drawing/2014/main" id="{5215AD66-42DC-4CEF-86B0-E1A2A1559DDC}"/>
              </a:ext>
            </a:extLst>
          </p:cNvPr>
          <p:cNvSpPr/>
          <p:nvPr/>
        </p:nvSpPr>
        <p:spPr bwMode="gray">
          <a:xfrm>
            <a:off x="2030845" y="1787374"/>
            <a:ext cx="967463" cy="2269160"/>
          </a:xfrm>
          <a:prstGeom prst="rect">
            <a:avLst/>
          </a:prstGeom>
          <a:noFill/>
          <a:ln w="2857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48A76B7F-874E-4D61-8E46-432A9205BFD4}"/>
              </a:ext>
            </a:extLst>
          </p:cNvPr>
          <p:cNvSpPr/>
          <p:nvPr/>
        </p:nvSpPr>
        <p:spPr bwMode="gray">
          <a:xfrm>
            <a:off x="7565770" y="1829985"/>
            <a:ext cx="4123126" cy="2592299"/>
          </a:xfrm>
          <a:prstGeom prst="rect">
            <a:avLst/>
          </a:prstGeom>
          <a:noFill/>
          <a:ln w="2857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619F68B2-46DD-4D44-B227-99B53918028B}"/>
              </a:ext>
            </a:extLst>
          </p:cNvPr>
          <p:cNvSpPr/>
          <p:nvPr/>
        </p:nvSpPr>
        <p:spPr bwMode="gray">
          <a:xfrm>
            <a:off x="8410187" y="3204839"/>
            <a:ext cx="2570861" cy="1017125"/>
          </a:xfrm>
          <a:prstGeom prst="rect">
            <a:avLst/>
          </a:prstGeom>
          <a:noFill/>
          <a:ln w="2857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black"/>
              </a:solidFill>
              <a:effectLst/>
              <a:uLnTx/>
              <a:uFillTx/>
              <a:latin typeface="Open Sans"/>
              <a:ea typeface="+mn-ea"/>
              <a:cs typeface="+mn-cs"/>
            </a:endParaRPr>
          </a:p>
        </p:txBody>
      </p:sp>
      <p:pic>
        <p:nvPicPr>
          <p:cNvPr id="15" name="Graphic 14" descr="User with solid fill">
            <a:extLst>
              <a:ext uri="{FF2B5EF4-FFF2-40B4-BE49-F238E27FC236}">
                <a16:creationId xmlns:a16="http://schemas.microsoft.com/office/drawing/2014/main" id="{131CC83C-2060-4F5E-BCA1-F6C386ED4F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0310" y="2404026"/>
            <a:ext cx="719265" cy="719265"/>
          </a:xfrm>
          <a:prstGeom prst="rect">
            <a:avLst/>
          </a:prstGeom>
        </p:spPr>
      </p:pic>
      <p:pic>
        <p:nvPicPr>
          <p:cNvPr id="22" name="Graphic 21" descr="Cube with solid fill">
            <a:extLst>
              <a:ext uri="{FF2B5EF4-FFF2-40B4-BE49-F238E27FC236}">
                <a16:creationId xmlns:a16="http://schemas.microsoft.com/office/drawing/2014/main" id="{FCCEECBB-D664-4C5E-A8C3-937B0831C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5901" y="1937179"/>
            <a:ext cx="273737" cy="273737"/>
          </a:xfrm>
          <a:prstGeom prst="rect">
            <a:avLst/>
          </a:prstGeom>
        </p:spPr>
      </p:pic>
      <p:sp>
        <p:nvSpPr>
          <p:cNvPr id="28" name="TextBox 27">
            <a:extLst>
              <a:ext uri="{FF2B5EF4-FFF2-40B4-BE49-F238E27FC236}">
                <a16:creationId xmlns:a16="http://schemas.microsoft.com/office/drawing/2014/main" id="{D03B7691-D953-42D7-88A1-64BEB0B4CD8A}"/>
              </a:ext>
            </a:extLst>
          </p:cNvPr>
          <p:cNvSpPr txBox="1"/>
          <p:nvPr/>
        </p:nvSpPr>
        <p:spPr>
          <a:xfrm>
            <a:off x="8526736" y="1622448"/>
            <a:ext cx="579363" cy="215444"/>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VM</a:t>
            </a:r>
          </a:p>
        </p:txBody>
      </p:sp>
      <p:sp>
        <p:nvSpPr>
          <p:cNvPr id="29" name="TextBox 28">
            <a:extLst>
              <a:ext uri="{FF2B5EF4-FFF2-40B4-BE49-F238E27FC236}">
                <a16:creationId xmlns:a16="http://schemas.microsoft.com/office/drawing/2014/main" id="{9C67FD2E-0EF2-421E-9168-99CB85007A2F}"/>
              </a:ext>
            </a:extLst>
          </p:cNvPr>
          <p:cNvSpPr txBox="1"/>
          <p:nvPr/>
        </p:nvSpPr>
        <p:spPr>
          <a:xfrm>
            <a:off x="7913431" y="3358274"/>
            <a:ext cx="3597794" cy="215444"/>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Client Applications (examples)</a:t>
            </a:r>
          </a:p>
        </p:txBody>
      </p:sp>
      <p:cxnSp>
        <p:nvCxnSpPr>
          <p:cNvPr id="38" name="Straight Arrow Connector 37">
            <a:extLst>
              <a:ext uri="{FF2B5EF4-FFF2-40B4-BE49-F238E27FC236}">
                <a16:creationId xmlns:a16="http://schemas.microsoft.com/office/drawing/2014/main" id="{8F24CBF3-6627-4B29-98FC-53B5E6562A43}"/>
              </a:ext>
            </a:extLst>
          </p:cNvPr>
          <p:cNvCxnSpPr>
            <a:cxnSpLocks/>
            <a:stCxn id="10" idx="1"/>
          </p:cNvCxnSpPr>
          <p:nvPr/>
        </p:nvCxnSpPr>
        <p:spPr>
          <a:xfrm flipH="1" flipV="1">
            <a:off x="7565770" y="3697798"/>
            <a:ext cx="844417" cy="15604"/>
          </a:xfrm>
          <a:prstGeom prst="straightConnector1">
            <a:avLst/>
          </a:prstGeom>
          <a:ln w="1905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7232DEC-B4BC-4F90-8A40-E78BF1EB7EE4}"/>
              </a:ext>
            </a:extLst>
          </p:cNvPr>
          <p:cNvSpPr txBox="1"/>
          <p:nvPr/>
        </p:nvSpPr>
        <p:spPr>
          <a:xfrm>
            <a:off x="802914" y="3082245"/>
            <a:ext cx="834056" cy="615553"/>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Deloitte Practitioner Using Automations</a:t>
            </a:r>
          </a:p>
        </p:txBody>
      </p:sp>
      <p:cxnSp>
        <p:nvCxnSpPr>
          <p:cNvPr id="49" name="Straight Arrow Connector 48">
            <a:extLst>
              <a:ext uri="{FF2B5EF4-FFF2-40B4-BE49-F238E27FC236}">
                <a16:creationId xmlns:a16="http://schemas.microsoft.com/office/drawing/2014/main" id="{C6F56232-DD85-4A25-BE79-1FE8A28AEAB2}"/>
              </a:ext>
            </a:extLst>
          </p:cNvPr>
          <p:cNvCxnSpPr>
            <a:cxnSpLocks/>
          </p:cNvCxnSpPr>
          <p:nvPr/>
        </p:nvCxnSpPr>
        <p:spPr>
          <a:xfrm>
            <a:off x="1519155" y="2818906"/>
            <a:ext cx="462580"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F1294E1-D48A-4281-AC9B-A93E640FA888}"/>
              </a:ext>
            </a:extLst>
          </p:cNvPr>
          <p:cNvCxnSpPr>
            <a:cxnSpLocks/>
          </p:cNvCxnSpPr>
          <p:nvPr/>
        </p:nvCxnSpPr>
        <p:spPr>
          <a:xfrm>
            <a:off x="4034006" y="2848173"/>
            <a:ext cx="0" cy="605262"/>
          </a:xfrm>
          <a:prstGeom prst="straightConnector1">
            <a:avLst/>
          </a:prstGeom>
          <a:ln w="1905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D477885-13EB-4F78-B3D0-FA5294881758}"/>
              </a:ext>
            </a:extLst>
          </p:cNvPr>
          <p:cNvCxnSpPr>
            <a:cxnSpLocks/>
          </p:cNvCxnSpPr>
          <p:nvPr/>
        </p:nvCxnSpPr>
        <p:spPr>
          <a:xfrm flipH="1" flipV="1">
            <a:off x="4543426" y="2107929"/>
            <a:ext cx="3022344" cy="35666"/>
          </a:xfrm>
          <a:prstGeom prst="straightConnector1">
            <a:avLst/>
          </a:prstGeom>
          <a:ln w="1905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microsoft-azure-devops-logo - TechAir">
            <a:extLst>
              <a:ext uri="{FF2B5EF4-FFF2-40B4-BE49-F238E27FC236}">
                <a16:creationId xmlns:a16="http://schemas.microsoft.com/office/drawing/2014/main" id="{83B7FF49-DC2B-4010-9277-425033BADB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2595" y="2143775"/>
            <a:ext cx="1313302" cy="787982"/>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E33E1745-2116-49C4-96B0-E4904A7725EB}"/>
              </a:ext>
            </a:extLst>
          </p:cNvPr>
          <p:cNvCxnSpPr>
            <a:cxnSpLocks/>
          </p:cNvCxnSpPr>
          <p:nvPr/>
        </p:nvCxnSpPr>
        <p:spPr>
          <a:xfrm>
            <a:off x="5729737" y="2649770"/>
            <a:ext cx="1836033" cy="0"/>
          </a:xfrm>
          <a:prstGeom prst="straightConnector1">
            <a:avLst/>
          </a:prstGeom>
          <a:ln w="1905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3D3EB5D-655C-4013-8622-B138B855B20C}"/>
              </a:ext>
            </a:extLst>
          </p:cNvPr>
          <p:cNvCxnSpPr>
            <a:cxnSpLocks/>
            <a:endCxn id="2085" idx="3"/>
          </p:cNvCxnSpPr>
          <p:nvPr/>
        </p:nvCxnSpPr>
        <p:spPr>
          <a:xfrm flipH="1" flipV="1">
            <a:off x="4474453" y="2543913"/>
            <a:ext cx="376152" cy="180"/>
          </a:xfrm>
          <a:prstGeom prst="straightConnector1">
            <a:avLst/>
          </a:prstGeom>
          <a:ln w="190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56" name="Graphic 2055">
            <a:extLst>
              <a:ext uri="{FF2B5EF4-FFF2-40B4-BE49-F238E27FC236}">
                <a16:creationId xmlns:a16="http://schemas.microsoft.com/office/drawing/2014/main" id="{2EE9CAA5-46AF-4804-AC02-B1A531987B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2272150" y="1872920"/>
            <a:ext cx="473791" cy="477420"/>
          </a:xfrm>
          <a:prstGeom prst="rect">
            <a:avLst/>
          </a:prstGeom>
        </p:spPr>
      </p:pic>
      <p:sp>
        <p:nvSpPr>
          <p:cNvPr id="73" name="TextBox 72">
            <a:extLst>
              <a:ext uri="{FF2B5EF4-FFF2-40B4-BE49-F238E27FC236}">
                <a16:creationId xmlns:a16="http://schemas.microsoft.com/office/drawing/2014/main" id="{CA7A79B0-5C11-4DD2-B592-099FB1C765EF}"/>
              </a:ext>
            </a:extLst>
          </p:cNvPr>
          <p:cNvSpPr txBox="1"/>
          <p:nvPr/>
        </p:nvSpPr>
        <p:spPr>
          <a:xfrm>
            <a:off x="2077150" y="2418358"/>
            <a:ext cx="878964" cy="30777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Azure Active Directory</a:t>
            </a:r>
          </a:p>
        </p:txBody>
      </p:sp>
      <p:sp>
        <p:nvSpPr>
          <p:cNvPr id="76" name="TextBox 75">
            <a:extLst>
              <a:ext uri="{FF2B5EF4-FFF2-40B4-BE49-F238E27FC236}">
                <a16:creationId xmlns:a16="http://schemas.microsoft.com/office/drawing/2014/main" id="{CEB1330F-405A-4E81-A137-3F75A7FE58D1}"/>
              </a:ext>
            </a:extLst>
          </p:cNvPr>
          <p:cNvSpPr txBox="1"/>
          <p:nvPr/>
        </p:nvSpPr>
        <p:spPr>
          <a:xfrm>
            <a:off x="2043553" y="3506030"/>
            <a:ext cx="933133" cy="30777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Two-Factor Authentication</a:t>
            </a:r>
          </a:p>
        </p:txBody>
      </p:sp>
      <p:pic>
        <p:nvPicPr>
          <p:cNvPr id="2060" name="Picture 2059" descr="Icon&#10;&#10;Description automatically generated">
            <a:extLst>
              <a:ext uri="{FF2B5EF4-FFF2-40B4-BE49-F238E27FC236}">
                <a16:creationId xmlns:a16="http://schemas.microsoft.com/office/drawing/2014/main" id="{2CCBF78C-F0C3-4D3F-ADD3-BCCAAF62445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77836" y="2809710"/>
            <a:ext cx="682495" cy="682495"/>
          </a:xfrm>
          <a:prstGeom prst="rect">
            <a:avLst/>
          </a:prstGeom>
        </p:spPr>
      </p:pic>
      <p:cxnSp>
        <p:nvCxnSpPr>
          <p:cNvPr id="84" name="Straight Arrow Connector 83">
            <a:extLst>
              <a:ext uri="{FF2B5EF4-FFF2-40B4-BE49-F238E27FC236}">
                <a16:creationId xmlns:a16="http://schemas.microsoft.com/office/drawing/2014/main" id="{2A7DE848-821A-4CE4-BC6E-CD95FDE41F83}"/>
              </a:ext>
            </a:extLst>
          </p:cNvPr>
          <p:cNvCxnSpPr>
            <a:cxnSpLocks/>
          </p:cNvCxnSpPr>
          <p:nvPr/>
        </p:nvCxnSpPr>
        <p:spPr>
          <a:xfrm>
            <a:off x="3116835" y="2652274"/>
            <a:ext cx="462580"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2079" name="Picture 6" descr="Download Microsoft Office Logo in SVG Vector or PNG File Format - Logo.wine">
            <a:extLst>
              <a:ext uri="{FF2B5EF4-FFF2-40B4-BE49-F238E27FC236}">
                <a16:creationId xmlns:a16="http://schemas.microsoft.com/office/drawing/2014/main" id="{80BAF61D-1876-43BB-9FF5-7F874B034BB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65036" y="3582197"/>
            <a:ext cx="731266" cy="48662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8" descr="Sap Icon">
            <a:extLst>
              <a:ext uri="{FF2B5EF4-FFF2-40B4-BE49-F238E27FC236}">
                <a16:creationId xmlns:a16="http://schemas.microsoft.com/office/drawing/2014/main" id="{B371C1C9-065D-40EE-8AF4-00DBACAEF1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92413" y="3599433"/>
            <a:ext cx="554727" cy="554727"/>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2082" descr="Icon&#10;&#10;Description automatically generated">
            <a:extLst>
              <a:ext uri="{FF2B5EF4-FFF2-40B4-BE49-F238E27FC236}">
                <a16:creationId xmlns:a16="http://schemas.microsoft.com/office/drawing/2014/main" id="{3C874867-ECE2-498F-9142-EE81104C3DC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11238" y="3577330"/>
            <a:ext cx="745283" cy="496358"/>
          </a:xfrm>
          <a:prstGeom prst="rect">
            <a:avLst/>
          </a:prstGeom>
        </p:spPr>
      </p:pic>
      <p:pic>
        <p:nvPicPr>
          <p:cNvPr id="2085" name="Picture 2084">
            <a:extLst>
              <a:ext uri="{FF2B5EF4-FFF2-40B4-BE49-F238E27FC236}">
                <a16:creationId xmlns:a16="http://schemas.microsoft.com/office/drawing/2014/main" id="{DDEAA85A-D6DE-4101-B22C-17FB1842ED05}"/>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40000" contrast="20000"/>
                    </a14:imgEffect>
                  </a14:imgLayer>
                </a14:imgProps>
              </a:ext>
            </a:extLst>
          </a:blip>
          <a:stretch>
            <a:fillRect/>
          </a:stretch>
        </p:blipFill>
        <p:spPr>
          <a:xfrm>
            <a:off x="3579415" y="2107928"/>
            <a:ext cx="895038" cy="871970"/>
          </a:xfrm>
          <a:prstGeom prst="rect">
            <a:avLst/>
          </a:prstGeom>
        </p:spPr>
      </p:pic>
      <p:sp>
        <p:nvSpPr>
          <p:cNvPr id="113" name="TextBox 112">
            <a:extLst>
              <a:ext uri="{FF2B5EF4-FFF2-40B4-BE49-F238E27FC236}">
                <a16:creationId xmlns:a16="http://schemas.microsoft.com/office/drawing/2014/main" id="{886C727B-BBDF-4B23-9C17-F9F281A57C33}"/>
              </a:ext>
            </a:extLst>
          </p:cNvPr>
          <p:cNvSpPr txBox="1"/>
          <p:nvPr/>
        </p:nvSpPr>
        <p:spPr>
          <a:xfrm>
            <a:off x="3616978" y="1758938"/>
            <a:ext cx="834056" cy="30777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Bot Commander</a:t>
            </a:r>
          </a:p>
        </p:txBody>
      </p:sp>
      <p:pic>
        <p:nvPicPr>
          <p:cNvPr id="2096" name="Graphic 2095" descr="Heart with pulse outline">
            <a:extLst>
              <a:ext uri="{FF2B5EF4-FFF2-40B4-BE49-F238E27FC236}">
                <a16:creationId xmlns:a16="http://schemas.microsoft.com/office/drawing/2014/main" id="{1D1C872C-56CE-4186-9F5D-7C4E6AF7B43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84724" y="3385136"/>
            <a:ext cx="683610" cy="683610"/>
          </a:xfrm>
          <a:prstGeom prst="rect">
            <a:avLst/>
          </a:prstGeom>
        </p:spPr>
      </p:pic>
      <p:sp>
        <p:nvSpPr>
          <p:cNvPr id="119" name="TextBox 118">
            <a:extLst>
              <a:ext uri="{FF2B5EF4-FFF2-40B4-BE49-F238E27FC236}">
                <a16:creationId xmlns:a16="http://schemas.microsoft.com/office/drawing/2014/main" id="{7C292958-2E47-4A0B-8B2D-60EB292DC30F}"/>
              </a:ext>
            </a:extLst>
          </p:cNvPr>
          <p:cNvSpPr txBox="1"/>
          <p:nvPr/>
        </p:nvSpPr>
        <p:spPr>
          <a:xfrm>
            <a:off x="3619678" y="4000313"/>
            <a:ext cx="834056" cy="30777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Digital Heartbeat</a:t>
            </a:r>
          </a:p>
        </p:txBody>
      </p:sp>
      <p:sp>
        <p:nvSpPr>
          <p:cNvPr id="122" name="TextBox 121">
            <a:extLst>
              <a:ext uri="{FF2B5EF4-FFF2-40B4-BE49-F238E27FC236}">
                <a16:creationId xmlns:a16="http://schemas.microsoft.com/office/drawing/2014/main" id="{B7E5FB00-E2CB-410C-BB5B-3B29987B911B}"/>
              </a:ext>
            </a:extLst>
          </p:cNvPr>
          <p:cNvSpPr txBox="1"/>
          <p:nvPr/>
        </p:nvSpPr>
        <p:spPr>
          <a:xfrm>
            <a:off x="5955505" y="2757132"/>
            <a:ext cx="1163637" cy="769441"/>
          </a:xfrm>
          <a:prstGeom prst="rect">
            <a:avLst/>
          </a:prstGeom>
          <a:solidFill>
            <a:schemeClr val="bg1"/>
          </a:solid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dirty="0">
                <a:ln>
                  <a:noFill/>
                </a:ln>
                <a:solidFill>
                  <a:prstClr val="black"/>
                </a:solidFill>
                <a:effectLst/>
                <a:uLnTx/>
                <a:uFillTx/>
                <a:latin typeface="Open Sans"/>
                <a:ea typeface="+mn-ea"/>
                <a:cs typeface="+mn-cs"/>
              </a:rPr>
              <a:t>Authentication: Personal Access Token &amp; Certified Automation Code Executable</a:t>
            </a:r>
          </a:p>
        </p:txBody>
      </p:sp>
      <p:sp>
        <p:nvSpPr>
          <p:cNvPr id="123" name="TextBox 122">
            <a:extLst>
              <a:ext uri="{FF2B5EF4-FFF2-40B4-BE49-F238E27FC236}">
                <a16:creationId xmlns:a16="http://schemas.microsoft.com/office/drawing/2014/main" id="{6EBAB67C-60E8-44AD-A150-5FD530B7C2E6}"/>
              </a:ext>
            </a:extLst>
          </p:cNvPr>
          <p:cNvSpPr txBox="1"/>
          <p:nvPr/>
        </p:nvSpPr>
        <p:spPr>
          <a:xfrm>
            <a:off x="6080907" y="2008336"/>
            <a:ext cx="875378" cy="323165"/>
          </a:xfrm>
          <a:prstGeom prst="rect">
            <a:avLst/>
          </a:prstGeom>
          <a:solidFill>
            <a:schemeClr val="bg1"/>
          </a:solid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Transaction Logs</a:t>
            </a:r>
            <a:r>
              <a:rPr kumimoji="0" lang="en-US" sz="1100" b="1" i="0" u="none" strike="noStrike" kern="1200" cap="none" spc="0" normalizeH="0" baseline="0" noProof="0">
                <a:ln>
                  <a:noFill/>
                </a:ln>
                <a:solidFill>
                  <a:srgbClr val="3E8853"/>
                </a:solidFill>
                <a:effectLst/>
                <a:uLnTx/>
                <a:uFillTx/>
                <a:latin typeface="Open Sans"/>
                <a:ea typeface="+mn-ea"/>
                <a:cs typeface="+mn-cs"/>
              </a:rPr>
              <a:t>*</a:t>
            </a:r>
            <a:endParaRPr kumimoji="0" lang="en-US" sz="1000" b="1" i="0" u="none" strike="noStrike" kern="1200" cap="none" spc="0" normalizeH="0" baseline="0" noProof="0">
              <a:ln>
                <a:noFill/>
              </a:ln>
              <a:solidFill>
                <a:srgbClr val="3E8853"/>
              </a:solidFill>
              <a:effectLst/>
              <a:uLnTx/>
              <a:uFillTx/>
              <a:latin typeface="Open Sans"/>
              <a:ea typeface="+mn-ea"/>
              <a:cs typeface="+mn-cs"/>
            </a:endParaRPr>
          </a:p>
        </p:txBody>
      </p:sp>
      <p:sp>
        <p:nvSpPr>
          <p:cNvPr id="50" name="Title 2">
            <a:extLst>
              <a:ext uri="{FF2B5EF4-FFF2-40B4-BE49-F238E27FC236}">
                <a16:creationId xmlns:a16="http://schemas.microsoft.com/office/drawing/2014/main" id="{D376E810-A911-4D84-A76D-FB288F0F2109}"/>
              </a:ext>
            </a:extLst>
          </p:cNvPr>
          <p:cNvSpPr>
            <a:spLocks noGrp="1"/>
          </p:cNvSpPr>
          <p:nvPr>
            <p:ph type="title"/>
          </p:nvPr>
        </p:nvSpPr>
        <p:spPr>
          <a:xfrm>
            <a:off x="879513" y="710911"/>
            <a:ext cx="10112767" cy="447106"/>
          </a:xfrm>
        </p:spPr>
        <p:txBody>
          <a:bodyPr/>
          <a:lstStyle/>
          <a:p>
            <a:r>
              <a:rPr lang="en-US" dirty="0"/>
              <a:t>SmartForce Architecture - </a:t>
            </a:r>
            <a:r>
              <a:rPr lang="en-US" dirty="0" err="1"/>
              <a:t>BotCommander</a:t>
            </a:r>
            <a:endParaRPr lang="en-US" dirty="0"/>
          </a:p>
        </p:txBody>
      </p:sp>
      <p:pic>
        <p:nvPicPr>
          <p:cNvPr id="1026" name="Picture 2" descr="Key Vault | Microsoft Azure Color">
            <a:extLst>
              <a:ext uri="{FF2B5EF4-FFF2-40B4-BE49-F238E27FC236}">
                <a16:creationId xmlns:a16="http://schemas.microsoft.com/office/drawing/2014/main" id="{36606A5D-1E63-4364-BB03-2C52B9EF8B5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4238" y="3108350"/>
            <a:ext cx="368905" cy="421606"/>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2C7F4993-6DB8-44F2-B620-E2B0727C2663}"/>
              </a:ext>
            </a:extLst>
          </p:cNvPr>
          <p:cNvCxnSpPr>
            <a:cxnSpLocks/>
          </p:cNvCxnSpPr>
          <p:nvPr/>
        </p:nvCxnSpPr>
        <p:spPr>
          <a:xfrm flipV="1">
            <a:off x="4997165" y="2718946"/>
            <a:ext cx="0" cy="396965"/>
          </a:xfrm>
          <a:prstGeom prst="straightConnector1">
            <a:avLst/>
          </a:prstGeom>
          <a:ln w="190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227BB67-CDC2-4AA0-9035-8DBA63864329}"/>
              </a:ext>
            </a:extLst>
          </p:cNvPr>
          <p:cNvSpPr txBox="1"/>
          <p:nvPr/>
        </p:nvSpPr>
        <p:spPr>
          <a:xfrm>
            <a:off x="4581529" y="3529141"/>
            <a:ext cx="834056" cy="30777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Azure Key Vault</a:t>
            </a:r>
          </a:p>
        </p:txBody>
      </p:sp>
      <p:sp>
        <p:nvSpPr>
          <p:cNvPr id="57" name="TextBox 56">
            <a:extLst>
              <a:ext uri="{FF2B5EF4-FFF2-40B4-BE49-F238E27FC236}">
                <a16:creationId xmlns:a16="http://schemas.microsoft.com/office/drawing/2014/main" id="{628DD22E-B944-443C-B4EB-E106E0195239}"/>
              </a:ext>
            </a:extLst>
          </p:cNvPr>
          <p:cNvSpPr txBox="1"/>
          <p:nvPr/>
        </p:nvSpPr>
        <p:spPr>
          <a:xfrm>
            <a:off x="7670504" y="3204839"/>
            <a:ext cx="646383" cy="461665"/>
          </a:xfrm>
          <a:prstGeom prst="rect">
            <a:avLst/>
          </a:prstGeom>
          <a:solidFill>
            <a:schemeClr val="bg1"/>
          </a:solid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dirty="0">
                <a:ln>
                  <a:noFill/>
                </a:ln>
                <a:solidFill>
                  <a:prstClr val="black"/>
                </a:solidFill>
                <a:effectLst/>
                <a:uLnTx/>
                <a:uFillTx/>
                <a:latin typeface="Open Sans"/>
                <a:ea typeface="+mn-ea"/>
                <a:cs typeface="+mn-cs"/>
              </a:rPr>
              <a:t>Direct Access - VPN</a:t>
            </a:r>
            <a:endParaRPr kumimoji="0" lang="en-US" sz="1000" b="1" i="0" u="none" strike="noStrike" kern="1200" cap="none" spc="0" normalizeH="0" baseline="0" noProof="0" dirty="0">
              <a:ln>
                <a:noFill/>
              </a:ln>
              <a:solidFill>
                <a:srgbClr val="3E8853"/>
              </a:solidFill>
              <a:effectLst/>
              <a:uLnTx/>
              <a:uFillTx/>
              <a:latin typeface="Open Sans"/>
              <a:ea typeface="+mn-ea"/>
              <a:cs typeface="+mn-cs"/>
            </a:endParaRPr>
          </a:p>
        </p:txBody>
      </p:sp>
      <p:pic>
        <p:nvPicPr>
          <p:cNvPr id="45" name="Picture 44">
            <a:extLst>
              <a:ext uri="{FF2B5EF4-FFF2-40B4-BE49-F238E27FC236}">
                <a16:creationId xmlns:a16="http://schemas.microsoft.com/office/drawing/2014/main" id="{21776124-0476-4B0A-9003-E4923C68E79D}"/>
              </a:ext>
            </a:extLst>
          </p:cNvPr>
          <p:cNvPicPr>
            <a:picLocks noChangeAspect="1"/>
          </p:cNvPicPr>
          <p:nvPr/>
        </p:nvPicPr>
        <p:blipFill>
          <a:blip r:embed="rId21"/>
          <a:stretch>
            <a:fillRect/>
          </a:stretch>
        </p:blipFill>
        <p:spPr>
          <a:xfrm>
            <a:off x="11126336" y="4104082"/>
            <a:ext cx="535969" cy="265305"/>
          </a:xfrm>
          <a:prstGeom prst="rect">
            <a:avLst/>
          </a:prstGeom>
        </p:spPr>
      </p:pic>
      <p:pic>
        <p:nvPicPr>
          <p:cNvPr id="52" name="Picture 51">
            <a:extLst>
              <a:ext uri="{FF2B5EF4-FFF2-40B4-BE49-F238E27FC236}">
                <a16:creationId xmlns:a16="http://schemas.microsoft.com/office/drawing/2014/main" id="{7DA5FF10-F00B-43F2-B147-98954543A99C}"/>
              </a:ext>
            </a:extLst>
          </p:cNvPr>
          <p:cNvPicPr>
            <a:picLocks noChangeAspect="1"/>
          </p:cNvPicPr>
          <p:nvPr/>
        </p:nvPicPr>
        <p:blipFill>
          <a:blip r:embed="rId22"/>
          <a:stretch>
            <a:fillRect/>
          </a:stretch>
        </p:blipFill>
        <p:spPr>
          <a:xfrm>
            <a:off x="9695617" y="2733371"/>
            <a:ext cx="355091" cy="445753"/>
          </a:xfrm>
          <a:prstGeom prst="rect">
            <a:avLst/>
          </a:prstGeom>
        </p:spPr>
      </p:pic>
      <p:cxnSp>
        <p:nvCxnSpPr>
          <p:cNvPr id="19" name="Connector: Elbow 18">
            <a:extLst>
              <a:ext uri="{FF2B5EF4-FFF2-40B4-BE49-F238E27FC236}">
                <a16:creationId xmlns:a16="http://schemas.microsoft.com/office/drawing/2014/main" id="{C2155089-1C22-4C10-AD64-9F0FD2EBA470}"/>
              </a:ext>
            </a:extLst>
          </p:cNvPr>
          <p:cNvCxnSpPr>
            <a:stCxn id="45" idx="0"/>
            <a:endCxn id="52" idx="3"/>
          </p:cNvCxnSpPr>
          <p:nvPr/>
        </p:nvCxnSpPr>
        <p:spPr>
          <a:xfrm rot="16200000" flipV="1">
            <a:off x="10148598" y="2858358"/>
            <a:ext cx="1147834" cy="1343613"/>
          </a:xfrm>
          <a:prstGeom prst="bentConnector2">
            <a:avLst/>
          </a:prstGeom>
          <a:noFill/>
          <a:ln w="28575" algn="ctr">
            <a:solidFill>
              <a:schemeClr val="tx1">
                <a:lumMod val="50000"/>
                <a:lumOff val="50000"/>
              </a:schemeClr>
            </a:solidFill>
            <a:prstDash val="sysDot"/>
            <a:miter lim="800000"/>
            <a:headEnd/>
            <a:tailEnd/>
          </a:ln>
        </p:spPr>
      </p:cxnSp>
    </p:spTree>
    <p:extLst>
      <p:ext uri="{BB962C8B-B14F-4D97-AF65-F5344CB8AC3E}">
        <p14:creationId xmlns:p14="http://schemas.microsoft.com/office/powerpoint/2010/main" val="802194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2">
            <a:extLst>
              <a:ext uri="{FF2B5EF4-FFF2-40B4-BE49-F238E27FC236}">
                <a16:creationId xmlns:a16="http://schemas.microsoft.com/office/drawing/2014/main" id="{D376E810-A911-4D84-A76D-FB288F0F2109}"/>
              </a:ext>
            </a:extLst>
          </p:cNvPr>
          <p:cNvSpPr>
            <a:spLocks noGrp="1"/>
          </p:cNvSpPr>
          <p:nvPr>
            <p:ph type="title"/>
          </p:nvPr>
        </p:nvSpPr>
        <p:spPr>
          <a:xfrm>
            <a:off x="599405" y="524245"/>
            <a:ext cx="10112767" cy="447106"/>
          </a:xfrm>
        </p:spPr>
        <p:txBody>
          <a:bodyPr/>
          <a:lstStyle/>
          <a:p>
            <a:r>
              <a:rPr lang="en-US" dirty="0"/>
              <a:t>SmartForce Architecture – UiPath Bot</a:t>
            </a:r>
          </a:p>
        </p:txBody>
      </p:sp>
      <p:pic>
        <p:nvPicPr>
          <p:cNvPr id="41" name="Picture 40">
            <a:extLst>
              <a:ext uri="{FF2B5EF4-FFF2-40B4-BE49-F238E27FC236}">
                <a16:creationId xmlns:a16="http://schemas.microsoft.com/office/drawing/2014/main" id="{A15D4013-11E7-4BCC-8F54-B33FAA52B419}"/>
              </a:ext>
            </a:extLst>
          </p:cNvPr>
          <p:cNvPicPr/>
          <p:nvPr/>
        </p:nvPicPr>
        <p:blipFill>
          <a:blip r:embed="rId3"/>
          <a:stretch>
            <a:fillRect/>
          </a:stretch>
        </p:blipFill>
        <p:spPr>
          <a:xfrm>
            <a:off x="1378251" y="1520329"/>
            <a:ext cx="9726751" cy="4682167"/>
          </a:xfrm>
          <a:prstGeom prst="rect">
            <a:avLst/>
          </a:prstGeom>
          <a:ln>
            <a:solidFill>
              <a:schemeClr val="tx1"/>
            </a:solidFill>
          </a:ln>
        </p:spPr>
      </p:pic>
      <p:pic>
        <p:nvPicPr>
          <p:cNvPr id="42" name="Picture 41">
            <a:extLst>
              <a:ext uri="{FF2B5EF4-FFF2-40B4-BE49-F238E27FC236}">
                <a16:creationId xmlns:a16="http://schemas.microsoft.com/office/drawing/2014/main" id="{A6B8C3AD-8950-4411-A82D-A236F35D99EB}"/>
              </a:ext>
            </a:extLst>
          </p:cNvPr>
          <p:cNvPicPr>
            <a:picLocks noChangeAspect="1"/>
          </p:cNvPicPr>
          <p:nvPr/>
        </p:nvPicPr>
        <p:blipFill>
          <a:blip r:embed="rId4"/>
          <a:stretch>
            <a:fillRect/>
          </a:stretch>
        </p:blipFill>
        <p:spPr>
          <a:xfrm>
            <a:off x="1479828" y="971351"/>
            <a:ext cx="355091" cy="445753"/>
          </a:xfrm>
          <a:prstGeom prst="rect">
            <a:avLst/>
          </a:prstGeom>
        </p:spPr>
      </p:pic>
    </p:spTree>
    <p:extLst>
      <p:ext uri="{BB962C8B-B14F-4D97-AF65-F5344CB8AC3E}">
        <p14:creationId xmlns:p14="http://schemas.microsoft.com/office/powerpoint/2010/main" val="41080642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2">
            <a:extLst>
              <a:ext uri="{FF2B5EF4-FFF2-40B4-BE49-F238E27FC236}">
                <a16:creationId xmlns:a16="http://schemas.microsoft.com/office/drawing/2014/main" id="{D376E810-A911-4D84-A76D-FB288F0F2109}"/>
              </a:ext>
            </a:extLst>
          </p:cNvPr>
          <p:cNvSpPr>
            <a:spLocks noGrp="1"/>
          </p:cNvSpPr>
          <p:nvPr>
            <p:ph type="title"/>
          </p:nvPr>
        </p:nvSpPr>
        <p:spPr>
          <a:xfrm>
            <a:off x="599405" y="524245"/>
            <a:ext cx="10112767" cy="447106"/>
          </a:xfrm>
        </p:spPr>
        <p:txBody>
          <a:bodyPr/>
          <a:lstStyle/>
          <a:p>
            <a:r>
              <a:rPr lang="en-US" dirty="0"/>
              <a:t>SmartForce  Architecture – Data Flow</a:t>
            </a:r>
          </a:p>
        </p:txBody>
      </p:sp>
      <p:pic>
        <p:nvPicPr>
          <p:cNvPr id="4" name="Picture 3" descr="Diagram&#10;&#10;Description automatically generated">
            <a:extLst>
              <a:ext uri="{FF2B5EF4-FFF2-40B4-BE49-F238E27FC236}">
                <a16:creationId xmlns:a16="http://schemas.microsoft.com/office/drawing/2014/main" id="{0CFDA16B-D0A7-4A27-AAD0-F8D255107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0" y="1367752"/>
            <a:ext cx="6625936" cy="4785398"/>
          </a:xfrm>
          <a:prstGeom prst="rect">
            <a:avLst/>
          </a:prstGeom>
        </p:spPr>
      </p:pic>
    </p:spTree>
    <p:extLst>
      <p:ext uri="{BB962C8B-B14F-4D97-AF65-F5344CB8AC3E}">
        <p14:creationId xmlns:p14="http://schemas.microsoft.com/office/powerpoint/2010/main" val="281822650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Y20">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FY20" id="{D8035E44-FF10-47A7-B590-B9AB59BF1791}" vid="{231222D4-3D7A-4294-804A-9C181B9247CF}"/>
    </a:ext>
  </a:extLst>
</a:theme>
</file>

<file path=ppt/theme/theme2.xml><?xml version="1.0" encoding="utf-8"?>
<a:theme xmlns:a="http://schemas.openxmlformats.org/drawingml/2006/main" name="2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1_DEFY20">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FY20" id="{D8035E44-FF10-47A7-B590-B9AB59BF1791}" vid="{231222D4-3D7A-4294-804A-9C181B9247C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b9aa8e0-ffed-4202-b3f9-94c892159bf8">
      <UserInfo>
        <DisplayName>Peddineni, Vinay Kumar</DisplayName>
        <AccountId>50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8D8417B81BC446BCA3BA88DEC7398B" ma:contentTypeVersion="12" ma:contentTypeDescription="Create a new document." ma:contentTypeScope="" ma:versionID="f8136285089a7835bb18fe6cb849299c">
  <xsd:schema xmlns:xsd="http://www.w3.org/2001/XMLSchema" xmlns:xs="http://www.w3.org/2001/XMLSchema" xmlns:p="http://schemas.microsoft.com/office/2006/metadata/properties" xmlns:ns2="b6904b8d-ef66-4d97-912b-66479c09eee4" xmlns:ns3="bb9aa8e0-ffed-4202-b3f9-94c892159bf8" targetNamespace="http://schemas.microsoft.com/office/2006/metadata/properties" ma:root="true" ma:fieldsID="1e1eeb283f04ddeead98f21ef6178bd4" ns2:_="" ns3:_="">
    <xsd:import namespace="b6904b8d-ef66-4d97-912b-66479c09eee4"/>
    <xsd:import namespace="bb9aa8e0-ffed-4202-b3f9-94c892159bf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04b8d-ef66-4d97-912b-66479c09ee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b9aa8e0-ffed-4202-b3f9-94c892159bf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B0E000-A0C2-4EAA-B4D4-3A8DA739A0F2}">
  <ds:schemaRefs>
    <ds:schemaRef ds:uri="bb9aa8e0-ffed-4202-b3f9-94c892159bf8"/>
    <ds:schemaRef ds:uri="http://schemas.microsoft.com/office/2006/documentManagement/type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b6904b8d-ef66-4d97-912b-66479c09eee4"/>
    <ds:schemaRef ds:uri="http://purl.org/dc/terms/"/>
    <ds:schemaRef ds:uri="http://purl.org/dc/elements/1.1/"/>
  </ds:schemaRefs>
</ds:datastoreItem>
</file>

<file path=customXml/itemProps2.xml><?xml version="1.0" encoding="utf-8"?>
<ds:datastoreItem xmlns:ds="http://schemas.openxmlformats.org/officeDocument/2006/customXml" ds:itemID="{4B2CB536-375E-41E9-9A3F-D1F5B363AA9C}">
  <ds:schemaRefs>
    <ds:schemaRef ds:uri="http://schemas.microsoft.com/sharepoint/v3/contenttype/forms"/>
  </ds:schemaRefs>
</ds:datastoreItem>
</file>

<file path=customXml/itemProps3.xml><?xml version="1.0" encoding="utf-8"?>
<ds:datastoreItem xmlns:ds="http://schemas.openxmlformats.org/officeDocument/2006/customXml" ds:itemID="{562ADA03-E222-43B7-BA87-E7615E0A20B5}">
  <ds:schemaRefs>
    <ds:schemaRef ds:uri="b6904b8d-ef66-4d97-912b-66479c09eee4"/>
    <ds:schemaRef ds:uri="bb9aa8e0-ffed-4202-b3f9-94c892159bf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6514</TotalTime>
  <Words>56</Words>
  <Application>Microsoft Office PowerPoint</Application>
  <PresentationFormat>Widescreen</PresentationFormat>
  <Paragraphs>17</Paragraphs>
  <Slides>3</Slides>
  <Notes>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3</vt:i4>
      </vt:variant>
    </vt:vector>
  </HeadingPairs>
  <TitlesOfParts>
    <vt:vector size="15" baseType="lpstr">
      <vt:lpstr>Arial</vt:lpstr>
      <vt:lpstr>Calibri</vt:lpstr>
      <vt:lpstr>Open Sans</vt:lpstr>
      <vt:lpstr>Open Sans (Body)</vt:lpstr>
      <vt:lpstr>Open Sans Light</vt:lpstr>
      <vt:lpstr>Open Sans Semibold</vt:lpstr>
      <vt:lpstr>Verdana</vt:lpstr>
      <vt:lpstr>Wingdings 2</vt:lpstr>
      <vt:lpstr>DEFY20</vt:lpstr>
      <vt:lpstr>2_Deloitte_US_Onscreen</vt:lpstr>
      <vt:lpstr>1_DEFY20</vt:lpstr>
      <vt:lpstr>think-cell Slide</vt:lpstr>
      <vt:lpstr>SmartForce Architecture - BotCommander</vt:lpstr>
      <vt:lpstr>SmartForce Architecture – UiPath Bot</vt:lpstr>
      <vt:lpstr>SmartForce  Architecture – Data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DeeAnn Rosenau</dc:creator>
  <cp:lastModifiedBy>Vighneshwar Bhumeshwar, Eligeti</cp:lastModifiedBy>
  <cp:revision>17</cp:revision>
  <dcterms:created xsi:type="dcterms:W3CDTF">2021-10-06T15:34:07Z</dcterms:created>
  <dcterms:modified xsi:type="dcterms:W3CDTF">2022-03-28T05:55:32Z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2021-10-06T15:34:07Z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880c5598-1506-437f-8ead-ef8006dddb67</vt:lpwstr>
  </property>
  <property fmtid="{D5CDD505-2E9C-101B-9397-08002B2CF9AE}" pid="8" name="MSIP_Label_ea60d57e-af5b-4752-ac57-3e4f28ca11dc_ContentBits">
    <vt:lpwstr>0</vt:lpwstr>
  </property>
  <property fmtid="{D5CDD505-2E9C-101B-9397-08002B2CF9AE}" pid="9" name="ContentTypeId">
    <vt:lpwstr>0x010100ED8D8417B81BC446BCA3BA88DEC7398B</vt:lpwstr>
  </property>
</Properties>
</file>