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beb94e7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beb94e7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>
                <a:solidFill>
                  <a:srgbClr val="0000FF"/>
                </a:solidFill>
              </a:rPr>
              <a:t>Virtual reality headset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053425"/>
            <a:ext cx="8520600" cy="28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500"/>
              <a:t>It is an interactive simulated experience </a:t>
            </a:r>
            <a:r>
              <a:rPr lang="lt" sz="1500">
                <a:solidFill>
                  <a:srgbClr val="FF0000"/>
                </a:solidFill>
              </a:rPr>
              <a:t>SYSTEM</a:t>
            </a:r>
            <a:r>
              <a:rPr lang="lt" sz="1500"/>
              <a:t> that can be similar to or completely different from the real world.</a:t>
            </a:r>
            <a:br>
              <a:rPr lang="lt"/>
            </a:br>
            <a:r>
              <a:rPr b="1" lang="lt" u="sng">
                <a:solidFill>
                  <a:srgbClr val="0000FF"/>
                </a:solidFill>
              </a:rPr>
              <a:t>Parts</a:t>
            </a:r>
            <a:br>
              <a:rPr b="1" lang="lt" u="sng">
                <a:solidFill>
                  <a:srgbClr val="0000FF"/>
                </a:solidFill>
              </a:rPr>
            </a:br>
            <a:r>
              <a:rPr lang="lt" sz="1500"/>
              <a:t>Graphics display lenses, tracking sensor cameras, battery, headset control buttons (power, volume level), tracking </a:t>
            </a:r>
            <a:r>
              <a:rPr lang="lt" sz="1500"/>
              <a:t>controllers.</a:t>
            </a:r>
            <a:r>
              <a:rPr lang="lt" sz="1500"/>
              <a:t> 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lt" u="sng">
                <a:solidFill>
                  <a:srgbClr val="0000FF"/>
                </a:solidFill>
              </a:rPr>
              <a:t>Rules</a:t>
            </a:r>
            <a:br>
              <a:rPr lang="lt"/>
            </a:br>
            <a:r>
              <a:rPr lang="lt" sz="1500"/>
              <a:t>1. Safety boundary set-up</a:t>
            </a:r>
            <a:br>
              <a:rPr lang="lt" sz="1500"/>
            </a:br>
            <a:r>
              <a:rPr lang="lt" sz="1500"/>
              <a:t>2. </a:t>
            </a:r>
            <a:r>
              <a:rPr lang="lt" sz="1500"/>
              <a:t>Display safety boundary level</a:t>
            </a:r>
            <a:br>
              <a:rPr lang="lt" sz="1500"/>
            </a:br>
            <a:r>
              <a:rPr lang="lt" sz="1500"/>
              <a:t>3. Emit sound</a:t>
            </a:r>
            <a:br>
              <a:rPr lang="lt" sz="1500"/>
            </a:br>
            <a:r>
              <a:rPr lang="lt" sz="1500"/>
              <a:t>4. Track controllers/hands</a:t>
            </a:r>
            <a:br>
              <a:rPr lang="lt"/>
            </a:br>
            <a:r>
              <a:rPr lang="lt" sz="1500"/>
              <a:t>5. </a:t>
            </a:r>
            <a:r>
              <a:rPr lang="lt" sz="1500"/>
              <a:t>Display virtual content</a:t>
            </a:r>
            <a:br>
              <a:rPr lang="lt" sz="1500"/>
            </a:br>
            <a:r>
              <a:rPr lang="lt" sz="1500"/>
              <a:t>6. Get user input</a:t>
            </a:r>
            <a:br>
              <a:rPr lang="lt" sz="1500"/>
            </a:br>
            <a:r>
              <a:rPr lang="lt" sz="1500"/>
              <a:t>7. In case of low battery, inform user</a:t>
            </a:r>
            <a:br>
              <a:rPr lang="lt"/>
            </a:b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515" y="2335275"/>
            <a:ext cx="2778778" cy="156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1850" y="16125"/>
            <a:ext cx="2753850" cy="11363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type="title"/>
          </p:nvPr>
        </p:nvSpPr>
        <p:spPr>
          <a:xfrm>
            <a:off x="6918300" y="4042925"/>
            <a:ext cx="1914000" cy="96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>
                <a:solidFill>
                  <a:srgbClr val="0000FF"/>
                </a:solidFill>
              </a:rPr>
              <a:t>Airidas Janonis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>
                <a:solidFill>
                  <a:srgbClr val="0000FF"/>
                </a:solidFill>
              </a:rPr>
              <a:t>Eligijus Kiudys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>
                <a:solidFill>
                  <a:srgbClr val="0000FF"/>
                </a:solidFill>
              </a:rPr>
              <a:t>Martynas Girdžiūna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 sz="1400">
                <a:solidFill>
                  <a:srgbClr val="0000FF"/>
                </a:solidFill>
              </a:rPr>
              <a:t>IFF - 7 / 14</a:t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