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 smtClean="0"/>
              <a:t>Spustelėkite norėdami redaguoti šablono paantraštės stilių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6380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688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95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212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240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93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9474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809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354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658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59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1C86-5200-427A-86E9-00C173F9ABBA}" type="datetimeFigureOut">
              <a:rPr lang="lt-LT" smtClean="0"/>
              <a:t>2021-02-11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35D0-D64D-4033-9048-A7AFD4D0ABC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186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cbt.com/personality-inventory-dsm-5-assessment#:~:text=The%20Personality%20Inventory%20for%20DSM,domain%20consisting%20of%205%20items" TargetMode="External"/><Relationship Id="rId2" Type="http://schemas.openxmlformats.org/officeDocument/2006/relationships/hyperlink" Target="https://www.truity.com/test/big-five-personality-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rakteris.info/asmenybes-test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>
                <a:hlinkClick r:id="rId2"/>
              </a:rPr>
              <a:t>https://www.truity.com/test/big-five-personality-test</a:t>
            </a:r>
            <a:endParaRPr lang="lt-LT" dirty="0" smtClean="0"/>
          </a:p>
          <a:p>
            <a:endParaRPr lang="lt-LT" dirty="0"/>
          </a:p>
          <a:p>
            <a:r>
              <a:rPr lang="lt-LT" dirty="0" smtClean="0">
                <a:hlinkClick r:id="rId3"/>
              </a:rPr>
              <a:t>https://thinkcbt.com/personality-inventory-dsm-5-assessment#:~:text=The%20Personality%20Inventory%20for%20DSM,domain%20consisting%20of%205%20items</a:t>
            </a:r>
            <a:r>
              <a:rPr lang="lt-LT" dirty="0" smtClean="0"/>
              <a:t>.</a:t>
            </a:r>
          </a:p>
          <a:p>
            <a:endParaRPr lang="lt-LT" dirty="0"/>
          </a:p>
          <a:p>
            <a:r>
              <a:rPr lang="lt-LT" dirty="0" smtClean="0">
                <a:hlinkClick r:id="rId4"/>
              </a:rPr>
              <a:t>https://charakteris.info/asmenybes-testas</a:t>
            </a:r>
            <a:endParaRPr lang="lt-LT" dirty="0" smtClean="0"/>
          </a:p>
          <a:p>
            <a:endParaRPr lang="lt-LT" dirty="0" smtClean="0"/>
          </a:p>
          <a:p>
            <a:endParaRPr lang="lt-LT" dirty="0" smtClean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421772109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Plačiaekranė</PresentationFormat>
  <Paragraphs>6</Paragraphs>
  <Slides>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3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„Office“ tema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Gintautas Cibulskas</dc:creator>
  <cp:lastModifiedBy>Gintautas Cibulskas</cp:lastModifiedBy>
  <cp:revision>1</cp:revision>
  <dcterms:created xsi:type="dcterms:W3CDTF">2021-02-11T10:39:56Z</dcterms:created>
  <dcterms:modified xsi:type="dcterms:W3CDTF">2021-02-11T10:40:11Z</dcterms:modified>
</cp:coreProperties>
</file>