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9" r:id="rId18"/>
    <p:sldId id="275"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B47CB-E63C-745E-E506-7D5E2A77CC39}" v="1109" dt="2022-04-13T00:56:10.519"/>
    <p1510:client id="{A5506C1D-8EB1-092E-198E-384E7BC48E45}" v="456" dt="2022-04-12T23:57:23.890"/>
    <p1510:client id="{DC455780-2D3E-425B-9BCA-3B3CBE559E2D}" v="65" dt="2022-04-12T20:03:31.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90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8425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5934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21322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42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6908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538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7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0124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36725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8779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92919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ormAutofit/>
          </a:bodyPr>
          <a:lstStyle/>
          <a:p>
            <a:r>
              <a:rPr lang="en-US" sz="6000" b="1" err="1">
                <a:ea typeface="+mj-lt"/>
                <a:cs typeface="+mj-lt"/>
              </a:rPr>
              <a:t>Įmonės</a:t>
            </a:r>
            <a:r>
              <a:rPr lang="en-US" sz="6000" b="1">
                <a:ea typeface="+mj-lt"/>
                <a:cs typeface="+mj-lt"/>
              </a:rPr>
              <a:t> </a:t>
            </a:r>
            <a:r>
              <a:rPr lang="en-US" sz="6000" b="1" err="1">
                <a:ea typeface="+mj-lt"/>
                <a:cs typeface="+mj-lt"/>
              </a:rPr>
              <a:t>kompiuterinių</a:t>
            </a:r>
            <a:r>
              <a:rPr lang="en-US" sz="6000" b="1">
                <a:ea typeface="+mj-lt"/>
                <a:cs typeface="+mj-lt"/>
              </a:rPr>
              <a:t> </a:t>
            </a:r>
            <a:r>
              <a:rPr lang="en-US" sz="6000" b="1" err="1">
                <a:ea typeface="+mj-lt"/>
                <a:cs typeface="+mj-lt"/>
              </a:rPr>
              <a:t>sistemų</a:t>
            </a:r>
            <a:r>
              <a:rPr lang="en-US" sz="6000" b="1">
                <a:ea typeface="+mj-lt"/>
                <a:cs typeface="+mj-lt"/>
              </a:rPr>
              <a:t> </a:t>
            </a:r>
            <a:r>
              <a:rPr lang="en-US" sz="6000" b="1" err="1">
                <a:ea typeface="+mj-lt"/>
                <a:cs typeface="+mj-lt"/>
              </a:rPr>
              <a:t>konfigūracijos</a:t>
            </a:r>
            <a:r>
              <a:rPr lang="en-US" sz="6000" b="1">
                <a:ea typeface="+mj-lt"/>
                <a:cs typeface="+mj-lt"/>
              </a:rPr>
              <a:t> </a:t>
            </a:r>
            <a:r>
              <a:rPr lang="en-US" sz="6000" b="1" err="1">
                <a:ea typeface="+mj-lt"/>
                <a:cs typeface="+mj-lt"/>
              </a:rPr>
              <a:t>valdymas</a:t>
            </a:r>
            <a:endParaRPr lang="en-US" sz="6000" err="1">
              <a:ea typeface="+mj-lt"/>
              <a:cs typeface="+mj-lt"/>
            </a:endParaRP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100051" y="5225240"/>
            <a:ext cx="10058400" cy="1143000"/>
          </a:xfrm>
        </p:spPr>
        <p:txBody>
          <a:bodyPr vert="horz" lIns="91440" tIns="45720" rIns="91440" bIns="45720" rtlCol="0" anchor="t">
            <a:normAutofit/>
          </a:bodyPr>
          <a:lstStyle/>
          <a:p>
            <a:r>
              <a:rPr lang="en-US">
                <a:solidFill>
                  <a:srgbClr val="FFFFFF"/>
                </a:solidFill>
                <a:ea typeface="Calibri Light"/>
                <a:cs typeface="Calibri Light"/>
              </a:rPr>
              <a:t>Eligijus </a:t>
            </a:r>
            <a:r>
              <a:rPr lang="en-US" err="1">
                <a:solidFill>
                  <a:srgbClr val="FFFFFF"/>
                </a:solidFill>
                <a:ea typeface="Calibri Light"/>
                <a:cs typeface="Calibri Light"/>
              </a:rPr>
              <a:t>kiudys</a:t>
            </a:r>
            <a:r>
              <a:rPr lang="en-US">
                <a:solidFill>
                  <a:srgbClr val="FFFFFF"/>
                </a:solidFill>
                <a:ea typeface="Calibri Light"/>
                <a:cs typeface="Calibri Light"/>
              </a:rPr>
              <a:t>, Justas </a:t>
            </a:r>
            <a:r>
              <a:rPr lang="en-US" err="1">
                <a:solidFill>
                  <a:srgbClr val="FFFFFF"/>
                </a:solidFill>
                <a:ea typeface="Calibri Light"/>
                <a:cs typeface="Calibri Light"/>
              </a:rPr>
              <a:t>Ališkevičius</a:t>
            </a:r>
            <a:r>
              <a:rPr lang="en-US">
                <a:solidFill>
                  <a:srgbClr val="FFFFFF"/>
                </a:solidFill>
                <a:ea typeface="Calibri Light"/>
                <a:cs typeface="Calibri Light"/>
              </a:rPr>
              <a:t>, Jonas </a:t>
            </a:r>
            <a:r>
              <a:rPr lang="en-US" err="1">
                <a:solidFill>
                  <a:srgbClr val="FFFFFF"/>
                </a:solidFill>
                <a:ea typeface="Calibri Light"/>
                <a:cs typeface="Calibri Light"/>
              </a:rPr>
              <a:t>Petraška</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aveikslėlis 4" descr="Paveikslėlis, kuriame yra žinutė&#10;&#10;Automatiškai sugeneruotas aprašymas">
            <a:extLst>
              <a:ext uri="{FF2B5EF4-FFF2-40B4-BE49-F238E27FC236}">
                <a16:creationId xmlns:a16="http://schemas.microsoft.com/office/drawing/2014/main" id="{A876FD3C-830D-B7C1-8E7A-C2A1103C136E}"/>
              </a:ext>
            </a:extLst>
          </p:cNvPr>
          <p:cNvPicPr>
            <a:picLocks noChangeAspect="1"/>
          </p:cNvPicPr>
          <p:nvPr/>
        </p:nvPicPr>
        <p:blipFill>
          <a:blip r:embed="rId2"/>
          <a:stretch>
            <a:fillRect/>
          </a:stretch>
        </p:blipFill>
        <p:spPr>
          <a:xfrm>
            <a:off x="1096371" y="673728"/>
            <a:ext cx="2743200" cy="1484453"/>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EEAC363-45B8-F3D5-1CD6-A7393B365B73}"/>
              </a:ext>
            </a:extLst>
          </p:cNvPr>
          <p:cNvSpPr>
            <a:spLocks noGrp="1"/>
          </p:cNvSpPr>
          <p:nvPr>
            <p:ph type="title"/>
          </p:nvPr>
        </p:nvSpPr>
        <p:spPr/>
        <p:txBody>
          <a:bodyPr/>
          <a:lstStyle/>
          <a:p>
            <a:r>
              <a:rPr lang="lt-LT" dirty="0">
                <a:cs typeface="Calibri Light"/>
              </a:rPr>
              <a:t>Konfigūracijų valdymo įrankiai</a:t>
            </a:r>
            <a:endParaRPr lang="lt-LT" dirty="0"/>
          </a:p>
        </p:txBody>
      </p:sp>
      <p:sp>
        <p:nvSpPr>
          <p:cNvPr id="3" name="Turinio vietos rezervavimo ženklas 2">
            <a:extLst>
              <a:ext uri="{FF2B5EF4-FFF2-40B4-BE49-F238E27FC236}">
                <a16:creationId xmlns:a16="http://schemas.microsoft.com/office/drawing/2014/main" id="{BCAEABB8-180B-6DC9-A942-14028DEE8508}"/>
              </a:ext>
            </a:extLst>
          </p:cNvPr>
          <p:cNvSpPr>
            <a:spLocks noGrp="1"/>
          </p:cNvSpPr>
          <p:nvPr>
            <p:ph idx="1"/>
          </p:nvPr>
        </p:nvSpPr>
        <p:spPr/>
        <p:txBody>
          <a:bodyPr vert="horz" lIns="0" tIns="45720" rIns="0" bIns="45720" rtlCol="0" anchor="t">
            <a:normAutofit/>
          </a:bodyPr>
          <a:lstStyle/>
          <a:p>
            <a:r>
              <a:rPr lang="lt-LT" b="1" dirty="0" err="1">
                <a:cs typeface="Calibri"/>
              </a:rPr>
              <a:t>HashiCorp</a:t>
            </a:r>
            <a:r>
              <a:rPr lang="lt-LT" b="1" dirty="0">
                <a:cs typeface="Calibri"/>
              </a:rPr>
              <a:t> </a:t>
            </a:r>
            <a:r>
              <a:rPr lang="lt-LT" b="1" dirty="0" err="1">
                <a:cs typeface="Calibri"/>
              </a:rPr>
              <a:t>Terraform</a:t>
            </a:r>
            <a:r>
              <a:rPr lang="lt-LT" b="1" dirty="0">
                <a:cs typeface="Calibri"/>
              </a:rPr>
              <a:t> - </a:t>
            </a:r>
            <a:r>
              <a:rPr lang="lt-LT" dirty="0">
                <a:cs typeface="Calibri"/>
              </a:rPr>
              <a:t>įrankis paprastam konfigūracijų valdymui, naudojant terminalą.</a:t>
            </a:r>
            <a:endParaRPr lang="lt-LT" b="1" dirty="0">
              <a:cs typeface="Calibri"/>
            </a:endParaRPr>
          </a:p>
        </p:txBody>
      </p:sp>
      <p:pic>
        <p:nvPicPr>
          <p:cNvPr id="4" name="Paveikslėlis 4" descr="Paveikslėlis, kuriame yra žinutė&#10;&#10;Automatiškai sugeneruotas aprašymas">
            <a:extLst>
              <a:ext uri="{FF2B5EF4-FFF2-40B4-BE49-F238E27FC236}">
                <a16:creationId xmlns:a16="http://schemas.microsoft.com/office/drawing/2014/main" id="{BAB3FB99-08E1-B63F-AF85-2E19DB304CF8}"/>
              </a:ext>
            </a:extLst>
          </p:cNvPr>
          <p:cNvPicPr>
            <a:picLocks noChangeAspect="1"/>
          </p:cNvPicPr>
          <p:nvPr/>
        </p:nvPicPr>
        <p:blipFill>
          <a:blip r:embed="rId2"/>
          <a:stretch>
            <a:fillRect/>
          </a:stretch>
        </p:blipFill>
        <p:spPr>
          <a:xfrm>
            <a:off x="4166316" y="2475409"/>
            <a:ext cx="2882721" cy="3688760"/>
          </a:xfrm>
          <a:prstGeom prst="rect">
            <a:avLst/>
          </a:prstGeom>
        </p:spPr>
      </p:pic>
    </p:spTree>
    <p:extLst>
      <p:ext uri="{BB962C8B-B14F-4D97-AF65-F5344CB8AC3E}">
        <p14:creationId xmlns:p14="http://schemas.microsoft.com/office/powerpoint/2010/main" val="386231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EEAC363-45B8-F3D5-1CD6-A7393B365B73}"/>
              </a:ext>
            </a:extLst>
          </p:cNvPr>
          <p:cNvSpPr>
            <a:spLocks noGrp="1"/>
          </p:cNvSpPr>
          <p:nvPr>
            <p:ph type="title"/>
          </p:nvPr>
        </p:nvSpPr>
        <p:spPr/>
        <p:txBody>
          <a:bodyPr/>
          <a:lstStyle/>
          <a:p>
            <a:r>
              <a:rPr lang="lt-LT" dirty="0">
                <a:cs typeface="Calibri Light"/>
              </a:rPr>
              <a:t>Konfigūracijų valdymo įrankiai</a:t>
            </a:r>
            <a:endParaRPr lang="lt-LT" dirty="0"/>
          </a:p>
        </p:txBody>
      </p:sp>
      <p:sp>
        <p:nvSpPr>
          <p:cNvPr id="3" name="Turinio vietos rezervavimo ženklas 2">
            <a:extLst>
              <a:ext uri="{FF2B5EF4-FFF2-40B4-BE49-F238E27FC236}">
                <a16:creationId xmlns:a16="http://schemas.microsoft.com/office/drawing/2014/main" id="{BCAEABB8-180B-6DC9-A942-14028DEE8508}"/>
              </a:ext>
            </a:extLst>
          </p:cNvPr>
          <p:cNvSpPr>
            <a:spLocks noGrp="1"/>
          </p:cNvSpPr>
          <p:nvPr>
            <p:ph idx="1"/>
          </p:nvPr>
        </p:nvSpPr>
        <p:spPr/>
        <p:txBody>
          <a:bodyPr vert="horz" lIns="0" tIns="45720" rIns="0" bIns="45720" rtlCol="0" anchor="t">
            <a:normAutofit/>
          </a:bodyPr>
          <a:lstStyle/>
          <a:p>
            <a:r>
              <a:rPr lang="lt-LT" b="1" dirty="0">
                <a:cs typeface="Calibri"/>
              </a:rPr>
              <a:t>Microsoft System </a:t>
            </a:r>
            <a:r>
              <a:rPr lang="lt-LT" b="1" dirty="0" err="1">
                <a:cs typeface="Calibri"/>
              </a:rPr>
              <a:t>Center</a:t>
            </a:r>
            <a:r>
              <a:rPr lang="lt-LT" b="1" dirty="0">
                <a:cs typeface="Calibri"/>
              </a:rPr>
              <a:t> </a:t>
            </a:r>
            <a:r>
              <a:rPr lang="lt-LT" b="1" dirty="0" err="1">
                <a:cs typeface="Calibri"/>
              </a:rPr>
              <a:t>Configuration</a:t>
            </a:r>
            <a:r>
              <a:rPr lang="lt-LT" b="1" dirty="0">
                <a:cs typeface="Calibri"/>
              </a:rPr>
              <a:t> – </a:t>
            </a:r>
            <a:r>
              <a:rPr lang="lt-LT" dirty="0">
                <a:cs typeface="Calibri"/>
              </a:rPr>
              <a:t>Microsoft konfigūracijų valdymo sprendimas skirtas Windows operacines sistemas turinčiam kompiuterių tinklui. </a:t>
            </a:r>
            <a:br>
              <a:rPr lang="lt-LT" dirty="0">
                <a:cs typeface="Calibri"/>
              </a:rPr>
            </a:br>
            <a:endParaRPr lang="lt-LT" dirty="0">
              <a:cs typeface="Calibri"/>
            </a:endParaRPr>
          </a:p>
          <a:p>
            <a:pPr marL="0" indent="0">
              <a:buNone/>
            </a:pPr>
            <a:r>
              <a:rPr lang="lt-LT" dirty="0">
                <a:cs typeface="Calibri"/>
              </a:rPr>
              <a:t>Pliusai : </a:t>
            </a:r>
          </a:p>
          <a:p>
            <a:pPr>
              <a:buFont typeface="Arial" panose="020F0502020204030204" pitchFamily="34" charset="0"/>
              <a:buChar char="•"/>
            </a:pPr>
            <a:r>
              <a:rPr lang="lt-LT" dirty="0">
                <a:cs typeface="Calibri"/>
              </a:rPr>
              <a:t> Gera integracija su Windows OS sistemomis.</a:t>
            </a:r>
          </a:p>
          <a:p>
            <a:pPr>
              <a:buFont typeface="Arial" panose="020F0502020204030204" pitchFamily="34" charset="0"/>
              <a:buChar char="•"/>
            </a:pPr>
            <a:r>
              <a:rPr lang="lt-LT" dirty="0">
                <a:cs typeface="Calibri"/>
              </a:rPr>
              <a:t> Darbalaukio (darbuotojų) sekimas.</a:t>
            </a:r>
          </a:p>
          <a:p>
            <a:pPr>
              <a:buFont typeface="Arial" panose="020F0502020204030204" pitchFamily="34" charset="0"/>
              <a:buChar char="•"/>
            </a:pPr>
            <a:r>
              <a:rPr lang="lt-LT" dirty="0">
                <a:cs typeface="Calibri"/>
              </a:rPr>
              <a:t> Nuotolinis valdymas</a:t>
            </a:r>
          </a:p>
          <a:p>
            <a:pPr>
              <a:buFont typeface="Arial" panose="020F0502020204030204" pitchFamily="34" charset="0"/>
              <a:buChar char="•"/>
            </a:pPr>
            <a:r>
              <a:rPr lang="lt-LT" dirty="0">
                <a:cs typeface="Calibri"/>
              </a:rPr>
              <a:t> Veiklos ataskaitų teikimas.</a:t>
            </a:r>
            <a:br>
              <a:rPr lang="lt-LT" dirty="0">
                <a:cs typeface="Calibri"/>
              </a:rPr>
            </a:br>
            <a:endParaRPr lang="lt-LT">
              <a:cs typeface="Calibri"/>
            </a:endParaRPr>
          </a:p>
        </p:txBody>
      </p:sp>
      <p:pic>
        <p:nvPicPr>
          <p:cNvPr id="5" name="Paveikslėlis 5" descr="Paveikslėlis, kuriame yra žinutė&#10;&#10;Automatiškai sugeneruotas aprašymas">
            <a:extLst>
              <a:ext uri="{FF2B5EF4-FFF2-40B4-BE49-F238E27FC236}">
                <a16:creationId xmlns:a16="http://schemas.microsoft.com/office/drawing/2014/main" id="{8F54A670-062B-E8EE-BB7B-E3761966C38B}"/>
              </a:ext>
            </a:extLst>
          </p:cNvPr>
          <p:cNvPicPr>
            <a:picLocks noChangeAspect="1"/>
          </p:cNvPicPr>
          <p:nvPr/>
        </p:nvPicPr>
        <p:blipFill>
          <a:blip r:embed="rId2"/>
          <a:stretch>
            <a:fillRect/>
          </a:stretch>
        </p:blipFill>
        <p:spPr>
          <a:xfrm>
            <a:off x="7407499" y="2696453"/>
            <a:ext cx="4492580" cy="3171543"/>
          </a:xfrm>
          <a:prstGeom prst="rect">
            <a:avLst/>
          </a:prstGeom>
        </p:spPr>
      </p:pic>
    </p:spTree>
    <p:extLst>
      <p:ext uri="{BB962C8B-B14F-4D97-AF65-F5344CB8AC3E}">
        <p14:creationId xmlns:p14="http://schemas.microsoft.com/office/powerpoint/2010/main" val="252204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EEAC363-45B8-F3D5-1CD6-A7393B365B73}"/>
              </a:ext>
            </a:extLst>
          </p:cNvPr>
          <p:cNvSpPr>
            <a:spLocks noGrp="1"/>
          </p:cNvSpPr>
          <p:nvPr>
            <p:ph type="title"/>
          </p:nvPr>
        </p:nvSpPr>
        <p:spPr/>
        <p:txBody>
          <a:bodyPr/>
          <a:lstStyle/>
          <a:p>
            <a:r>
              <a:rPr lang="lt-LT" dirty="0">
                <a:cs typeface="Calibri Light"/>
              </a:rPr>
              <a:t>Konfigūracijų valdymo įrankiai</a:t>
            </a:r>
            <a:endParaRPr lang="lt-LT" dirty="0"/>
          </a:p>
        </p:txBody>
      </p:sp>
      <p:sp>
        <p:nvSpPr>
          <p:cNvPr id="3" name="Turinio vietos rezervavimo ženklas 2">
            <a:extLst>
              <a:ext uri="{FF2B5EF4-FFF2-40B4-BE49-F238E27FC236}">
                <a16:creationId xmlns:a16="http://schemas.microsoft.com/office/drawing/2014/main" id="{BCAEABB8-180B-6DC9-A942-14028DEE8508}"/>
              </a:ext>
            </a:extLst>
          </p:cNvPr>
          <p:cNvSpPr>
            <a:spLocks noGrp="1"/>
          </p:cNvSpPr>
          <p:nvPr>
            <p:ph idx="1"/>
          </p:nvPr>
        </p:nvSpPr>
        <p:spPr/>
        <p:txBody>
          <a:bodyPr vert="horz" lIns="0" tIns="45720" rIns="0" bIns="45720" rtlCol="0" anchor="t">
            <a:normAutofit/>
          </a:bodyPr>
          <a:lstStyle/>
          <a:p>
            <a:r>
              <a:rPr lang="lt-LT" b="1" dirty="0" err="1">
                <a:cs typeface="Calibri"/>
              </a:rPr>
              <a:t>SysAid</a:t>
            </a:r>
            <a:r>
              <a:rPr lang="lt-LT" b="1" dirty="0">
                <a:cs typeface="Calibri"/>
              </a:rPr>
              <a:t> – </a:t>
            </a:r>
            <a:r>
              <a:rPr lang="lt-LT" dirty="0">
                <a:cs typeface="Calibri"/>
              </a:rPr>
              <a:t>konfigūracijų valdymo sprendimas skirtas paslaugų centrams, pagalbos tarnyboms ir kitoms masinės konfigūracijos reikalaujančioms bendrovėms. </a:t>
            </a:r>
            <a:br>
              <a:rPr lang="lt-LT" dirty="0">
                <a:cs typeface="Calibri"/>
              </a:rPr>
            </a:br>
            <a:endParaRPr lang="lt-LT" dirty="0">
              <a:cs typeface="Calibri"/>
            </a:endParaRPr>
          </a:p>
          <a:p>
            <a:pPr marL="0" indent="0">
              <a:buNone/>
            </a:pPr>
            <a:r>
              <a:rPr lang="lt-LT" dirty="0">
                <a:cs typeface="Calibri"/>
              </a:rPr>
              <a:t>Pliusai : </a:t>
            </a:r>
          </a:p>
          <a:p>
            <a:pPr>
              <a:buFont typeface="Arial" panose="020F0502020204030204" pitchFamily="34" charset="0"/>
              <a:buChar char="•"/>
            </a:pPr>
            <a:r>
              <a:rPr lang="lt-LT" dirty="0">
                <a:cs typeface="Calibri"/>
              </a:rPr>
              <a:t> Ypatingai platus funkcijų kiekis.</a:t>
            </a:r>
          </a:p>
          <a:p>
            <a:pPr>
              <a:buFont typeface="Arial" panose="020F0502020204030204" pitchFamily="34" charset="0"/>
              <a:buChar char="•"/>
            </a:pPr>
            <a:r>
              <a:rPr lang="lt-LT" dirty="0">
                <a:cs typeface="Calibri"/>
              </a:rPr>
              <a:t> Pilna techninė pagalba bei IT ūkio valdymo galimybė.</a:t>
            </a:r>
          </a:p>
          <a:p>
            <a:pPr>
              <a:buFont typeface="Arial" panose="020F0502020204030204" pitchFamily="34" charset="0"/>
              <a:buChar char="•"/>
            </a:pPr>
            <a:r>
              <a:rPr lang="lt-LT" dirty="0">
                <a:cs typeface="Calibri"/>
              </a:rPr>
              <a:t> Didelė integracija.</a:t>
            </a:r>
          </a:p>
          <a:p>
            <a:pPr>
              <a:buFont typeface="Arial" panose="020F0502020204030204" pitchFamily="34" charset="0"/>
              <a:buChar char="•"/>
            </a:pPr>
            <a:r>
              <a:rPr lang="lt-LT" dirty="0">
                <a:cs typeface="Calibri"/>
              </a:rPr>
              <a:t> Galimybė pritaikyti įmonės reikmėms.</a:t>
            </a:r>
            <a:br>
              <a:rPr lang="lt-LT" dirty="0">
                <a:cs typeface="Calibri"/>
              </a:rPr>
            </a:br>
            <a:endParaRPr lang="lt-LT">
              <a:cs typeface="Calibri"/>
            </a:endParaRPr>
          </a:p>
        </p:txBody>
      </p:sp>
      <p:pic>
        <p:nvPicPr>
          <p:cNvPr id="4" name="Paveikslėlis 5" descr="Paveikslėlis, kuriame yra žinutė&#10;&#10;Automatiškai sugeneruotas aprašymas">
            <a:extLst>
              <a:ext uri="{FF2B5EF4-FFF2-40B4-BE49-F238E27FC236}">
                <a16:creationId xmlns:a16="http://schemas.microsoft.com/office/drawing/2014/main" id="{0899F1FE-87EA-813E-39AE-C161355F7B47}"/>
              </a:ext>
            </a:extLst>
          </p:cNvPr>
          <p:cNvPicPr>
            <a:picLocks noChangeAspect="1"/>
          </p:cNvPicPr>
          <p:nvPr/>
        </p:nvPicPr>
        <p:blipFill>
          <a:blip r:embed="rId2"/>
          <a:stretch>
            <a:fillRect/>
          </a:stretch>
        </p:blipFill>
        <p:spPr>
          <a:xfrm>
            <a:off x="6924541" y="2811095"/>
            <a:ext cx="4696495" cy="2952994"/>
          </a:xfrm>
          <a:prstGeom prst="rect">
            <a:avLst/>
          </a:prstGeom>
        </p:spPr>
      </p:pic>
    </p:spTree>
    <p:extLst>
      <p:ext uri="{BB962C8B-B14F-4D97-AF65-F5344CB8AC3E}">
        <p14:creationId xmlns:p14="http://schemas.microsoft.com/office/powerpoint/2010/main" val="77778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EEAC363-45B8-F3D5-1CD6-A7393B365B73}"/>
              </a:ext>
            </a:extLst>
          </p:cNvPr>
          <p:cNvSpPr>
            <a:spLocks noGrp="1"/>
          </p:cNvSpPr>
          <p:nvPr>
            <p:ph type="title"/>
          </p:nvPr>
        </p:nvSpPr>
        <p:spPr/>
        <p:txBody>
          <a:bodyPr/>
          <a:lstStyle/>
          <a:p>
            <a:r>
              <a:rPr lang="lt-LT" dirty="0">
                <a:cs typeface="Calibri Light"/>
              </a:rPr>
              <a:t>Konfigūracijų valdymo įrankiai</a:t>
            </a:r>
            <a:endParaRPr lang="lt-LT" dirty="0"/>
          </a:p>
        </p:txBody>
      </p:sp>
      <p:sp>
        <p:nvSpPr>
          <p:cNvPr id="3" name="Turinio vietos rezervavimo ženklas 2">
            <a:extLst>
              <a:ext uri="{FF2B5EF4-FFF2-40B4-BE49-F238E27FC236}">
                <a16:creationId xmlns:a16="http://schemas.microsoft.com/office/drawing/2014/main" id="{BCAEABB8-180B-6DC9-A942-14028DEE8508}"/>
              </a:ext>
            </a:extLst>
          </p:cNvPr>
          <p:cNvSpPr>
            <a:spLocks noGrp="1"/>
          </p:cNvSpPr>
          <p:nvPr>
            <p:ph idx="1"/>
          </p:nvPr>
        </p:nvSpPr>
        <p:spPr/>
        <p:txBody>
          <a:bodyPr vert="horz" lIns="0" tIns="45720" rIns="0" bIns="45720" rtlCol="0" anchor="t">
            <a:normAutofit/>
          </a:bodyPr>
          <a:lstStyle/>
          <a:p>
            <a:r>
              <a:rPr lang="lt-LT" b="1" dirty="0" err="1">
                <a:cs typeface="Calibri"/>
              </a:rPr>
              <a:t>Ansible</a:t>
            </a:r>
            <a:r>
              <a:rPr lang="lt-LT" b="1" dirty="0">
                <a:cs typeface="Calibri"/>
              </a:rPr>
              <a:t> – </a:t>
            </a:r>
            <a:r>
              <a:rPr lang="lt-LT" dirty="0">
                <a:cs typeface="Calibri"/>
              </a:rPr>
              <a:t>atviro kodo konfigūracijų valdymo sprendimas, skirtas tiek įmonėms, tiek pavieniams IT infrastruktūrą prižiūrintiems asmenims. </a:t>
            </a:r>
            <a:br>
              <a:rPr lang="lt-LT" dirty="0">
                <a:cs typeface="Calibri"/>
              </a:rPr>
            </a:br>
            <a:endParaRPr lang="lt-LT" dirty="0">
              <a:cs typeface="Calibri"/>
            </a:endParaRPr>
          </a:p>
          <a:p>
            <a:pPr marL="0" indent="0">
              <a:buNone/>
            </a:pPr>
            <a:r>
              <a:rPr lang="lt-LT" dirty="0">
                <a:cs typeface="Calibri"/>
              </a:rPr>
              <a:t>Pliusai : </a:t>
            </a:r>
          </a:p>
          <a:p>
            <a:pPr>
              <a:buFont typeface="Arial" panose="020F0502020204030204" pitchFamily="34" charset="0"/>
              <a:buChar char="•"/>
            </a:pPr>
            <a:r>
              <a:rPr lang="lt-LT" dirty="0">
                <a:cs typeface="Calibri"/>
              </a:rPr>
              <a:t> Atviro kodo, didelis bendruomenės palaikymas.</a:t>
            </a:r>
          </a:p>
          <a:p>
            <a:pPr>
              <a:buFont typeface="Arial" panose="020F0502020204030204" pitchFamily="34" charset="0"/>
              <a:buChar char="•"/>
            </a:pPr>
            <a:r>
              <a:rPr lang="lt-LT" dirty="0">
                <a:cs typeface="Calibri"/>
              </a:rPr>
              <a:t> Paprastas, tačiau daug galimybių turintis įrankis.</a:t>
            </a:r>
          </a:p>
          <a:p>
            <a:pPr>
              <a:buFont typeface="Arial" panose="020F0502020204030204" pitchFamily="34" charset="0"/>
              <a:buChar char="•"/>
            </a:pPr>
            <a:r>
              <a:rPr lang="lt-LT" dirty="0">
                <a:cs typeface="Calibri"/>
              </a:rPr>
              <a:t> Neapkrauna nuotolinių mazgų.</a:t>
            </a:r>
          </a:p>
          <a:p>
            <a:pPr>
              <a:buFont typeface="Arial" panose="020F0502020204030204" pitchFamily="34" charset="0"/>
              <a:buChar char="•"/>
            </a:pPr>
            <a:r>
              <a:rPr lang="lt-LT" dirty="0">
                <a:cs typeface="Calibri"/>
              </a:rPr>
              <a:t> Universalus, nepririštas prie konkrečių scenarijų ar OS.</a:t>
            </a:r>
            <a:br>
              <a:rPr lang="lt-LT" dirty="0">
                <a:cs typeface="Calibri"/>
              </a:rPr>
            </a:br>
            <a:endParaRPr lang="lt-LT">
              <a:cs typeface="Calibri"/>
            </a:endParaRPr>
          </a:p>
        </p:txBody>
      </p:sp>
      <p:pic>
        <p:nvPicPr>
          <p:cNvPr id="5" name="Paveikslėlis 5">
            <a:extLst>
              <a:ext uri="{FF2B5EF4-FFF2-40B4-BE49-F238E27FC236}">
                <a16:creationId xmlns:a16="http://schemas.microsoft.com/office/drawing/2014/main" id="{4194BB74-11FB-A80F-5EDF-C7F4F2F98A8F}"/>
              </a:ext>
            </a:extLst>
          </p:cNvPr>
          <p:cNvPicPr>
            <a:picLocks noChangeAspect="1"/>
          </p:cNvPicPr>
          <p:nvPr/>
        </p:nvPicPr>
        <p:blipFill>
          <a:blip r:embed="rId2"/>
          <a:stretch>
            <a:fillRect/>
          </a:stretch>
        </p:blipFill>
        <p:spPr>
          <a:xfrm>
            <a:off x="6967470" y="2971153"/>
            <a:ext cx="4997002" cy="2482626"/>
          </a:xfrm>
          <a:prstGeom prst="rect">
            <a:avLst/>
          </a:prstGeom>
        </p:spPr>
      </p:pic>
    </p:spTree>
    <p:extLst>
      <p:ext uri="{BB962C8B-B14F-4D97-AF65-F5344CB8AC3E}">
        <p14:creationId xmlns:p14="http://schemas.microsoft.com/office/powerpoint/2010/main" val="307224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563BBDD-EC65-9396-DA40-E37CB5A11BC5}"/>
              </a:ext>
            </a:extLst>
          </p:cNvPr>
          <p:cNvSpPr>
            <a:spLocks noGrp="1"/>
          </p:cNvSpPr>
          <p:nvPr>
            <p:ph type="title"/>
          </p:nvPr>
        </p:nvSpPr>
        <p:spPr/>
        <p:txBody>
          <a:bodyPr/>
          <a:lstStyle/>
          <a:p>
            <a:r>
              <a:rPr lang="lt-LT" dirty="0" err="1">
                <a:cs typeface="Calibri Light"/>
              </a:rPr>
              <a:t>Ansible</a:t>
            </a:r>
            <a:endParaRPr lang="lt-LT" dirty="0" err="1"/>
          </a:p>
        </p:txBody>
      </p:sp>
      <p:sp>
        <p:nvSpPr>
          <p:cNvPr id="3" name="Turinio vietos rezervavimo ženklas 2">
            <a:extLst>
              <a:ext uri="{FF2B5EF4-FFF2-40B4-BE49-F238E27FC236}">
                <a16:creationId xmlns:a16="http://schemas.microsoft.com/office/drawing/2014/main" id="{C470F82B-41BB-390D-5026-6361358151FE}"/>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lt-LT" dirty="0">
                <a:cs typeface="Calibri" panose="020F0502020204030204"/>
              </a:rPr>
              <a:t> Veikia "</a:t>
            </a:r>
            <a:r>
              <a:rPr lang="lt-LT" dirty="0" err="1">
                <a:cs typeface="Calibri" panose="020F0502020204030204"/>
              </a:rPr>
              <a:t>Push</a:t>
            </a:r>
            <a:r>
              <a:rPr lang="lt-LT" dirty="0">
                <a:cs typeface="Calibri" panose="020F0502020204030204"/>
              </a:rPr>
              <a:t>" būdu (per SSH) : </a:t>
            </a:r>
            <a:endParaRPr lang="lt-LT" dirty="0"/>
          </a:p>
          <a:p>
            <a:pPr>
              <a:buFont typeface="Arial" panose="020F0502020204030204" pitchFamily="34" charset="0"/>
              <a:buChar char="•"/>
            </a:pPr>
            <a:endParaRPr lang="lt-LT" dirty="0">
              <a:cs typeface="Calibri" panose="020F0502020204030204"/>
            </a:endParaRPr>
          </a:p>
        </p:txBody>
      </p:sp>
      <p:pic>
        <p:nvPicPr>
          <p:cNvPr id="5" name="Paveikslėlis 5">
            <a:extLst>
              <a:ext uri="{FF2B5EF4-FFF2-40B4-BE49-F238E27FC236}">
                <a16:creationId xmlns:a16="http://schemas.microsoft.com/office/drawing/2014/main" id="{3792CF11-5450-2BFC-259F-16A13F681AC1}"/>
              </a:ext>
            </a:extLst>
          </p:cNvPr>
          <p:cNvPicPr>
            <a:picLocks noChangeAspect="1"/>
          </p:cNvPicPr>
          <p:nvPr/>
        </p:nvPicPr>
        <p:blipFill>
          <a:blip r:embed="rId2"/>
          <a:stretch>
            <a:fillRect/>
          </a:stretch>
        </p:blipFill>
        <p:spPr>
          <a:xfrm>
            <a:off x="1676400" y="2604348"/>
            <a:ext cx="8721143" cy="2819137"/>
          </a:xfrm>
          <a:prstGeom prst="rect">
            <a:avLst/>
          </a:prstGeom>
        </p:spPr>
      </p:pic>
    </p:spTree>
    <p:extLst>
      <p:ext uri="{BB962C8B-B14F-4D97-AF65-F5344CB8AC3E}">
        <p14:creationId xmlns:p14="http://schemas.microsoft.com/office/powerpoint/2010/main" val="421717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563BBDD-EC65-9396-DA40-E37CB5A11BC5}"/>
              </a:ext>
            </a:extLst>
          </p:cNvPr>
          <p:cNvSpPr>
            <a:spLocks noGrp="1"/>
          </p:cNvSpPr>
          <p:nvPr>
            <p:ph type="title"/>
          </p:nvPr>
        </p:nvSpPr>
        <p:spPr/>
        <p:txBody>
          <a:bodyPr/>
          <a:lstStyle/>
          <a:p>
            <a:r>
              <a:rPr lang="lt-LT" dirty="0" err="1">
                <a:cs typeface="Calibri Light"/>
              </a:rPr>
              <a:t>Ansible</a:t>
            </a:r>
            <a:endParaRPr lang="lt-LT" dirty="0" err="1"/>
          </a:p>
        </p:txBody>
      </p:sp>
      <p:sp>
        <p:nvSpPr>
          <p:cNvPr id="3" name="Turinio vietos rezervavimo ženklas 2">
            <a:extLst>
              <a:ext uri="{FF2B5EF4-FFF2-40B4-BE49-F238E27FC236}">
                <a16:creationId xmlns:a16="http://schemas.microsoft.com/office/drawing/2014/main" id="{C470F82B-41BB-390D-5026-6361358151FE}"/>
              </a:ext>
            </a:extLst>
          </p:cNvPr>
          <p:cNvSpPr>
            <a:spLocks noGrp="1"/>
          </p:cNvSpPr>
          <p:nvPr>
            <p:ph idx="1"/>
          </p:nvPr>
        </p:nvSpPr>
        <p:spPr/>
        <p:txBody>
          <a:bodyPr vert="horz" lIns="0" tIns="45720" rIns="0" bIns="45720" rtlCol="0" anchor="t">
            <a:normAutofit/>
          </a:bodyPr>
          <a:lstStyle/>
          <a:p>
            <a:pPr marL="0" indent="0">
              <a:buNone/>
            </a:pPr>
            <a:r>
              <a:rPr lang="lt-LT" dirty="0">
                <a:cs typeface="Calibri"/>
              </a:rPr>
              <a:t>  Architektūra :</a:t>
            </a:r>
          </a:p>
          <a:p>
            <a:pPr>
              <a:buFont typeface="Arial" panose="020F0502020204030204" pitchFamily="34" charset="0"/>
              <a:buChar char="•"/>
            </a:pPr>
            <a:r>
              <a:rPr lang="lt-LT" dirty="0">
                <a:cs typeface="Calibri"/>
              </a:rPr>
              <a:t> Moduliai - mažos programos siunčiamos į nuotolinius mazgus veiksmams atlikti.</a:t>
            </a:r>
          </a:p>
          <a:p>
            <a:pPr>
              <a:buFont typeface="Arial" panose="020F0502020204030204" pitchFamily="34" charset="0"/>
              <a:buChar char="•"/>
            </a:pPr>
            <a:r>
              <a:rPr lang="lt-LT" dirty="0">
                <a:cs typeface="Calibri"/>
              </a:rPr>
              <a:t> Grojaraščiai (</a:t>
            </a:r>
            <a:r>
              <a:rPr lang="lt-LT" dirty="0" err="1">
                <a:cs typeface="Calibri"/>
              </a:rPr>
              <a:t>Playbook</a:t>
            </a:r>
            <a:r>
              <a:rPr lang="lt-LT" dirty="0">
                <a:cs typeface="Calibri"/>
              </a:rPr>
              <a:t>) - užduočių instrukcijos parašytos YAML kalba.</a:t>
            </a:r>
          </a:p>
          <a:p>
            <a:pPr>
              <a:buFont typeface="Arial" panose="020F0502020204030204" pitchFamily="34" charset="0"/>
              <a:buChar char="•"/>
            </a:pPr>
            <a:r>
              <a:rPr lang="lt-LT" dirty="0">
                <a:cs typeface="Calibri"/>
              </a:rPr>
              <a:t> Inventorius – sugrupuotas sąrašas nuotolinių mazgų.</a:t>
            </a:r>
            <a:br>
              <a:rPr lang="lt-LT" dirty="0">
                <a:cs typeface="Calibri"/>
              </a:rPr>
            </a:br>
            <a:br>
              <a:rPr lang="lt-LT" dirty="0">
                <a:cs typeface="Calibri"/>
              </a:rPr>
            </a:br>
            <a:endParaRPr lang="lt-LT">
              <a:cs typeface="Calibri" panose="020F0502020204030204"/>
            </a:endParaRPr>
          </a:p>
          <a:p>
            <a:pPr>
              <a:buFont typeface="Arial" panose="020F0502020204030204" pitchFamily="34" charset="0"/>
              <a:buChar char="•"/>
            </a:pPr>
            <a:endParaRPr lang="lt-LT" dirty="0">
              <a:cs typeface="Calibri" panose="020F0502020204030204"/>
            </a:endParaRPr>
          </a:p>
        </p:txBody>
      </p:sp>
      <p:pic>
        <p:nvPicPr>
          <p:cNvPr id="4" name="Paveikslėlis 5">
            <a:extLst>
              <a:ext uri="{FF2B5EF4-FFF2-40B4-BE49-F238E27FC236}">
                <a16:creationId xmlns:a16="http://schemas.microsoft.com/office/drawing/2014/main" id="{C8ED95B6-846E-87F3-06D3-B34FBFF8D3DE}"/>
              </a:ext>
            </a:extLst>
          </p:cNvPr>
          <p:cNvPicPr>
            <a:picLocks noChangeAspect="1"/>
          </p:cNvPicPr>
          <p:nvPr/>
        </p:nvPicPr>
        <p:blipFill>
          <a:blip r:embed="rId2"/>
          <a:stretch>
            <a:fillRect/>
          </a:stretch>
        </p:blipFill>
        <p:spPr>
          <a:xfrm>
            <a:off x="2921358" y="3662076"/>
            <a:ext cx="6456608" cy="3043342"/>
          </a:xfrm>
          <a:prstGeom prst="rect">
            <a:avLst/>
          </a:prstGeom>
        </p:spPr>
      </p:pic>
    </p:spTree>
    <p:extLst>
      <p:ext uri="{BB962C8B-B14F-4D97-AF65-F5344CB8AC3E}">
        <p14:creationId xmlns:p14="http://schemas.microsoft.com/office/powerpoint/2010/main" val="14288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4E45E2F-93BF-E6DD-A655-4870333CBD81}"/>
              </a:ext>
            </a:extLst>
          </p:cNvPr>
          <p:cNvSpPr>
            <a:spLocks noGrp="1"/>
          </p:cNvSpPr>
          <p:nvPr>
            <p:ph type="title"/>
          </p:nvPr>
        </p:nvSpPr>
        <p:spPr/>
        <p:txBody>
          <a:bodyPr/>
          <a:lstStyle/>
          <a:p>
            <a:r>
              <a:rPr lang="lt-LT" dirty="0" err="1">
                <a:cs typeface="Calibri Light"/>
              </a:rPr>
              <a:t>Ansible</a:t>
            </a:r>
            <a:r>
              <a:rPr lang="lt-LT" dirty="0">
                <a:cs typeface="Calibri Light"/>
              </a:rPr>
              <a:t> konfigūracijos pavyzdys</a:t>
            </a:r>
            <a:endParaRPr lang="lt-LT" dirty="0" err="1"/>
          </a:p>
        </p:txBody>
      </p:sp>
      <p:pic>
        <p:nvPicPr>
          <p:cNvPr id="5" name="Paveikslėlis 5" descr="Paveikslėlis, kuriame yra stalas&#10;&#10;Automatiškai sugeneruotas aprašymas">
            <a:extLst>
              <a:ext uri="{FF2B5EF4-FFF2-40B4-BE49-F238E27FC236}">
                <a16:creationId xmlns:a16="http://schemas.microsoft.com/office/drawing/2014/main" id="{FA538F65-68F5-4251-D7A3-CD4F519DEC5D}"/>
              </a:ext>
            </a:extLst>
          </p:cNvPr>
          <p:cNvPicPr>
            <a:picLocks noGrp="1" noChangeAspect="1"/>
          </p:cNvPicPr>
          <p:nvPr>
            <p:ph idx="1"/>
          </p:nvPr>
        </p:nvPicPr>
        <p:blipFill>
          <a:blip r:embed="rId2"/>
          <a:stretch>
            <a:fillRect/>
          </a:stretch>
        </p:blipFill>
        <p:spPr>
          <a:xfrm>
            <a:off x="1474136" y="1914944"/>
            <a:ext cx="3255745" cy="4023360"/>
          </a:xfrm>
        </p:spPr>
      </p:pic>
      <p:pic>
        <p:nvPicPr>
          <p:cNvPr id="6" name="Paveikslėlis 6" descr="Paveikslėlis, kuriame yra stalas&#10;&#10;Automatiškai sugeneruotas aprašymas">
            <a:extLst>
              <a:ext uri="{FF2B5EF4-FFF2-40B4-BE49-F238E27FC236}">
                <a16:creationId xmlns:a16="http://schemas.microsoft.com/office/drawing/2014/main" id="{D1599610-C107-BD0D-4215-EB6610F3B131}"/>
              </a:ext>
            </a:extLst>
          </p:cNvPr>
          <p:cNvPicPr>
            <a:picLocks noChangeAspect="1"/>
          </p:cNvPicPr>
          <p:nvPr/>
        </p:nvPicPr>
        <p:blipFill>
          <a:blip r:embed="rId3"/>
          <a:stretch>
            <a:fillRect/>
          </a:stretch>
        </p:blipFill>
        <p:spPr>
          <a:xfrm>
            <a:off x="4958861" y="2032898"/>
            <a:ext cx="2743200" cy="1756666"/>
          </a:xfrm>
          <a:prstGeom prst="rect">
            <a:avLst/>
          </a:prstGeom>
        </p:spPr>
      </p:pic>
      <p:pic>
        <p:nvPicPr>
          <p:cNvPr id="7" name="Paveikslėlis 7" descr="Paveikslėlis, kuriame yra žinutė&#10;&#10;Automatiškai sugeneruotas aprašymas">
            <a:extLst>
              <a:ext uri="{FF2B5EF4-FFF2-40B4-BE49-F238E27FC236}">
                <a16:creationId xmlns:a16="http://schemas.microsoft.com/office/drawing/2014/main" id="{DFEC13E4-5AE0-3E58-BC5D-BB4CF618A52D}"/>
              </a:ext>
            </a:extLst>
          </p:cNvPr>
          <p:cNvPicPr>
            <a:picLocks noChangeAspect="1"/>
          </p:cNvPicPr>
          <p:nvPr/>
        </p:nvPicPr>
        <p:blipFill>
          <a:blip r:embed="rId4"/>
          <a:stretch>
            <a:fillRect/>
          </a:stretch>
        </p:blipFill>
        <p:spPr>
          <a:xfrm>
            <a:off x="5662247" y="4345861"/>
            <a:ext cx="5019430" cy="774663"/>
          </a:xfrm>
          <a:prstGeom prst="rect">
            <a:avLst/>
          </a:prstGeom>
        </p:spPr>
      </p:pic>
    </p:spTree>
    <p:extLst>
      <p:ext uri="{BB962C8B-B14F-4D97-AF65-F5344CB8AC3E}">
        <p14:creationId xmlns:p14="http://schemas.microsoft.com/office/powerpoint/2010/main" val="162135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516B85D-81D4-CECF-D25D-414AB4562CAC}"/>
              </a:ext>
            </a:extLst>
          </p:cNvPr>
          <p:cNvSpPr>
            <a:spLocks noGrp="1"/>
          </p:cNvSpPr>
          <p:nvPr>
            <p:ph type="title"/>
          </p:nvPr>
        </p:nvSpPr>
        <p:spPr/>
        <p:txBody>
          <a:bodyPr/>
          <a:lstStyle/>
          <a:p>
            <a:r>
              <a:rPr lang="lt-LT" dirty="0">
                <a:ea typeface="Calibri Light"/>
                <a:cs typeface="Calibri Light"/>
              </a:rPr>
              <a:t>Išvados (1)</a:t>
            </a:r>
            <a:endParaRPr lang="lt-LT" dirty="0"/>
          </a:p>
        </p:txBody>
      </p:sp>
      <p:sp>
        <p:nvSpPr>
          <p:cNvPr id="3" name="Turinio vietos rezervavimo ženklas 2">
            <a:extLst>
              <a:ext uri="{FF2B5EF4-FFF2-40B4-BE49-F238E27FC236}">
                <a16:creationId xmlns:a16="http://schemas.microsoft.com/office/drawing/2014/main" id="{3046624D-65B7-64C4-5BE1-772040A77F49}"/>
              </a:ext>
            </a:extLst>
          </p:cNvPr>
          <p:cNvSpPr>
            <a:spLocks noGrp="1"/>
          </p:cNvSpPr>
          <p:nvPr>
            <p:ph idx="1"/>
          </p:nvPr>
        </p:nvSpPr>
        <p:spPr/>
        <p:txBody>
          <a:bodyPr vert="horz" lIns="0" tIns="45720" rIns="0" bIns="45720" rtlCol="0" anchor="t">
            <a:normAutofit/>
          </a:bodyPr>
          <a:lstStyle/>
          <a:p>
            <a:r>
              <a:rPr lang="en-US" sz="2400" err="1">
                <a:ea typeface="+mn-lt"/>
                <a:cs typeface="+mn-lt"/>
              </a:rPr>
              <a:t>Tinkamai</a:t>
            </a:r>
            <a:r>
              <a:rPr lang="en-US" sz="2400">
                <a:ea typeface="+mn-lt"/>
                <a:cs typeface="+mn-lt"/>
              </a:rPr>
              <a:t> </a:t>
            </a:r>
            <a:r>
              <a:rPr lang="en-US" sz="2400" err="1">
                <a:ea typeface="+mn-lt"/>
                <a:cs typeface="+mn-lt"/>
              </a:rPr>
              <a:t>implementuotas</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valdymas</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padėti</a:t>
            </a:r>
            <a:r>
              <a:rPr lang="en-US" sz="2400">
                <a:ea typeface="+mn-lt"/>
                <a:cs typeface="+mn-lt"/>
              </a:rPr>
              <a:t> </a:t>
            </a:r>
            <a:r>
              <a:rPr lang="en-US" sz="2400" err="1">
                <a:ea typeface="+mn-lt"/>
                <a:cs typeface="+mn-lt"/>
              </a:rPr>
              <a:t>įmonėms</a:t>
            </a:r>
            <a:r>
              <a:rPr lang="en-US" sz="2400">
                <a:ea typeface="+mn-lt"/>
                <a:cs typeface="+mn-lt"/>
              </a:rPr>
              <a:t> </a:t>
            </a:r>
            <a:r>
              <a:rPr lang="en-US" sz="2400" err="1">
                <a:ea typeface="+mn-lt"/>
                <a:cs typeface="+mn-lt"/>
              </a:rPr>
              <a:t>išvengti</a:t>
            </a:r>
            <a:r>
              <a:rPr lang="en-US" sz="2400">
                <a:ea typeface="+mn-lt"/>
                <a:cs typeface="+mn-lt"/>
              </a:rPr>
              <a:t> </a:t>
            </a:r>
            <a:r>
              <a:rPr lang="en-US" sz="2400" err="1">
                <a:ea typeface="+mn-lt"/>
                <a:cs typeface="+mn-lt"/>
              </a:rPr>
              <a:t>įvairių</a:t>
            </a:r>
            <a:r>
              <a:rPr lang="en-US" sz="2400">
                <a:ea typeface="+mn-lt"/>
                <a:cs typeface="+mn-lt"/>
              </a:rPr>
              <a:t> </a:t>
            </a:r>
            <a:r>
              <a:rPr lang="en-US" sz="2400" err="1">
                <a:ea typeface="+mn-lt"/>
                <a:cs typeface="+mn-lt"/>
              </a:rPr>
              <a:t>našumo</a:t>
            </a:r>
            <a:r>
              <a:rPr lang="en-US" sz="2400">
                <a:ea typeface="+mn-lt"/>
                <a:cs typeface="+mn-lt"/>
              </a:rPr>
              <a:t> </a:t>
            </a:r>
            <a:r>
              <a:rPr lang="en-US" sz="2400" err="1">
                <a:ea typeface="+mn-lt"/>
                <a:cs typeface="+mn-lt"/>
              </a:rPr>
              <a:t>problemų</a:t>
            </a:r>
            <a:r>
              <a:rPr lang="en-US" sz="2400">
                <a:ea typeface="+mn-lt"/>
                <a:cs typeface="+mn-lt"/>
              </a:rPr>
              <a:t>, </a:t>
            </a:r>
            <a:r>
              <a:rPr lang="en-US" sz="2400" err="1">
                <a:ea typeface="+mn-lt"/>
                <a:cs typeface="+mn-lt"/>
              </a:rPr>
              <a:t>sistemų</a:t>
            </a:r>
            <a:r>
              <a:rPr lang="en-US" sz="2400">
                <a:ea typeface="+mn-lt"/>
                <a:cs typeface="+mn-lt"/>
              </a:rPr>
              <a:t> </a:t>
            </a:r>
            <a:r>
              <a:rPr lang="en-US" sz="2400" err="1">
                <a:ea typeface="+mn-lt"/>
                <a:cs typeface="+mn-lt"/>
              </a:rPr>
              <a:t>nenuoseklumo</a:t>
            </a:r>
            <a:r>
              <a:rPr lang="en-US" sz="2400">
                <a:ea typeface="+mn-lt"/>
                <a:cs typeface="+mn-lt"/>
              </a:rPr>
              <a:t> </a:t>
            </a:r>
            <a:r>
              <a:rPr lang="en-US" sz="2400" err="1">
                <a:ea typeface="+mn-lt"/>
                <a:cs typeface="+mn-lt"/>
              </a:rPr>
              <a:t>ar</a:t>
            </a:r>
            <a:r>
              <a:rPr lang="en-US" sz="2400">
                <a:ea typeface="+mn-lt"/>
                <a:cs typeface="+mn-lt"/>
              </a:rPr>
              <a:t> </a:t>
            </a:r>
            <a:r>
              <a:rPr lang="en-US" sz="2400" err="1">
                <a:ea typeface="+mn-lt"/>
                <a:cs typeface="+mn-lt"/>
              </a:rPr>
              <a:t>atitikties</a:t>
            </a:r>
            <a:r>
              <a:rPr lang="en-US" sz="2400">
                <a:ea typeface="+mn-lt"/>
                <a:cs typeface="+mn-lt"/>
              </a:rPr>
              <a:t> </a:t>
            </a:r>
            <a:r>
              <a:rPr lang="en-US" sz="2400" err="1">
                <a:ea typeface="+mn-lt"/>
                <a:cs typeface="+mn-lt"/>
              </a:rPr>
              <a:t>problemų</a:t>
            </a:r>
            <a:r>
              <a:rPr lang="en-US" sz="2400">
                <a:ea typeface="+mn-lt"/>
                <a:cs typeface="+mn-lt"/>
              </a:rPr>
              <a:t> </a:t>
            </a:r>
            <a:r>
              <a:rPr lang="en-US" sz="2400" err="1">
                <a:ea typeface="+mn-lt"/>
                <a:cs typeface="+mn-lt"/>
              </a:rPr>
              <a:t>bei</a:t>
            </a:r>
            <a:r>
              <a:rPr lang="en-US" sz="2400">
                <a:ea typeface="+mn-lt"/>
                <a:cs typeface="+mn-lt"/>
              </a:rPr>
              <a:t> </a:t>
            </a:r>
            <a:r>
              <a:rPr lang="en-US" sz="2400" err="1">
                <a:ea typeface="+mn-lt"/>
                <a:cs typeface="+mn-lt"/>
              </a:rPr>
              <a:t>saugumo</a:t>
            </a:r>
            <a:r>
              <a:rPr lang="en-US" sz="2400">
                <a:ea typeface="+mn-lt"/>
                <a:cs typeface="+mn-lt"/>
              </a:rPr>
              <a:t> </a:t>
            </a:r>
            <a:r>
              <a:rPr lang="en-US" sz="2400" err="1">
                <a:ea typeface="+mn-lt"/>
                <a:cs typeface="+mn-lt"/>
              </a:rPr>
              <a:t>spragų</a:t>
            </a:r>
            <a:r>
              <a:rPr lang="en-US" sz="2400">
                <a:ea typeface="+mn-lt"/>
                <a:cs typeface="+mn-lt"/>
              </a:rPr>
              <a:t>. Tai </a:t>
            </a:r>
            <a:r>
              <a:rPr lang="en-US" sz="2400" err="1">
                <a:ea typeface="+mn-lt"/>
                <a:cs typeface="+mn-lt"/>
              </a:rPr>
              <a:t>ypač</a:t>
            </a:r>
            <a:r>
              <a:rPr lang="en-US" sz="2400">
                <a:ea typeface="+mn-lt"/>
                <a:cs typeface="+mn-lt"/>
              </a:rPr>
              <a:t> </a:t>
            </a:r>
            <a:r>
              <a:rPr lang="en-US" sz="2400" err="1">
                <a:ea typeface="+mn-lt"/>
                <a:cs typeface="+mn-lt"/>
              </a:rPr>
              <a:t>tampa</a:t>
            </a:r>
            <a:r>
              <a:rPr lang="en-US" sz="2400">
                <a:ea typeface="+mn-lt"/>
                <a:cs typeface="+mn-lt"/>
              </a:rPr>
              <a:t> </a:t>
            </a:r>
            <a:r>
              <a:rPr lang="en-US" sz="2400" err="1">
                <a:ea typeface="+mn-lt"/>
                <a:cs typeface="+mn-lt"/>
              </a:rPr>
              <a:t>aktualu</a:t>
            </a:r>
            <a:r>
              <a:rPr lang="en-US" sz="2400">
                <a:ea typeface="+mn-lt"/>
                <a:cs typeface="+mn-lt"/>
              </a:rPr>
              <a:t> </a:t>
            </a:r>
            <a:r>
              <a:rPr lang="en-US" sz="2400" err="1">
                <a:ea typeface="+mn-lt"/>
                <a:cs typeface="+mn-lt"/>
              </a:rPr>
              <a:t>didesnes</a:t>
            </a:r>
            <a:r>
              <a:rPr lang="en-US" sz="2400">
                <a:ea typeface="+mn-lt"/>
                <a:cs typeface="+mn-lt"/>
              </a:rPr>
              <a:t> </a:t>
            </a:r>
            <a:r>
              <a:rPr lang="en-US" sz="2400" err="1">
                <a:ea typeface="+mn-lt"/>
                <a:cs typeface="+mn-lt"/>
              </a:rPr>
              <a:t>sistemas</a:t>
            </a:r>
            <a:r>
              <a:rPr lang="en-US" sz="2400">
                <a:ea typeface="+mn-lt"/>
                <a:cs typeface="+mn-lt"/>
              </a:rPr>
              <a:t> </a:t>
            </a:r>
            <a:r>
              <a:rPr lang="en-US" sz="2400" err="1">
                <a:ea typeface="+mn-lt"/>
                <a:cs typeface="+mn-lt"/>
              </a:rPr>
              <a:t>naudojančioms</a:t>
            </a:r>
            <a:r>
              <a:rPr lang="en-US" sz="2400">
                <a:ea typeface="+mn-lt"/>
                <a:cs typeface="+mn-lt"/>
              </a:rPr>
              <a:t> </a:t>
            </a:r>
            <a:r>
              <a:rPr lang="en-US" sz="2400" err="1">
                <a:ea typeface="+mn-lt"/>
                <a:cs typeface="+mn-lt"/>
              </a:rPr>
              <a:t>įmonėms</a:t>
            </a:r>
            <a:r>
              <a:rPr lang="en-US" sz="2400">
                <a:ea typeface="+mn-lt"/>
                <a:cs typeface="+mn-lt"/>
              </a:rPr>
              <a:t> </a:t>
            </a:r>
            <a:r>
              <a:rPr lang="en-US" sz="2400" err="1">
                <a:ea typeface="+mn-lt"/>
                <a:cs typeface="+mn-lt"/>
              </a:rPr>
              <a:t>dėl</a:t>
            </a:r>
            <a:r>
              <a:rPr lang="en-US" sz="2400">
                <a:ea typeface="+mn-lt"/>
                <a:cs typeface="+mn-lt"/>
              </a:rPr>
              <a:t> </a:t>
            </a:r>
            <a:r>
              <a:rPr lang="en-US" sz="2400" err="1">
                <a:ea typeface="+mn-lt"/>
                <a:cs typeface="+mn-lt"/>
              </a:rPr>
              <a:t>įvairių</a:t>
            </a:r>
            <a:r>
              <a:rPr lang="en-US" sz="2400">
                <a:ea typeface="+mn-lt"/>
                <a:cs typeface="+mn-lt"/>
              </a:rPr>
              <a:t> </a:t>
            </a:r>
            <a:r>
              <a:rPr lang="en-US" sz="2400" err="1">
                <a:ea typeface="+mn-lt"/>
                <a:cs typeface="+mn-lt"/>
              </a:rPr>
              <a:t>procesų</a:t>
            </a:r>
            <a:r>
              <a:rPr lang="en-US" sz="2400">
                <a:ea typeface="+mn-lt"/>
                <a:cs typeface="+mn-lt"/>
              </a:rPr>
              <a:t> </a:t>
            </a:r>
            <a:r>
              <a:rPr lang="en-US" sz="2400" err="1">
                <a:ea typeface="+mn-lt"/>
                <a:cs typeface="+mn-lt"/>
              </a:rPr>
              <a:t>atlikimo</a:t>
            </a:r>
            <a:r>
              <a:rPr lang="en-US" sz="2400">
                <a:ea typeface="+mn-lt"/>
                <a:cs typeface="+mn-lt"/>
              </a:rPr>
              <a:t> </a:t>
            </a:r>
            <a:r>
              <a:rPr lang="en-US" sz="2400" err="1">
                <a:ea typeface="+mn-lt"/>
                <a:cs typeface="+mn-lt"/>
              </a:rPr>
              <a:t>rankiniu</a:t>
            </a:r>
            <a:r>
              <a:rPr lang="en-US" sz="2400">
                <a:ea typeface="+mn-lt"/>
                <a:cs typeface="+mn-lt"/>
              </a:rPr>
              <a:t> </a:t>
            </a:r>
            <a:r>
              <a:rPr lang="en-US" sz="2400" err="1">
                <a:ea typeface="+mn-lt"/>
                <a:cs typeface="+mn-lt"/>
              </a:rPr>
              <a:t>būdu</a:t>
            </a:r>
            <a:r>
              <a:rPr lang="en-US" sz="2400">
                <a:ea typeface="+mn-lt"/>
                <a:cs typeface="+mn-lt"/>
              </a:rPr>
              <a:t> </a:t>
            </a:r>
            <a:r>
              <a:rPr lang="en-US" sz="2400" err="1">
                <a:ea typeface="+mn-lt"/>
                <a:cs typeface="+mn-lt"/>
              </a:rPr>
              <a:t>sudėtingumo</a:t>
            </a:r>
            <a:r>
              <a:rPr lang="en-US" sz="2400">
                <a:ea typeface="+mn-lt"/>
                <a:cs typeface="+mn-lt"/>
              </a:rPr>
              <a:t> </a:t>
            </a:r>
            <a:r>
              <a:rPr lang="en-US" sz="2400" err="1">
                <a:ea typeface="+mn-lt"/>
                <a:cs typeface="+mn-lt"/>
              </a:rPr>
              <a:t>bei</a:t>
            </a:r>
            <a:r>
              <a:rPr lang="en-US" sz="2400">
                <a:ea typeface="+mn-lt"/>
                <a:cs typeface="+mn-lt"/>
              </a:rPr>
              <a:t> </a:t>
            </a:r>
            <a:r>
              <a:rPr lang="en-US" sz="2400" err="1">
                <a:ea typeface="+mn-lt"/>
                <a:cs typeface="+mn-lt"/>
              </a:rPr>
              <a:t>nepatikimumo</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sistema</a:t>
            </a:r>
            <a:r>
              <a:rPr lang="en-US" sz="2400">
                <a:ea typeface="+mn-lt"/>
                <a:cs typeface="+mn-lt"/>
              </a:rPr>
              <a:t> </a:t>
            </a:r>
            <a:r>
              <a:rPr lang="en-US" sz="2400" err="1">
                <a:ea typeface="+mn-lt"/>
                <a:cs typeface="+mn-lt"/>
              </a:rPr>
              <a:t>leidžia</a:t>
            </a:r>
            <a:r>
              <a:rPr lang="en-US" sz="2400">
                <a:ea typeface="+mn-lt"/>
                <a:cs typeface="+mn-lt"/>
              </a:rPr>
              <a:t> </a:t>
            </a:r>
            <a:r>
              <a:rPr lang="en-US" sz="2400" err="1">
                <a:ea typeface="+mn-lt"/>
                <a:cs typeface="+mn-lt"/>
              </a:rPr>
              <a:t>įmonei</a:t>
            </a:r>
            <a:r>
              <a:rPr lang="en-US" sz="2400">
                <a:ea typeface="+mn-lt"/>
                <a:cs typeface="+mn-lt"/>
              </a:rPr>
              <a:t> </a:t>
            </a:r>
            <a:r>
              <a:rPr lang="en-US" sz="2400" err="1">
                <a:ea typeface="+mn-lt"/>
                <a:cs typeface="+mn-lt"/>
              </a:rPr>
              <a:t>nuosekliai</a:t>
            </a:r>
            <a:r>
              <a:rPr lang="en-US" sz="2400">
                <a:ea typeface="+mn-lt"/>
                <a:cs typeface="+mn-lt"/>
              </a:rPr>
              <a:t> </a:t>
            </a:r>
            <a:r>
              <a:rPr lang="en-US" sz="2400" err="1">
                <a:ea typeface="+mn-lt"/>
                <a:cs typeface="+mn-lt"/>
              </a:rPr>
              <a:t>apibrėžti</a:t>
            </a:r>
            <a:r>
              <a:rPr lang="en-US" sz="2400">
                <a:ea typeface="+mn-lt"/>
                <a:cs typeface="+mn-lt"/>
              </a:rPr>
              <a:t> jai </a:t>
            </a:r>
            <a:r>
              <a:rPr lang="en-US" sz="2400" err="1">
                <a:ea typeface="+mn-lt"/>
                <a:cs typeface="+mn-lt"/>
              </a:rPr>
              <a:t>reikalingus</a:t>
            </a:r>
            <a:r>
              <a:rPr lang="en-US" sz="2400">
                <a:ea typeface="+mn-lt"/>
                <a:cs typeface="+mn-lt"/>
              </a:rPr>
              <a:t> </a:t>
            </a:r>
            <a:r>
              <a:rPr lang="en-US" sz="2400" err="1">
                <a:ea typeface="+mn-lt"/>
                <a:cs typeface="+mn-lt"/>
              </a:rPr>
              <a:t>sistemų</a:t>
            </a:r>
            <a:r>
              <a:rPr lang="en-US" sz="2400">
                <a:ea typeface="+mn-lt"/>
                <a:cs typeface="+mn-lt"/>
              </a:rPr>
              <a:t> </a:t>
            </a:r>
            <a:r>
              <a:rPr lang="en-US" sz="2400" err="1">
                <a:ea typeface="+mn-lt"/>
                <a:cs typeface="+mn-lt"/>
              </a:rPr>
              <a:t>parametrus</a:t>
            </a:r>
            <a:r>
              <a:rPr lang="en-US" sz="2400">
                <a:ea typeface="+mn-lt"/>
                <a:cs typeface="+mn-lt"/>
              </a:rPr>
              <a:t>, </a:t>
            </a:r>
            <a:r>
              <a:rPr lang="en-US" sz="2400" err="1">
                <a:ea typeface="+mn-lt"/>
                <a:cs typeface="+mn-lt"/>
              </a:rPr>
              <a:t>tada</a:t>
            </a:r>
            <a:r>
              <a:rPr lang="en-US" sz="2400">
                <a:ea typeface="+mn-lt"/>
                <a:cs typeface="+mn-lt"/>
              </a:rPr>
              <a:t> </a:t>
            </a:r>
            <a:r>
              <a:rPr lang="en-US" sz="2400" err="1">
                <a:ea typeface="+mn-lt"/>
                <a:cs typeface="+mn-lt"/>
              </a:rPr>
              <a:t>jas</a:t>
            </a:r>
            <a:r>
              <a:rPr lang="en-US" sz="2400">
                <a:ea typeface="+mn-lt"/>
                <a:cs typeface="+mn-lt"/>
              </a:rPr>
              <a:t> </a:t>
            </a:r>
            <a:r>
              <a:rPr lang="en-US" sz="2400" err="1">
                <a:ea typeface="+mn-lt"/>
                <a:cs typeface="+mn-lt"/>
              </a:rPr>
              <a:t>kurti</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prižiūrėti</a:t>
            </a:r>
            <a:r>
              <a:rPr lang="en-US" sz="2400">
                <a:ea typeface="+mn-lt"/>
                <a:cs typeface="+mn-lt"/>
              </a:rPr>
              <a:t> </a:t>
            </a:r>
            <a:r>
              <a:rPr lang="en-US" sz="2400" err="1">
                <a:ea typeface="+mn-lt"/>
                <a:cs typeface="+mn-lt"/>
              </a:rPr>
              <a:t>pagal</a:t>
            </a:r>
            <a:r>
              <a:rPr lang="en-US" sz="2400">
                <a:ea typeface="+mn-lt"/>
                <a:cs typeface="+mn-lt"/>
              </a:rPr>
              <a:t> </a:t>
            </a:r>
            <a:r>
              <a:rPr lang="en-US" sz="2400" err="1">
                <a:ea typeface="+mn-lt"/>
                <a:cs typeface="+mn-lt"/>
              </a:rPr>
              <a:t>nustatytas</a:t>
            </a:r>
            <a:r>
              <a:rPr lang="en-US" sz="2400">
                <a:ea typeface="+mn-lt"/>
                <a:cs typeface="+mn-lt"/>
              </a:rPr>
              <a:t> </a:t>
            </a:r>
            <a:r>
              <a:rPr lang="en-US" sz="2400" err="1">
                <a:ea typeface="+mn-lt"/>
                <a:cs typeface="+mn-lt"/>
              </a:rPr>
              <a:t>ribas</a:t>
            </a:r>
            <a:r>
              <a:rPr lang="en-US" sz="2400">
                <a:ea typeface="+mn-lt"/>
                <a:cs typeface="+mn-lt"/>
              </a:rPr>
              <a:t>.</a:t>
            </a:r>
            <a:endParaRPr lang="lt-LT" sz="2400">
              <a:ea typeface="+mn-lt"/>
              <a:cs typeface="+mn-lt"/>
            </a:endParaRPr>
          </a:p>
          <a:p>
            <a:endParaRPr lang="lt-LT">
              <a:cs typeface="Calibri"/>
            </a:endParaRPr>
          </a:p>
        </p:txBody>
      </p:sp>
    </p:spTree>
    <p:extLst>
      <p:ext uri="{BB962C8B-B14F-4D97-AF65-F5344CB8AC3E}">
        <p14:creationId xmlns:p14="http://schemas.microsoft.com/office/powerpoint/2010/main" val="425038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516B85D-81D4-CECF-D25D-414AB4562CAC}"/>
              </a:ext>
            </a:extLst>
          </p:cNvPr>
          <p:cNvSpPr>
            <a:spLocks noGrp="1"/>
          </p:cNvSpPr>
          <p:nvPr>
            <p:ph type="title"/>
          </p:nvPr>
        </p:nvSpPr>
        <p:spPr/>
        <p:txBody>
          <a:bodyPr/>
          <a:lstStyle/>
          <a:p>
            <a:r>
              <a:rPr lang="lt-LT" dirty="0">
                <a:ea typeface="Calibri Light"/>
                <a:cs typeface="Calibri Light"/>
              </a:rPr>
              <a:t>Išvados (2)</a:t>
            </a:r>
            <a:endParaRPr lang="lt-LT" dirty="0"/>
          </a:p>
        </p:txBody>
      </p:sp>
      <p:sp>
        <p:nvSpPr>
          <p:cNvPr id="3" name="Turinio vietos rezervavimo ženklas 2">
            <a:extLst>
              <a:ext uri="{FF2B5EF4-FFF2-40B4-BE49-F238E27FC236}">
                <a16:creationId xmlns:a16="http://schemas.microsoft.com/office/drawing/2014/main" id="{3046624D-65B7-64C4-5BE1-772040A77F49}"/>
              </a:ext>
            </a:extLst>
          </p:cNvPr>
          <p:cNvSpPr>
            <a:spLocks noGrp="1"/>
          </p:cNvSpPr>
          <p:nvPr>
            <p:ph idx="1"/>
          </p:nvPr>
        </p:nvSpPr>
        <p:spPr/>
        <p:txBody>
          <a:bodyPr vert="horz" lIns="0" tIns="45720" rIns="0" bIns="45720" rtlCol="0" anchor="t">
            <a:normAutofit/>
          </a:bodyPr>
          <a:lstStyle/>
          <a:p>
            <a:r>
              <a:rPr lang="en-US" sz="2400" dirty="0" err="1">
                <a:ea typeface="+mn-lt"/>
                <a:cs typeface="+mn-lt"/>
              </a:rPr>
              <a:t>Išanalizavus</a:t>
            </a:r>
            <a:r>
              <a:rPr lang="en-US" sz="2400" dirty="0">
                <a:ea typeface="+mn-lt"/>
                <a:cs typeface="+mn-lt"/>
              </a:rPr>
              <a:t> </a:t>
            </a:r>
            <a:r>
              <a:rPr lang="en-US" sz="2400" dirty="0" err="1">
                <a:ea typeface="+mn-lt"/>
                <a:cs typeface="+mn-lt"/>
              </a:rPr>
              <a:t>keletą</a:t>
            </a:r>
            <a:r>
              <a:rPr lang="en-US" sz="2400" dirty="0">
                <a:ea typeface="+mn-lt"/>
                <a:cs typeface="+mn-lt"/>
              </a:rPr>
              <a:t> </a:t>
            </a:r>
            <a:r>
              <a:rPr lang="en-US" sz="2400" dirty="0" err="1">
                <a:ea typeface="+mn-lt"/>
                <a:cs typeface="+mn-lt"/>
              </a:rPr>
              <a:t>įmonių</a:t>
            </a:r>
            <a:r>
              <a:rPr lang="en-US" sz="2400" dirty="0">
                <a:ea typeface="+mn-lt"/>
                <a:cs typeface="+mn-lt"/>
              </a:rPr>
              <a:t> </a:t>
            </a:r>
            <a:r>
              <a:rPr lang="en-US" sz="2400" dirty="0" err="1">
                <a:ea typeface="+mn-lt"/>
                <a:cs typeface="+mn-lt"/>
              </a:rPr>
              <a:t>kompiuterinių</a:t>
            </a:r>
            <a:r>
              <a:rPr lang="en-US" sz="2400" dirty="0">
                <a:ea typeface="+mn-lt"/>
                <a:cs typeface="+mn-lt"/>
              </a:rPr>
              <a:t> </a:t>
            </a:r>
            <a:r>
              <a:rPr lang="en-US" sz="2400" dirty="0" err="1">
                <a:ea typeface="+mn-lt"/>
                <a:cs typeface="+mn-lt"/>
              </a:rPr>
              <a:t>sistemų</a:t>
            </a:r>
            <a:r>
              <a:rPr lang="en-US" sz="2400" dirty="0">
                <a:ea typeface="+mn-lt"/>
                <a:cs typeface="+mn-lt"/>
              </a:rPr>
              <a:t> </a:t>
            </a:r>
            <a:r>
              <a:rPr lang="en-US" sz="2400" dirty="0" err="1">
                <a:ea typeface="+mn-lt"/>
                <a:cs typeface="+mn-lt"/>
              </a:rPr>
              <a:t>konfigūracijos</a:t>
            </a:r>
            <a:r>
              <a:rPr lang="en-US" sz="2400" dirty="0">
                <a:ea typeface="+mn-lt"/>
                <a:cs typeface="+mn-lt"/>
              </a:rPr>
              <a:t> </a:t>
            </a:r>
            <a:r>
              <a:rPr lang="en-US" sz="2400" dirty="0" err="1">
                <a:ea typeface="+mn-lt"/>
                <a:cs typeface="+mn-lt"/>
              </a:rPr>
              <a:t>įrankių</a:t>
            </a:r>
            <a:r>
              <a:rPr lang="en-US" sz="2400" dirty="0">
                <a:ea typeface="+mn-lt"/>
                <a:cs typeface="+mn-lt"/>
              </a:rPr>
              <a:t> </a:t>
            </a:r>
            <a:r>
              <a:rPr lang="en-US" sz="2400" dirty="0" err="1">
                <a:ea typeface="+mn-lt"/>
                <a:cs typeface="+mn-lt"/>
              </a:rPr>
              <a:t>buvo</a:t>
            </a:r>
            <a:r>
              <a:rPr lang="en-US" sz="2400" dirty="0">
                <a:ea typeface="+mn-lt"/>
                <a:cs typeface="+mn-lt"/>
              </a:rPr>
              <a:t> </a:t>
            </a:r>
            <a:r>
              <a:rPr lang="en-US" sz="2400" dirty="0" err="1">
                <a:ea typeface="+mn-lt"/>
                <a:cs typeface="+mn-lt"/>
              </a:rPr>
              <a:t>pastebėta</a:t>
            </a:r>
            <a:r>
              <a:rPr lang="en-US" sz="2400" dirty="0">
                <a:ea typeface="+mn-lt"/>
                <a:cs typeface="+mn-lt"/>
              </a:rPr>
              <a:t>, jog </a:t>
            </a:r>
            <a:r>
              <a:rPr lang="en-US" sz="2400" dirty="0" err="1">
                <a:ea typeface="+mn-lt"/>
                <a:cs typeface="+mn-lt"/>
              </a:rPr>
              <a:t>skirtingi</a:t>
            </a:r>
            <a:r>
              <a:rPr lang="en-US" sz="2400" dirty="0">
                <a:ea typeface="+mn-lt"/>
                <a:cs typeface="+mn-lt"/>
              </a:rPr>
              <a:t> </a:t>
            </a:r>
            <a:r>
              <a:rPr lang="en-US" sz="2400" dirty="0" err="1">
                <a:ea typeface="+mn-lt"/>
                <a:cs typeface="+mn-lt"/>
              </a:rPr>
              <a:t>įrankiai</a:t>
            </a:r>
            <a:r>
              <a:rPr lang="en-US" sz="2400" dirty="0">
                <a:ea typeface="+mn-lt"/>
                <a:cs typeface="+mn-lt"/>
              </a:rPr>
              <a:t> </a:t>
            </a:r>
            <a:r>
              <a:rPr lang="en-US" sz="2400" dirty="0" err="1">
                <a:ea typeface="+mn-lt"/>
                <a:cs typeface="+mn-lt"/>
              </a:rPr>
              <a:t>gali</a:t>
            </a:r>
            <a:r>
              <a:rPr lang="en-US" sz="2400" dirty="0">
                <a:ea typeface="+mn-lt"/>
                <a:cs typeface="+mn-lt"/>
              </a:rPr>
              <a:t> </a:t>
            </a:r>
            <a:r>
              <a:rPr lang="en-US" sz="2400" dirty="0" err="1">
                <a:ea typeface="+mn-lt"/>
                <a:cs typeface="+mn-lt"/>
              </a:rPr>
              <a:t>atlikti</a:t>
            </a:r>
            <a:r>
              <a:rPr lang="en-US" sz="2400" dirty="0">
                <a:ea typeface="+mn-lt"/>
                <a:cs typeface="+mn-lt"/>
              </a:rPr>
              <a:t> </a:t>
            </a:r>
            <a:r>
              <a:rPr lang="en-US" sz="2400" dirty="0" err="1">
                <a:ea typeface="+mn-lt"/>
                <a:cs typeface="+mn-lt"/>
              </a:rPr>
              <a:t>panašius</a:t>
            </a:r>
            <a:r>
              <a:rPr lang="en-US" sz="2400" dirty="0">
                <a:ea typeface="+mn-lt"/>
                <a:cs typeface="+mn-lt"/>
              </a:rPr>
              <a:t> </a:t>
            </a:r>
            <a:r>
              <a:rPr lang="en-US" sz="2400" dirty="0" err="1">
                <a:ea typeface="+mn-lt"/>
                <a:cs typeface="+mn-lt"/>
              </a:rPr>
              <a:t>veiksmus</a:t>
            </a:r>
            <a:r>
              <a:rPr lang="en-US" sz="2400" dirty="0">
                <a:ea typeface="+mn-lt"/>
                <a:cs typeface="+mn-lt"/>
              </a:rPr>
              <a:t> </a:t>
            </a:r>
            <a:r>
              <a:rPr lang="en-US" sz="2400" dirty="0" err="1">
                <a:ea typeface="+mn-lt"/>
                <a:cs typeface="+mn-lt"/>
              </a:rPr>
              <a:t>tačiau</a:t>
            </a:r>
            <a:r>
              <a:rPr lang="en-US" sz="2400" dirty="0">
                <a:ea typeface="+mn-lt"/>
                <a:cs typeface="+mn-lt"/>
              </a:rPr>
              <a:t> </a:t>
            </a:r>
            <a:r>
              <a:rPr lang="en-US" sz="2400" dirty="0" err="1">
                <a:ea typeface="+mn-lt"/>
                <a:cs typeface="+mn-lt"/>
              </a:rPr>
              <a:t>yra</a:t>
            </a:r>
            <a:r>
              <a:rPr lang="en-US" sz="2400" dirty="0">
                <a:ea typeface="+mn-lt"/>
                <a:cs typeface="+mn-lt"/>
              </a:rPr>
              <a:t> </a:t>
            </a:r>
            <a:r>
              <a:rPr lang="en-US" sz="2400" dirty="0" err="1">
                <a:ea typeface="+mn-lt"/>
                <a:cs typeface="+mn-lt"/>
              </a:rPr>
              <a:t>pritaikyti</a:t>
            </a:r>
            <a:r>
              <a:rPr lang="en-US" sz="2400" dirty="0">
                <a:ea typeface="+mn-lt"/>
                <a:cs typeface="+mn-lt"/>
              </a:rPr>
              <a:t> tam </a:t>
            </a:r>
            <a:r>
              <a:rPr lang="en-US" sz="2400" dirty="0" err="1">
                <a:ea typeface="+mn-lt"/>
                <a:cs typeface="+mn-lt"/>
              </a:rPr>
              <a:t>tikriems</a:t>
            </a:r>
            <a:r>
              <a:rPr lang="en-US" sz="2400" dirty="0">
                <a:ea typeface="+mn-lt"/>
                <a:cs typeface="+mn-lt"/>
              </a:rPr>
              <a:t> </a:t>
            </a:r>
            <a:r>
              <a:rPr lang="en-US" sz="2400" dirty="0" err="1">
                <a:ea typeface="+mn-lt"/>
                <a:cs typeface="+mn-lt"/>
              </a:rPr>
              <a:t>scenarijams</a:t>
            </a:r>
            <a:r>
              <a:rPr lang="en-US" sz="2400" dirty="0">
                <a:ea typeface="+mn-lt"/>
                <a:cs typeface="+mn-lt"/>
              </a:rPr>
              <a:t>, </a:t>
            </a:r>
            <a:r>
              <a:rPr lang="en-US" sz="2400" dirty="0" err="1">
                <a:ea typeface="+mn-lt"/>
                <a:cs typeface="+mn-lt"/>
              </a:rPr>
              <a:t>ar</a:t>
            </a:r>
            <a:r>
              <a:rPr lang="en-US" sz="2400" dirty="0">
                <a:ea typeface="+mn-lt"/>
                <a:cs typeface="+mn-lt"/>
              </a:rPr>
              <a:t> tai </a:t>
            </a:r>
            <a:r>
              <a:rPr lang="en-US" sz="2400" dirty="0" err="1">
                <a:ea typeface="+mn-lt"/>
                <a:cs typeface="+mn-lt"/>
              </a:rPr>
              <a:t>būtų</a:t>
            </a:r>
            <a:r>
              <a:rPr lang="en-US" sz="2400" dirty="0">
                <a:ea typeface="+mn-lt"/>
                <a:cs typeface="+mn-lt"/>
              </a:rPr>
              <a:t> </a:t>
            </a:r>
            <a:r>
              <a:rPr lang="en-US" sz="2400" dirty="0" err="1">
                <a:ea typeface="+mn-lt"/>
                <a:cs typeface="+mn-lt"/>
              </a:rPr>
              <a:t>skambučių</a:t>
            </a:r>
            <a:r>
              <a:rPr lang="en-US" sz="2400" dirty="0">
                <a:ea typeface="+mn-lt"/>
                <a:cs typeface="+mn-lt"/>
              </a:rPr>
              <a:t> </a:t>
            </a:r>
            <a:r>
              <a:rPr lang="en-US" sz="2400" dirty="0" err="1">
                <a:ea typeface="+mn-lt"/>
                <a:cs typeface="+mn-lt"/>
              </a:rPr>
              <a:t>centro</a:t>
            </a:r>
            <a:r>
              <a:rPr lang="en-US" sz="2400" dirty="0">
                <a:ea typeface="+mn-lt"/>
                <a:cs typeface="+mn-lt"/>
              </a:rPr>
              <a:t> </a:t>
            </a:r>
            <a:r>
              <a:rPr lang="en-US" sz="2400" dirty="0" err="1">
                <a:ea typeface="+mn-lt"/>
                <a:cs typeface="+mn-lt"/>
              </a:rPr>
              <a:t>kompiuterių</a:t>
            </a:r>
            <a:r>
              <a:rPr lang="en-US" sz="2400" dirty="0">
                <a:ea typeface="+mn-lt"/>
                <a:cs typeface="+mn-lt"/>
              </a:rPr>
              <a:t> </a:t>
            </a:r>
            <a:r>
              <a:rPr lang="en-US" sz="2400" dirty="0" err="1">
                <a:ea typeface="+mn-lt"/>
                <a:cs typeface="+mn-lt"/>
              </a:rPr>
              <a:t>valdymas</a:t>
            </a:r>
            <a:r>
              <a:rPr lang="en-US" sz="2400" dirty="0">
                <a:ea typeface="+mn-lt"/>
                <a:cs typeface="+mn-lt"/>
              </a:rPr>
              <a:t>, </a:t>
            </a:r>
            <a:r>
              <a:rPr lang="en-US" sz="2400" dirty="0" err="1">
                <a:ea typeface="+mn-lt"/>
                <a:cs typeface="+mn-lt"/>
              </a:rPr>
              <a:t>ar</a:t>
            </a:r>
            <a:r>
              <a:rPr lang="en-US" sz="2400" dirty="0">
                <a:ea typeface="+mn-lt"/>
                <a:cs typeface="+mn-lt"/>
              </a:rPr>
              <a:t> </a:t>
            </a:r>
            <a:r>
              <a:rPr lang="en-US" sz="2400" dirty="0" err="1">
                <a:ea typeface="+mn-lt"/>
                <a:cs typeface="+mn-lt"/>
              </a:rPr>
              <a:t>konkrečios</a:t>
            </a:r>
            <a:r>
              <a:rPr lang="en-US" sz="2400" dirty="0">
                <a:ea typeface="+mn-lt"/>
                <a:cs typeface="+mn-lt"/>
              </a:rPr>
              <a:t> </a:t>
            </a:r>
            <a:r>
              <a:rPr lang="en-US" sz="2400" dirty="0" err="1">
                <a:ea typeface="+mn-lt"/>
                <a:cs typeface="+mn-lt"/>
              </a:rPr>
              <a:t>įmonės</a:t>
            </a:r>
            <a:r>
              <a:rPr lang="en-US" sz="2400" dirty="0">
                <a:ea typeface="+mn-lt"/>
                <a:cs typeface="+mn-lt"/>
              </a:rPr>
              <a:t> “Windows” </a:t>
            </a:r>
            <a:r>
              <a:rPr lang="en-US" sz="2400" dirty="0" err="1">
                <a:ea typeface="+mn-lt"/>
                <a:cs typeface="+mn-lt"/>
              </a:rPr>
              <a:t>operacinės</a:t>
            </a:r>
            <a:r>
              <a:rPr lang="en-US" sz="2400" dirty="0">
                <a:ea typeface="+mn-lt"/>
                <a:cs typeface="+mn-lt"/>
              </a:rPr>
              <a:t> </a:t>
            </a:r>
            <a:r>
              <a:rPr lang="en-US" sz="2400" dirty="0" err="1">
                <a:ea typeface="+mn-lt"/>
                <a:cs typeface="+mn-lt"/>
              </a:rPr>
              <a:t>sistemos</a:t>
            </a:r>
            <a:r>
              <a:rPr lang="en-US" sz="2400" dirty="0">
                <a:ea typeface="+mn-lt"/>
                <a:cs typeface="+mn-lt"/>
              </a:rPr>
              <a:t> </a:t>
            </a:r>
            <a:r>
              <a:rPr lang="en-US" sz="2400" dirty="0" err="1">
                <a:ea typeface="+mn-lt"/>
                <a:cs typeface="+mn-lt"/>
              </a:rPr>
              <a:t>kompiutrenių</a:t>
            </a:r>
            <a:r>
              <a:rPr lang="en-US" sz="2400" dirty="0">
                <a:ea typeface="+mn-lt"/>
                <a:cs typeface="+mn-lt"/>
              </a:rPr>
              <a:t> </a:t>
            </a:r>
            <a:r>
              <a:rPr lang="en-US" sz="2400" dirty="0" err="1">
                <a:ea typeface="+mn-lt"/>
                <a:cs typeface="+mn-lt"/>
              </a:rPr>
              <a:t>valdymas</a:t>
            </a:r>
            <a:r>
              <a:rPr lang="en-US" sz="2400" dirty="0">
                <a:ea typeface="+mn-lt"/>
                <a:cs typeface="+mn-lt"/>
              </a:rPr>
              <a:t> </a:t>
            </a:r>
            <a:r>
              <a:rPr lang="en-US" sz="2400" dirty="0" err="1">
                <a:ea typeface="+mn-lt"/>
                <a:cs typeface="+mn-lt"/>
              </a:rPr>
              <a:t>bei</a:t>
            </a:r>
            <a:r>
              <a:rPr lang="en-US" sz="2400" dirty="0">
                <a:ea typeface="+mn-lt"/>
                <a:cs typeface="+mn-lt"/>
              </a:rPr>
              <a:t> </a:t>
            </a:r>
            <a:r>
              <a:rPr lang="en-US" sz="2400" dirty="0" err="1">
                <a:ea typeface="+mn-lt"/>
                <a:cs typeface="+mn-lt"/>
              </a:rPr>
              <a:t>priežiūra</a:t>
            </a:r>
            <a:r>
              <a:rPr lang="en-US" sz="2400" dirty="0">
                <a:ea typeface="+mn-lt"/>
                <a:cs typeface="+mn-lt"/>
              </a:rPr>
              <a:t>. </a:t>
            </a:r>
            <a:r>
              <a:rPr lang="en-US" sz="2400" dirty="0" err="1">
                <a:ea typeface="+mn-lt"/>
                <a:cs typeface="+mn-lt"/>
              </a:rPr>
              <a:t>Didžiausią</a:t>
            </a:r>
            <a:r>
              <a:rPr lang="en-US" sz="2400" dirty="0">
                <a:ea typeface="+mn-lt"/>
                <a:cs typeface="+mn-lt"/>
              </a:rPr>
              <a:t> </a:t>
            </a:r>
            <a:r>
              <a:rPr lang="en-US" sz="2400" dirty="0" err="1">
                <a:ea typeface="+mn-lt"/>
                <a:cs typeface="+mn-lt"/>
              </a:rPr>
              <a:t>įspūdį</a:t>
            </a:r>
            <a:r>
              <a:rPr lang="en-US" sz="2400" dirty="0">
                <a:ea typeface="+mn-lt"/>
                <a:cs typeface="+mn-lt"/>
              </a:rPr>
              <a:t> </a:t>
            </a:r>
            <a:r>
              <a:rPr lang="en-US" sz="2400" dirty="0" err="1">
                <a:ea typeface="+mn-lt"/>
                <a:cs typeface="+mn-lt"/>
              </a:rPr>
              <a:t>paliko</a:t>
            </a:r>
            <a:r>
              <a:rPr lang="en-US" sz="2400" dirty="0">
                <a:ea typeface="+mn-lt"/>
                <a:cs typeface="+mn-lt"/>
              </a:rPr>
              <a:t> “Ansible” </a:t>
            </a:r>
            <a:r>
              <a:rPr lang="en-US" sz="2400" dirty="0" err="1">
                <a:ea typeface="+mn-lt"/>
                <a:cs typeface="+mn-lt"/>
              </a:rPr>
              <a:t>įrankis</a:t>
            </a:r>
            <a:r>
              <a:rPr lang="en-US" sz="2400" dirty="0">
                <a:ea typeface="+mn-lt"/>
                <a:cs typeface="+mn-lt"/>
              </a:rPr>
              <a:t>, </a:t>
            </a:r>
            <a:r>
              <a:rPr lang="en-US" sz="2400" dirty="0" err="1">
                <a:ea typeface="+mn-lt"/>
                <a:cs typeface="+mn-lt"/>
              </a:rPr>
              <a:t>dėl</a:t>
            </a:r>
            <a:r>
              <a:rPr lang="en-US" sz="2400" dirty="0">
                <a:ea typeface="+mn-lt"/>
                <a:cs typeface="+mn-lt"/>
              </a:rPr>
              <a:t> </a:t>
            </a:r>
            <a:r>
              <a:rPr lang="en-US" sz="2400" dirty="0" err="1">
                <a:ea typeface="+mn-lt"/>
                <a:cs typeface="+mn-lt"/>
              </a:rPr>
              <a:t>savo</a:t>
            </a:r>
            <a:r>
              <a:rPr lang="en-US" sz="2400" dirty="0">
                <a:ea typeface="+mn-lt"/>
                <a:cs typeface="+mn-lt"/>
              </a:rPr>
              <a:t> </a:t>
            </a:r>
            <a:r>
              <a:rPr lang="en-US" sz="2400" dirty="0" err="1">
                <a:ea typeface="+mn-lt"/>
                <a:cs typeface="+mn-lt"/>
              </a:rPr>
              <a:t>universalumo</a:t>
            </a:r>
            <a:r>
              <a:rPr lang="en-US" sz="2400" dirty="0">
                <a:ea typeface="+mn-lt"/>
                <a:cs typeface="+mn-lt"/>
              </a:rPr>
              <a:t>, </a:t>
            </a:r>
            <a:r>
              <a:rPr lang="en-US" sz="2400" dirty="0" err="1">
                <a:ea typeface="+mn-lt"/>
                <a:cs typeface="+mn-lt"/>
              </a:rPr>
              <a:t>neprisirišimo</a:t>
            </a:r>
            <a:r>
              <a:rPr lang="en-US" sz="2400" dirty="0">
                <a:ea typeface="+mn-lt"/>
                <a:cs typeface="+mn-lt"/>
              </a:rPr>
              <a:t> </a:t>
            </a:r>
            <a:r>
              <a:rPr lang="en-US" sz="2400" dirty="0" err="1">
                <a:ea typeface="+mn-lt"/>
                <a:cs typeface="+mn-lt"/>
              </a:rPr>
              <a:t>prie</a:t>
            </a:r>
            <a:r>
              <a:rPr lang="en-US" sz="2400" dirty="0">
                <a:ea typeface="+mn-lt"/>
                <a:cs typeface="+mn-lt"/>
              </a:rPr>
              <a:t> </a:t>
            </a:r>
            <a:r>
              <a:rPr lang="en-US" sz="2400" dirty="0" err="1">
                <a:ea typeface="+mn-lt"/>
                <a:cs typeface="+mn-lt"/>
              </a:rPr>
              <a:t>konkretaus</a:t>
            </a:r>
            <a:r>
              <a:rPr lang="en-US" sz="2400" dirty="0">
                <a:ea typeface="+mn-lt"/>
                <a:cs typeface="+mn-lt"/>
              </a:rPr>
              <a:t> </a:t>
            </a:r>
            <a:r>
              <a:rPr lang="en-US" sz="2400" dirty="0" err="1">
                <a:ea typeface="+mn-lt"/>
                <a:cs typeface="+mn-lt"/>
              </a:rPr>
              <a:t>scenarijaus</a:t>
            </a:r>
            <a:r>
              <a:rPr lang="en-US" sz="2400" dirty="0">
                <a:ea typeface="+mn-lt"/>
                <a:cs typeface="+mn-lt"/>
              </a:rPr>
              <a:t> </a:t>
            </a:r>
            <a:r>
              <a:rPr lang="en-US" sz="2400" dirty="0" err="1">
                <a:ea typeface="+mn-lt"/>
                <a:cs typeface="+mn-lt"/>
              </a:rPr>
              <a:t>ar</a:t>
            </a:r>
            <a:r>
              <a:rPr lang="en-US" sz="2400" dirty="0">
                <a:ea typeface="+mn-lt"/>
                <a:cs typeface="+mn-lt"/>
              </a:rPr>
              <a:t> </a:t>
            </a:r>
            <a:r>
              <a:rPr lang="en-US" sz="2400" dirty="0" err="1">
                <a:ea typeface="+mn-lt"/>
                <a:cs typeface="+mn-lt"/>
              </a:rPr>
              <a:t>operacinės</a:t>
            </a:r>
            <a:r>
              <a:rPr lang="en-US" sz="2400" dirty="0">
                <a:ea typeface="+mn-lt"/>
                <a:cs typeface="+mn-lt"/>
              </a:rPr>
              <a:t> </a:t>
            </a:r>
            <a:r>
              <a:rPr lang="en-US" sz="2400" dirty="0" err="1">
                <a:ea typeface="+mn-lt"/>
                <a:cs typeface="+mn-lt"/>
              </a:rPr>
              <a:t>sistemos</a:t>
            </a:r>
            <a:r>
              <a:rPr lang="en-US" sz="2400" dirty="0">
                <a:ea typeface="+mn-lt"/>
                <a:cs typeface="+mn-lt"/>
              </a:rPr>
              <a:t>, </a:t>
            </a:r>
            <a:r>
              <a:rPr lang="en-US" sz="2400" dirty="0" err="1">
                <a:ea typeface="+mn-lt"/>
                <a:cs typeface="+mn-lt"/>
              </a:rPr>
              <a:t>gero</a:t>
            </a:r>
            <a:r>
              <a:rPr lang="en-US" sz="2400" dirty="0">
                <a:ea typeface="+mn-lt"/>
                <a:cs typeface="+mn-lt"/>
              </a:rPr>
              <a:t> </a:t>
            </a:r>
            <a:r>
              <a:rPr lang="en-US" sz="2400" dirty="0" err="1">
                <a:ea typeface="+mn-lt"/>
                <a:cs typeface="+mn-lt"/>
              </a:rPr>
              <a:t>bendruomenės</a:t>
            </a:r>
            <a:r>
              <a:rPr lang="en-US" sz="2400" dirty="0">
                <a:ea typeface="+mn-lt"/>
                <a:cs typeface="+mn-lt"/>
              </a:rPr>
              <a:t> </a:t>
            </a:r>
            <a:r>
              <a:rPr lang="en-US" sz="2400" dirty="0" err="1">
                <a:ea typeface="+mn-lt"/>
                <a:cs typeface="+mn-lt"/>
              </a:rPr>
              <a:t>palaikymo</a:t>
            </a:r>
            <a:r>
              <a:rPr lang="en-US" sz="2400" dirty="0">
                <a:ea typeface="+mn-lt"/>
                <a:cs typeface="+mn-lt"/>
              </a:rPr>
              <a:t> </a:t>
            </a:r>
            <a:r>
              <a:rPr lang="en-US" sz="2400" dirty="0" err="1">
                <a:ea typeface="+mn-lt"/>
                <a:cs typeface="+mn-lt"/>
              </a:rPr>
              <a:t>bei</a:t>
            </a:r>
            <a:r>
              <a:rPr lang="en-US" sz="2400" dirty="0">
                <a:ea typeface="+mn-lt"/>
                <a:cs typeface="+mn-lt"/>
              </a:rPr>
              <a:t> </a:t>
            </a:r>
            <a:r>
              <a:rPr lang="en-US" sz="2400" dirty="0" err="1">
                <a:ea typeface="+mn-lt"/>
                <a:cs typeface="+mn-lt"/>
              </a:rPr>
              <a:t>didelio</a:t>
            </a:r>
            <a:r>
              <a:rPr lang="en-US" sz="2400" dirty="0">
                <a:ea typeface="+mn-lt"/>
                <a:cs typeface="+mn-lt"/>
              </a:rPr>
              <a:t> </a:t>
            </a:r>
            <a:r>
              <a:rPr lang="en-US" sz="2400" dirty="0" err="1">
                <a:ea typeface="+mn-lt"/>
                <a:cs typeface="+mn-lt"/>
              </a:rPr>
              <a:t>dokumentacijos</a:t>
            </a:r>
            <a:r>
              <a:rPr lang="en-US" sz="2400" dirty="0">
                <a:ea typeface="+mn-lt"/>
                <a:cs typeface="+mn-lt"/>
              </a:rPr>
              <a:t> </a:t>
            </a:r>
            <a:r>
              <a:rPr lang="en-US" sz="2400" dirty="0" err="1">
                <a:ea typeface="+mn-lt"/>
                <a:cs typeface="+mn-lt"/>
              </a:rPr>
              <a:t>bei</a:t>
            </a:r>
            <a:r>
              <a:rPr lang="en-US" sz="2400" dirty="0">
                <a:ea typeface="+mn-lt"/>
                <a:cs typeface="+mn-lt"/>
              </a:rPr>
              <a:t> </a:t>
            </a:r>
            <a:r>
              <a:rPr lang="en-US" sz="2400" dirty="0" err="1">
                <a:ea typeface="+mn-lt"/>
                <a:cs typeface="+mn-lt"/>
              </a:rPr>
              <a:t>mokymų</a:t>
            </a:r>
            <a:r>
              <a:rPr lang="en-US" sz="2400" dirty="0">
                <a:ea typeface="+mn-lt"/>
                <a:cs typeface="+mn-lt"/>
              </a:rPr>
              <a:t> </a:t>
            </a:r>
            <a:r>
              <a:rPr lang="en-US" sz="2400" dirty="0" err="1">
                <a:ea typeface="+mn-lt"/>
                <a:cs typeface="+mn-lt"/>
              </a:rPr>
              <a:t>medžiagos</a:t>
            </a:r>
            <a:r>
              <a:rPr lang="en-US" sz="2400" dirty="0">
                <a:ea typeface="+mn-lt"/>
                <a:cs typeface="+mn-lt"/>
              </a:rPr>
              <a:t> </a:t>
            </a:r>
            <a:r>
              <a:rPr lang="en-US" sz="2400" dirty="0" err="1">
                <a:ea typeface="+mn-lt"/>
                <a:cs typeface="+mn-lt"/>
              </a:rPr>
              <a:t>kiekio</a:t>
            </a:r>
            <a:r>
              <a:rPr lang="en-US" sz="2400" dirty="0">
                <a:ea typeface="+mn-lt"/>
                <a:cs typeface="+mn-lt"/>
              </a:rPr>
              <a:t>.</a:t>
            </a:r>
            <a:endParaRPr lang="lt-LT" sz="2400" dirty="0">
              <a:ea typeface="+mn-lt"/>
              <a:cs typeface="+mn-lt"/>
            </a:endParaRPr>
          </a:p>
          <a:p>
            <a:endParaRPr lang="lt-LT">
              <a:cs typeface="Calibri"/>
            </a:endParaRPr>
          </a:p>
        </p:txBody>
      </p:sp>
    </p:spTree>
    <p:extLst>
      <p:ext uri="{BB962C8B-B14F-4D97-AF65-F5344CB8AC3E}">
        <p14:creationId xmlns:p14="http://schemas.microsoft.com/office/powerpoint/2010/main" val="42868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5F49971-4901-863A-4838-A5F19D185AC9}"/>
              </a:ext>
            </a:extLst>
          </p:cNvPr>
          <p:cNvSpPr>
            <a:spLocks noGrp="1"/>
          </p:cNvSpPr>
          <p:nvPr>
            <p:ph type="ctrTitle"/>
          </p:nvPr>
        </p:nvSpPr>
        <p:spPr/>
        <p:txBody>
          <a:bodyPr/>
          <a:lstStyle/>
          <a:p>
            <a:r>
              <a:rPr lang="lt-LT">
                <a:ea typeface="Calibri Light"/>
                <a:cs typeface="Calibri Light"/>
              </a:rPr>
              <a:t>Ačiū už dėmesį</a:t>
            </a:r>
            <a:endParaRPr lang="lt-LT"/>
          </a:p>
        </p:txBody>
      </p:sp>
      <p:sp>
        <p:nvSpPr>
          <p:cNvPr id="3" name="Antrinis pavadinimas 2">
            <a:extLst>
              <a:ext uri="{FF2B5EF4-FFF2-40B4-BE49-F238E27FC236}">
                <a16:creationId xmlns:a16="http://schemas.microsoft.com/office/drawing/2014/main" id="{936803B1-80BA-7416-B889-E9606DE9BE62}"/>
              </a:ext>
            </a:extLst>
          </p:cNvPr>
          <p:cNvSpPr>
            <a:spLocks noGrp="1"/>
          </p:cNvSpPr>
          <p:nvPr>
            <p:ph type="subTitle" idx="1"/>
          </p:nvPr>
        </p:nvSpPr>
        <p:spPr/>
        <p:txBody>
          <a:bodyPr/>
          <a:lstStyle/>
          <a:p>
            <a:endParaRPr lang="lt-LT"/>
          </a:p>
        </p:txBody>
      </p:sp>
    </p:spTree>
    <p:extLst>
      <p:ext uri="{BB962C8B-B14F-4D97-AF65-F5344CB8AC3E}">
        <p14:creationId xmlns:p14="http://schemas.microsoft.com/office/powerpoint/2010/main" val="333206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EB0E558-2017-A65D-8C49-B993FA3709FF}"/>
              </a:ext>
            </a:extLst>
          </p:cNvPr>
          <p:cNvSpPr>
            <a:spLocks noGrp="1"/>
          </p:cNvSpPr>
          <p:nvPr>
            <p:ph type="title"/>
          </p:nvPr>
        </p:nvSpPr>
        <p:spPr/>
        <p:txBody>
          <a:bodyPr/>
          <a:lstStyle/>
          <a:p>
            <a:r>
              <a:rPr lang="lt-LT">
                <a:cs typeface="Calibri Light"/>
              </a:rPr>
              <a:t>Įvadas</a:t>
            </a:r>
          </a:p>
        </p:txBody>
      </p:sp>
      <p:sp>
        <p:nvSpPr>
          <p:cNvPr id="3" name="Turinio vietos rezervavimo ženklas 2">
            <a:extLst>
              <a:ext uri="{FF2B5EF4-FFF2-40B4-BE49-F238E27FC236}">
                <a16:creationId xmlns:a16="http://schemas.microsoft.com/office/drawing/2014/main" id="{81EC9454-DBA2-F0D0-228D-0D0022682903}"/>
              </a:ext>
            </a:extLst>
          </p:cNvPr>
          <p:cNvSpPr>
            <a:spLocks noGrp="1"/>
          </p:cNvSpPr>
          <p:nvPr>
            <p:ph idx="1"/>
          </p:nvPr>
        </p:nvSpPr>
        <p:spPr/>
        <p:txBody>
          <a:bodyPr vert="horz" lIns="0" tIns="45720" rIns="0" bIns="45720" rtlCol="0" anchor="t">
            <a:normAutofit/>
          </a:bodyPr>
          <a:lstStyle/>
          <a:p>
            <a:r>
              <a:rPr lang="lt-LT" sz="2400">
                <a:ea typeface="+mn-lt"/>
                <a:cs typeface="+mn-lt"/>
              </a:rPr>
              <a:t>Įmonės kompiuterinių sistemų konfigūracijos valdymas yra vienas svarbiausių kompiuterinės saugos aspektų. Tvarkingas konfigūracijos valdymas padeda įmonei matyti esamas saugos spragas, naudojamas tiek legalias, tiek ir nelegalias programas bei šių programų pakeitimus.</a:t>
            </a:r>
            <a:endParaRPr lang="lt-LT" sz="2400">
              <a:latin typeface="Calibri"/>
              <a:cs typeface="Calibri"/>
            </a:endParaRPr>
          </a:p>
        </p:txBody>
      </p:sp>
    </p:spTree>
    <p:extLst>
      <p:ext uri="{BB962C8B-B14F-4D97-AF65-F5344CB8AC3E}">
        <p14:creationId xmlns:p14="http://schemas.microsoft.com/office/powerpoint/2010/main" val="125781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valdymas</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r>
              <a:rPr lang="en-US" sz="2400">
                <a:ea typeface="+mn-lt"/>
                <a:cs typeface="+mn-lt"/>
              </a:rPr>
              <a:t>Tai </a:t>
            </a:r>
            <a:r>
              <a:rPr lang="en-US" sz="2400" err="1">
                <a:ea typeface="+mn-lt"/>
                <a:cs typeface="+mn-lt"/>
              </a:rPr>
              <a:t>procesas</a:t>
            </a:r>
            <a:r>
              <a:rPr lang="en-US" sz="2400">
                <a:ea typeface="+mn-lt"/>
                <a:cs typeface="+mn-lt"/>
              </a:rPr>
              <a:t>, </a:t>
            </a:r>
            <a:r>
              <a:rPr lang="en-US" sz="2400" err="1">
                <a:ea typeface="+mn-lt"/>
                <a:cs typeface="+mn-lt"/>
              </a:rPr>
              <a:t>skirtas</a:t>
            </a:r>
            <a:r>
              <a:rPr lang="en-US" sz="2400">
                <a:ea typeface="+mn-lt"/>
                <a:cs typeface="+mn-lt"/>
              </a:rPr>
              <a:t> </a:t>
            </a:r>
            <a:r>
              <a:rPr lang="en-US" sz="2400" err="1">
                <a:ea typeface="+mn-lt"/>
                <a:cs typeface="+mn-lt"/>
              </a:rPr>
              <a:t>kompiuterių</a:t>
            </a:r>
            <a:r>
              <a:rPr lang="en-US" sz="2400">
                <a:ea typeface="+mn-lt"/>
                <a:cs typeface="+mn-lt"/>
              </a:rPr>
              <a:t> </a:t>
            </a:r>
            <a:r>
              <a:rPr lang="en-US" sz="2400" err="1">
                <a:ea typeface="+mn-lt"/>
                <a:cs typeface="+mn-lt"/>
              </a:rPr>
              <a:t>sistemoms</a:t>
            </a:r>
            <a:r>
              <a:rPr lang="en-US" sz="2400">
                <a:ea typeface="+mn-lt"/>
                <a:cs typeface="+mn-lt"/>
              </a:rPr>
              <a:t>, </a:t>
            </a:r>
            <a:r>
              <a:rPr lang="en-US" sz="2400" err="1">
                <a:ea typeface="+mn-lt"/>
                <a:cs typeface="+mn-lt"/>
              </a:rPr>
              <a:t>serveriams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programinei</a:t>
            </a:r>
            <a:r>
              <a:rPr lang="en-US" sz="2400">
                <a:ea typeface="+mn-lt"/>
                <a:cs typeface="+mn-lt"/>
              </a:rPr>
              <a:t> </a:t>
            </a:r>
            <a:r>
              <a:rPr lang="en-US" sz="2400" err="1">
                <a:ea typeface="+mn-lt"/>
                <a:cs typeface="+mn-lt"/>
              </a:rPr>
              <a:t>įrangai</a:t>
            </a:r>
            <a:r>
              <a:rPr lang="en-US" sz="2400">
                <a:ea typeface="+mn-lt"/>
                <a:cs typeface="+mn-lt"/>
              </a:rPr>
              <a:t> </a:t>
            </a:r>
            <a:r>
              <a:rPr lang="en-US" sz="2400" err="1">
                <a:ea typeface="+mn-lt"/>
                <a:cs typeface="+mn-lt"/>
              </a:rPr>
              <a:t>palaikyti</a:t>
            </a:r>
            <a:r>
              <a:rPr lang="en-US" sz="2400">
                <a:ea typeface="+mn-lt"/>
                <a:cs typeface="+mn-lt"/>
              </a:rPr>
              <a:t> </a:t>
            </a:r>
            <a:r>
              <a:rPr lang="en-US" sz="2400" err="1">
                <a:ea typeface="+mn-lt"/>
                <a:cs typeface="+mn-lt"/>
              </a:rPr>
              <a:t>norimoje</a:t>
            </a:r>
            <a:r>
              <a:rPr lang="en-US" sz="2400">
                <a:ea typeface="+mn-lt"/>
                <a:cs typeface="+mn-lt"/>
              </a:rPr>
              <a:t>, </a:t>
            </a:r>
            <a:r>
              <a:rPr lang="en-US" sz="2400" err="1">
                <a:ea typeface="+mn-lt"/>
                <a:cs typeface="+mn-lt"/>
              </a:rPr>
              <a:t>pastovioje</a:t>
            </a:r>
            <a:r>
              <a:rPr lang="en-US" sz="2400">
                <a:ea typeface="+mn-lt"/>
                <a:cs typeface="+mn-lt"/>
              </a:rPr>
              <a:t> </a:t>
            </a:r>
            <a:r>
              <a:rPr lang="en-US" sz="2400" err="1">
                <a:ea typeface="+mn-lt"/>
                <a:cs typeface="+mn-lt"/>
              </a:rPr>
              <a:t>būsenoje</a:t>
            </a:r>
            <a:r>
              <a:rPr lang="en-US" sz="2400">
                <a:ea typeface="+mn-lt"/>
                <a:cs typeface="+mn-lt"/>
              </a:rPr>
              <a:t>. Tai </a:t>
            </a:r>
            <a:r>
              <a:rPr lang="en-US" sz="2400" err="1">
                <a:ea typeface="+mn-lt"/>
                <a:cs typeface="+mn-lt"/>
              </a:rPr>
              <a:t>taip</a:t>
            </a:r>
            <a:r>
              <a:rPr lang="en-US" sz="2400">
                <a:ea typeface="+mn-lt"/>
                <a:cs typeface="+mn-lt"/>
              </a:rPr>
              <a:t> pat </a:t>
            </a:r>
            <a:r>
              <a:rPr lang="en-US" sz="2400" err="1">
                <a:ea typeface="+mn-lt"/>
                <a:cs typeface="+mn-lt"/>
              </a:rPr>
              <a:t>būdas</a:t>
            </a:r>
            <a:r>
              <a:rPr lang="en-US" sz="2400">
                <a:ea typeface="+mn-lt"/>
                <a:cs typeface="+mn-lt"/>
              </a:rPr>
              <a:t> </a:t>
            </a:r>
            <a:r>
              <a:rPr lang="en-US" sz="2400" err="1">
                <a:ea typeface="+mn-lt"/>
                <a:cs typeface="+mn-lt"/>
              </a:rPr>
              <a:t>užtikrinti</a:t>
            </a:r>
            <a:r>
              <a:rPr lang="en-US" sz="2400">
                <a:ea typeface="+mn-lt"/>
                <a:cs typeface="+mn-lt"/>
              </a:rPr>
              <a:t>, jog </a:t>
            </a:r>
            <a:r>
              <a:rPr lang="en-US" sz="2400" err="1">
                <a:ea typeface="+mn-lt"/>
                <a:cs typeface="+mn-lt"/>
              </a:rPr>
              <a:t>atliekant</a:t>
            </a:r>
            <a:r>
              <a:rPr lang="en-US" sz="2400">
                <a:ea typeface="+mn-lt"/>
                <a:cs typeface="+mn-lt"/>
              </a:rPr>
              <a:t> </a:t>
            </a:r>
            <a:r>
              <a:rPr lang="en-US" sz="2400" err="1">
                <a:ea typeface="+mn-lt"/>
                <a:cs typeface="+mn-lt"/>
              </a:rPr>
              <a:t>įvairius</a:t>
            </a:r>
            <a:r>
              <a:rPr lang="en-US" sz="2400">
                <a:ea typeface="+mn-lt"/>
                <a:cs typeface="+mn-lt"/>
              </a:rPr>
              <a:t> </a:t>
            </a:r>
            <a:r>
              <a:rPr lang="en-US" sz="2400" err="1">
                <a:ea typeface="+mn-lt"/>
                <a:cs typeface="+mn-lt"/>
              </a:rPr>
              <a:t>pakeitimus</a:t>
            </a:r>
            <a:r>
              <a:rPr lang="en-US" sz="2400">
                <a:ea typeface="+mn-lt"/>
                <a:cs typeface="+mn-lt"/>
              </a:rPr>
              <a:t> </a:t>
            </a:r>
            <a:r>
              <a:rPr lang="en-US" sz="2400" err="1">
                <a:ea typeface="+mn-lt"/>
                <a:cs typeface="+mn-lt"/>
              </a:rPr>
              <a:t>sistema</a:t>
            </a:r>
            <a:r>
              <a:rPr lang="en-US" sz="2400">
                <a:ea typeface="+mn-lt"/>
                <a:cs typeface="+mn-lt"/>
              </a:rPr>
              <a:t> </a:t>
            </a:r>
            <a:r>
              <a:rPr lang="en-US" sz="2400" err="1">
                <a:ea typeface="+mn-lt"/>
                <a:cs typeface="+mn-lt"/>
              </a:rPr>
              <a:t>elgsis</a:t>
            </a:r>
            <a:r>
              <a:rPr lang="en-US" sz="2400">
                <a:ea typeface="+mn-lt"/>
                <a:cs typeface="+mn-lt"/>
              </a:rPr>
              <a:t> </a:t>
            </a:r>
            <a:r>
              <a:rPr lang="en-US" sz="2400" err="1">
                <a:ea typeface="+mn-lt"/>
                <a:cs typeface="+mn-lt"/>
              </a:rPr>
              <a:t>taip</a:t>
            </a:r>
            <a:r>
              <a:rPr lang="en-US" sz="2400">
                <a:ea typeface="+mn-lt"/>
                <a:cs typeface="+mn-lt"/>
              </a:rPr>
              <a:t>, </a:t>
            </a:r>
            <a:r>
              <a:rPr lang="en-US" sz="2400" err="1">
                <a:ea typeface="+mn-lt"/>
                <a:cs typeface="+mn-lt"/>
              </a:rPr>
              <a:t>kaip</a:t>
            </a:r>
            <a:r>
              <a:rPr lang="en-US" sz="2400">
                <a:ea typeface="+mn-lt"/>
                <a:cs typeface="+mn-lt"/>
              </a:rPr>
              <a:t> </a:t>
            </a:r>
            <a:r>
              <a:rPr lang="en-US" sz="2400" err="1">
                <a:ea typeface="+mn-lt"/>
                <a:cs typeface="+mn-lt"/>
              </a:rPr>
              <a:t>tikimasi</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valdymas</a:t>
            </a:r>
            <a:r>
              <a:rPr lang="en-US" sz="2400">
                <a:ea typeface="+mn-lt"/>
                <a:cs typeface="+mn-lt"/>
              </a:rPr>
              <a:t> </a:t>
            </a:r>
            <a:r>
              <a:rPr lang="en-US" sz="2400" err="1">
                <a:ea typeface="+mn-lt"/>
                <a:cs typeface="+mn-lt"/>
              </a:rPr>
              <a:t>taip</a:t>
            </a:r>
            <a:r>
              <a:rPr lang="en-US" sz="2400">
                <a:ea typeface="+mn-lt"/>
                <a:cs typeface="+mn-lt"/>
              </a:rPr>
              <a:t> pat </a:t>
            </a:r>
            <a:r>
              <a:rPr lang="en-US" sz="2400" err="1">
                <a:ea typeface="+mn-lt"/>
                <a:cs typeface="+mn-lt"/>
              </a:rPr>
              <a:t>neleidžia</a:t>
            </a:r>
            <a:r>
              <a:rPr lang="en-US" sz="2400">
                <a:ea typeface="+mn-lt"/>
                <a:cs typeface="+mn-lt"/>
              </a:rPr>
              <a:t> </a:t>
            </a:r>
            <a:r>
              <a:rPr lang="en-US" sz="2400" err="1">
                <a:ea typeface="+mn-lt"/>
                <a:cs typeface="+mn-lt"/>
              </a:rPr>
              <a:t>atlikti</a:t>
            </a:r>
            <a:r>
              <a:rPr lang="en-US" sz="2400">
                <a:ea typeface="+mn-lt"/>
                <a:cs typeface="+mn-lt"/>
              </a:rPr>
              <a:t> bet </a:t>
            </a:r>
            <a:r>
              <a:rPr lang="en-US" sz="2400" err="1">
                <a:ea typeface="+mn-lt"/>
                <a:cs typeface="+mn-lt"/>
              </a:rPr>
              <a:t>kokių</a:t>
            </a:r>
            <a:r>
              <a:rPr lang="en-US" sz="2400">
                <a:ea typeface="+mn-lt"/>
                <a:cs typeface="+mn-lt"/>
              </a:rPr>
              <a:t> </a:t>
            </a:r>
            <a:r>
              <a:rPr lang="en-US" sz="2400" err="1">
                <a:ea typeface="+mn-lt"/>
                <a:cs typeface="+mn-lt"/>
              </a:rPr>
              <a:t>nedokumentuotų</a:t>
            </a:r>
            <a:r>
              <a:rPr lang="en-US" sz="2400">
                <a:ea typeface="+mn-lt"/>
                <a:cs typeface="+mn-lt"/>
              </a:rPr>
              <a:t> </a:t>
            </a:r>
            <a:r>
              <a:rPr lang="en-US" sz="2400" err="1">
                <a:ea typeface="+mn-lt"/>
                <a:cs typeface="+mn-lt"/>
              </a:rPr>
              <a:t>pakeitimų</a:t>
            </a:r>
            <a:r>
              <a:rPr lang="en-US" sz="2400">
                <a:ea typeface="+mn-lt"/>
                <a:cs typeface="+mn-lt"/>
              </a:rPr>
              <a:t>.</a:t>
            </a:r>
            <a:endParaRPr lang="lt-LT" sz="2400"/>
          </a:p>
        </p:txBody>
      </p:sp>
    </p:spTree>
    <p:extLst>
      <p:ext uri="{BB962C8B-B14F-4D97-AF65-F5344CB8AC3E}">
        <p14:creationId xmlns:p14="http://schemas.microsoft.com/office/powerpoint/2010/main" val="177383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teikiami privalumai (1)</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err="1">
                <a:ea typeface="+mn-lt"/>
                <a:cs typeface="+mn-lt"/>
              </a:rPr>
              <a:t>Sumažėja</a:t>
            </a:r>
            <a:r>
              <a:rPr lang="en-US" sz="2400">
                <a:ea typeface="+mn-lt"/>
                <a:cs typeface="+mn-lt"/>
              </a:rPr>
              <a:t> </a:t>
            </a:r>
            <a:r>
              <a:rPr lang="en-US" sz="2400" err="1">
                <a:ea typeface="+mn-lt"/>
                <a:cs typeface="+mn-lt"/>
              </a:rPr>
              <a:t>gedimų</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saugumo</a:t>
            </a:r>
            <a:r>
              <a:rPr lang="en-US" sz="2400">
                <a:ea typeface="+mn-lt"/>
                <a:cs typeface="+mn-lt"/>
              </a:rPr>
              <a:t> </a:t>
            </a:r>
            <a:r>
              <a:rPr lang="en-US" sz="2400" err="1">
                <a:ea typeface="+mn-lt"/>
                <a:cs typeface="+mn-lt"/>
              </a:rPr>
              <a:t>pažeidimų</a:t>
            </a:r>
            <a:r>
              <a:rPr lang="en-US" sz="2400">
                <a:ea typeface="+mn-lt"/>
                <a:cs typeface="+mn-lt"/>
              </a:rPr>
              <a:t> </a:t>
            </a:r>
            <a:r>
              <a:rPr lang="en-US" sz="2400" err="1">
                <a:ea typeface="+mn-lt"/>
                <a:cs typeface="+mn-lt"/>
              </a:rPr>
              <a:t>rizika</a:t>
            </a:r>
            <a:r>
              <a:rPr lang="en-US" sz="2400">
                <a:ea typeface="+mn-lt"/>
                <a:cs typeface="+mn-lt"/>
              </a:rPr>
              <a:t>, </a:t>
            </a:r>
            <a:r>
              <a:rPr lang="en-US" sz="2400" err="1">
                <a:ea typeface="+mn-lt"/>
                <a:cs typeface="+mn-lt"/>
              </a:rPr>
              <a:t>nes</a:t>
            </a:r>
            <a:r>
              <a:rPr lang="en-US" sz="2400">
                <a:ea typeface="+mn-lt"/>
                <a:cs typeface="+mn-lt"/>
              </a:rPr>
              <a:t> </a:t>
            </a:r>
            <a:r>
              <a:rPr lang="en-US" sz="2400" err="1">
                <a:ea typeface="+mn-lt"/>
                <a:cs typeface="+mn-lt"/>
              </a:rPr>
              <a:t>matomi</a:t>
            </a:r>
            <a:r>
              <a:rPr lang="en-US" sz="2400">
                <a:ea typeface="+mn-lt"/>
                <a:cs typeface="+mn-lt"/>
              </a:rPr>
              <a:t> </a:t>
            </a:r>
            <a:r>
              <a:rPr lang="en-US" sz="2400" err="1">
                <a:ea typeface="+mn-lt"/>
                <a:cs typeface="+mn-lt"/>
              </a:rPr>
              <a:t>visi</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pakeitimai</a:t>
            </a:r>
            <a:r>
              <a:rPr lang="en-US" sz="2400">
                <a:ea typeface="+mn-lt"/>
                <a:cs typeface="+mn-lt"/>
              </a:rPr>
              <a:t>.</a:t>
            </a:r>
            <a:endParaRPr lang="lt-LT">
              <a:cs typeface="Calibri" panose="020F0502020204030204"/>
            </a:endParaRPr>
          </a:p>
          <a:p>
            <a:pPr>
              <a:buFont typeface="Arial" panose="020F0502020204030204" pitchFamily="34" charset="0"/>
              <a:buChar char="•"/>
            </a:pPr>
            <a:r>
              <a:rPr lang="en-US" sz="2400" err="1">
                <a:ea typeface="+mn-lt"/>
                <a:cs typeface="+mn-lt"/>
              </a:rPr>
              <a:t>Sumažinamos</a:t>
            </a:r>
            <a:r>
              <a:rPr lang="en-US" sz="2400">
                <a:ea typeface="+mn-lt"/>
                <a:cs typeface="+mn-lt"/>
              </a:rPr>
              <a:t> </a:t>
            </a:r>
            <a:r>
              <a:rPr lang="en-US" sz="2400" err="1">
                <a:ea typeface="+mn-lt"/>
                <a:cs typeface="+mn-lt"/>
              </a:rPr>
              <a:t>išlaidos</a:t>
            </a:r>
            <a:r>
              <a:rPr lang="en-US" sz="2400">
                <a:ea typeface="+mn-lt"/>
                <a:cs typeface="+mn-lt"/>
              </a:rPr>
              <a:t>, </a:t>
            </a:r>
            <a:r>
              <a:rPr lang="en-US" sz="2400" err="1">
                <a:ea typeface="+mn-lt"/>
                <a:cs typeface="+mn-lt"/>
              </a:rPr>
              <a:t>nes</a:t>
            </a:r>
            <a:r>
              <a:rPr lang="en-US" sz="2400">
                <a:ea typeface="+mn-lt"/>
                <a:cs typeface="+mn-lt"/>
              </a:rPr>
              <a:t> </a:t>
            </a:r>
            <a:r>
              <a:rPr lang="en-US" sz="2400" err="1">
                <a:ea typeface="+mn-lt"/>
                <a:cs typeface="+mn-lt"/>
              </a:rPr>
              <a:t>turimos</a:t>
            </a:r>
            <a:r>
              <a:rPr lang="en-US" sz="2400">
                <a:ea typeface="+mn-lt"/>
                <a:cs typeface="+mn-lt"/>
              </a:rPr>
              <a:t> </a:t>
            </a:r>
            <a:r>
              <a:rPr lang="en-US" sz="2400" err="1">
                <a:ea typeface="+mn-lt"/>
                <a:cs typeface="+mn-lt"/>
              </a:rPr>
              <a:t>išsamios</a:t>
            </a:r>
            <a:r>
              <a:rPr lang="en-US" sz="2400">
                <a:ea typeface="+mn-lt"/>
                <a:cs typeface="+mn-lt"/>
              </a:rPr>
              <a:t> </a:t>
            </a:r>
            <a:r>
              <a:rPr lang="en-US" sz="2400" err="1">
                <a:ea typeface="+mn-lt"/>
                <a:cs typeface="+mn-lt"/>
              </a:rPr>
              <a:t>žinios</a:t>
            </a:r>
            <a:r>
              <a:rPr lang="en-US" sz="2400">
                <a:ea typeface="+mn-lt"/>
                <a:cs typeface="+mn-lt"/>
              </a:rPr>
              <a:t> </a:t>
            </a:r>
            <a:r>
              <a:rPr lang="en-US" sz="2400" err="1">
                <a:ea typeface="+mn-lt"/>
                <a:cs typeface="+mn-lt"/>
              </a:rPr>
              <a:t>apie</a:t>
            </a:r>
            <a:r>
              <a:rPr lang="en-US" sz="2400">
                <a:ea typeface="+mn-lt"/>
                <a:cs typeface="+mn-lt"/>
              </a:rPr>
              <a:t> </a:t>
            </a:r>
            <a:r>
              <a:rPr lang="en-US" sz="2400" err="1">
                <a:ea typeface="+mn-lt"/>
                <a:cs typeface="+mn-lt"/>
              </a:rPr>
              <a:t>visus</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elementus</a:t>
            </a:r>
            <a:r>
              <a:rPr lang="en-US" sz="2400">
                <a:ea typeface="+mn-lt"/>
                <a:cs typeface="+mn-lt"/>
              </a:rPr>
              <a:t>, </a:t>
            </a:r>
            <a:r>
              <a:rPr lang="en-US" sz="2400" err="1">
                <a:ea typeface="+mn-lt"/>
                <a:cs typeface="+mn-lt"/>
              </a:rPr>
              <a:t>taip</a:t>
            </a:r>
            <a:r>
              <a:rPr lang="en-US" sz="2400">
                <a:ea typeface="+mn-lt"/>
                <a:cs typeface="+mn-lt"/>
              </a:rPr>
              <a:t> </a:t>
            </a:r>
            <a:r>
              <a:rPr lang="en-US" sz="2400" err="1">
                <a:ea typeface="+mn-lt"/>
                <a:cs typeface="+mn-lt"/>
              </a:rPr>
              <a:t>išvengiant</a:t>
            </a:r>
            <a:r>
              <a:rPr lang="en-US" sz="2400">
                <a:ea typeface="+mn-lt"/>
                <a:cs typeface="+mn-lt"/>
              </a:rPr>
              <a:t> </a:t>
            </a:r>
            <a:r>
              <a:rPr lang="en-US" sz="2400" err="1">
                <a:ea typeface="+mn-lt"/>
                <a:cs typeface="+mn-lt"/>
              </a:rPr>
              <a:t>technologijos</a:t>
            </a:r>
            <a:r>
              <a:rPr lang="en-US" sz="2400">
                <a:ea typeface="+mn-lt"/>
                <a:cs typeface="+mn-lt"/>
              </a:rPr>
              <a:t> </a:t>
            </a:r>
            <a:r>
              <a:rPr lang="en-US" sz="2400" err="1">
                <a:ea typeface="+mn-lt"/>
                <a:cs typeface="+mn-lt"/>
              </a:rPr>
              <a:t>išteklių</a:t>
            </a:r>
            <a:r>
              <a:rPr lang="en-US" sz="2400">
                <a:ea typeface="+mn-lt"/>
                <a:cs typeface="+mn-lt"/>
              </a:rPr>
              <a:t> </a:t>
            </a:r>
            <a:r>
              <a:rPr lang="en-US" sz="2400" err="1">
                <a:ea typeface="+mn-lt"/>
                <a:cs typeface="+mn-lt"/>
              </a:rPr>
              <a:t>dubliavimo</a:t>
            </a:r>
            <a:r>
              <a:rPr lang="en-US" sz="2400">
                <a:ea typeface="+mn-lt"/>
                <a:cs typeface="+mn-lt"/>
              </a:rPr>
              <a:t>.</a:t>
            </a:r>
          </a:p>
          <a:p>
            <a:pPr>
              <a:buFont typeface="Arial" panose="020F0502020204030204" pitchFamily="34" charset="0"/>
              <a:buChar char="•"/>
            </a:pPr>
            <a:r>
              <a:rPr lang="en-US" sz="2400" err="1">
                <a:ea typeface="+mn-lt"/>
                <a:cs typeface="+mn-lt"/>
              </a:rPr>
              <a:t>Geresnė</a:t>
            </a:r>
            <a:r>
              <a:rPr lang="en-US" sz="2400">
                <a:ea typeface="+mn-lt"/>
                <a:cs typeface="+mn-lt"/>
              </a:rPr>
              <a:t> </a:t>
            </a:r>
            <a:r>
              <a:rPr lang="en-US" sz="2400" err="1">
                <a:ea typeface="+mn-lt"/>
                <a:cs typeface="+mn-lt"/>
              </a:rPr>
              <a:t>patirtis</a:t>
            </a:r>
            <a:r>
              <a:rPr lang="en-US" sz="2400">
                <a:ea typeface="+mn-lt"/>
                <a:cs typeface="+mn-lt"/>
              </a:rPr>
              <a:t> </a:t>
            </a:r>
            <a:r>
              <a:rPr lang="en-US" sz="2400" err="1">
                <a:ea typeface="+mn-lt"/>
                <a:cs typeface="+mn-lt"/>
              </a:rPr>
              <a:t>klientams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vidaus</a:t>
            </a:r>
            <a:r>
              <a:rPr lang="en-US" sz="2400">
                <a:ea typeface="+mn-lt"/>
                <a:cs typeface="+mn-lt"/>
              </a:rPr>
              <a:t> </a:t>
            </a:r>
            <a:r>
              <a:rPr lang="en-US" sz="2400" err="1">
                <a:ea typeface="+mn-lt"/>
                <a:cs typeface="+mn-lt"/>
              </a:rPr>
              <a:t>darbuotojams</a:t>
            </a:r>
            <a:r>
              <a:rPr lang="en-US" sz="2400">
                <a:ea typeface="+mn-lt"/>
                <a:cs typeface="+mn-lt"/>
              </a:rPr>
              <a:t> </a:t>
            </a:r>
            <a:r>
              <a:rPr lang="en-US" sz="2400" err="1">
                <a:ea typeface="+mn-lt"/>
                <a:cs typeface="+mn-lt"/>
              </a:rPr>
              <a:t>dėl</a:t>
            </a:r>
            <a:r>
              <a:rPr lang="en-US" sz="2400">
                <a:ea typeface="+mn-lt"/>
                <a:cs typeface="+mn-lt"/>
              </a:rPr>
              <a:t> </a:t>
            </a:r>
            <a:r>
              <a:rPr lang="en-US" sz="2400" err="1">
                <a:ea typeface="+mn-lt"/>
                <a:cs typeface="+mn-lt"/>
              </a:rPr>
              <a:t>greičiau</a:t>
            </a:r>
            <a:r>
              <a:rPr lang="en-US" sz="2400">
                <a:ea typeface="+mn-lt"/>
                <a:cs typeface="+mn-lt"/>
              </a:rPr>
              <a:t> </a:t>
            </a:r>
            <a:r>
              <a:rPr lang="en-US" sz="2400" err="1">
                <a:ea typeface="+mn-lt"/>
                <a:cs typeface="+mn-lt"/>
              </a:rPr>
              <a:t>aptinkamų</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ištaisomų</a:t>
            </a:r>
            <a:r>
              <a:rPr lang="en-US" sz="2400">
                <a:ea typeface="+mn-lt"/>
                <a:cs typeface="+mn-lt"/>
              </a:rPr>
              <a:t> </a:t>
            </a:r>
            <a:r>
              <a:rPr lang="en-US" sz="2400" err="1">
                <a:ea typeface="+mn-lt"/>
                <a:cs typeface="+mn-lt"/>
              </a:rPr>
              <a:t>netinkamų</a:t>
            </a:r>
            <a:r>
              <a:rPr lang="en-US" sz="2400">
                <a:ea typeface="+mn-lt"/>
                <a:cs typeface="+mn-lt"/>
              </a:rPr>
              <a:t> </a:t>
            </a:r>
            <a:r>
              <a:rPr lang="en-US" sz="2400" err="1">
                <a:ea typeface="+mn-lt"/>
                <a:cs typeface="+mn-lt"/>
              </a:rPr>
              <a:t>konfigūracijų</a:t>
            </a:r>
            <a:r>
              <a:rPr lang="en-US" sz="2400">
                <a:ea typeface="+mn-lt"/>
                <a:cs typeface="+mn-lt"/>
              </a:rPr>
              <a:t>, </a:t>
            </a:r>
            <a:r>
              <a:rPr lang="en-US" sz="2400" err="1">
                <a:ea typeface="+mn-lt"/>
                <a:cs typeface="+mn-lt"/>
              </a:rPr>
              <a:t>kurios</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neigiamai</a:t>
            </a:r>
            <a:r>
              <a:rPr lang="en-US" sz="2400">
                <a:ea typeface="+mn-lt"/>
                <a:cs typeface="+mn-lt"/>
              </a:rPr>
              <a:t> </a:t>
            </a:r>
            <a:r>
              <a:rPr lang="en-US" sz="2400" err="1">
                <a:ea typeface="+mn-lt"/>
                <a:cs typeface="+mn-lt"/>
              </a:rPr>
              <a:t>paveikti</a:t>
            </a:r>
            <a:r>
              <a:rPr lang="en-US" sz="2400">
                <a:ea typeface="+mn-lt"/>
                <a:cs typeface="+mn-lt"/>
              </a:rPr>
              <a:t> </a:t>
            </a:r>
            <a:r>
              <a:rPr lang="en-US" sz="2400" err="1">
                <a:ea typeface="+mn-lt"/>
                <a:cs typeface="+mn-lt"/>
              </a:rPr>
              <a:t>našumą</a:t>
            </a:r>
            <a:r>
              <a:rPr lang="en-US" sz="2400">
                <a:ea typeface="+mn-lt"/>
                <a:cs typeface="+mn-lt"/>
              </a:rPr>
              <a:t>.</a:t>
            </a:r>
          </a:p>
          <a:p>
            <a:pPr>
              <a:buFont typeface="Arial" panose="020F0502020204030204" pitchFamily="34" charset="0"/>
              <a:buChar char="•"/>
            </a:pPr>
            <a:r>
              <a:rPr lang="en-US" sz="2400" err="1">
                <a:ea typeface="+mn-lt"/>
                <a:cs typeface="+mn-lt"/>
              </a:rPr>
              <a:t>Griežta</a:t>
            </a:r>
            <a:r>
              <a:rPr lang="en-US" sz="2400">
                <a:ea typeface="+mn-lt"/>
                <a:cs typeface="+mn-lt"/>
              </a:rPr>
              <a:t> </a:t>
            </a:r>
            <a:r>
              <a:rPr lang="en-US" sz="2400" err="1">
                <a:ea typeface="+mn-lt"/>
                <a:cs typeface="+mn-lt"/>
              </a:rPr>
              <a:t>procesų</a:t>
            </a:r>
            <a:r>
              <a:rPr lang="en-US" sz="2400">
                <a:ea typeface="+mn-lt"/>
                <a:cs typeface="+mn-lt"/>
              </a:rPr>
              <a:t> </a:t>
            </a:r>
            <a:r>
              <a:rPr lang="en-US" sz="2400" err="1">
                <a:ea typeface="+mn-lt"/>
                <a:cs typeface="+mn-lt"/>
              </a:rPr>
              <a:t>kontrolė</a:t>
            </a:r>
            <a:r>
              <a:rPr lang="en-US" sz="2400">
                <a:ea typeface="+mn-lt"/>
                <a:cs typeface="+mn-lt"/>
              </a:rPr>
              <a:t> </a:t>
            </a:r>
            <a:r>
              <a:rPr lang="en-US" sz="2400" err="1">
                <a:ea typeface="+mn-lt"/>
                <a:cs typeface="+mn-lt"/>
              </a:rPr>
              <a:t>apibrėžiant</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įgyvendinant</a:t>
            </a:r>
            <a:r>
              <a:rPr lang="en-US" sz="2400">
                <a:ea typeface="+mn-lt"/>
                <a:cs typeface="+mn-lt"/>
              </a:rPr>
              <a:t> </a:t>
            </a:r>
            <a:r>
              <a:rPr lang="en-US" sz="2400" err="1">
                <a:ea typeface="+mn-lt"/>
                <a:cs typeface="+mn-lt"/>
              </a:rPr>
              <a:t>formalias</a:t>
            </a:r>
            <a:r>
              <a:rPr lang="en-US" sz="2400">
                <a:ea typeface="+mn-lt"/>
                <a:cs typeface="+mn-lt"/>
              </a:rPr>
              <a:t> </a:t>
            </a:r>
            <a:r>
              <a:rPr lang="en-US" sz="2400" err="1">
                <a:ea typeface="+mn-lt"/>
                <a:cs typeface="+mn-lt"/>
              </a:rPr>
              <a:t>strategijas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procedūras</a:t>
            </a:r>
            <a:r>
              <a:rPr lang="en-US" sz="2400">
                <a:ea typeface="+mn-lt"/>
                <a:cs typeface="+mn-lt"/>
              </a:rPr>
              <a:t>, </a:t>
            </a:r>
            <a:r>
              <a:rPr lang="en-US" sz="2400" err="1">
                <a:ea typeface="+mn-lt"/>
                <a:cs typeface="+mn-lt"/>
              </a:rPr>
              <a:t>reglamentuojančias</a:t>
            </a:r>
            <a:r>
              <a:rPr lang="en-US" sz="2400">
                <a:ea typeface="+mn-lt"/>
                <a:cs typeface="+mn-lt"/>
              </a:rPr>
              <a:t> </a:t>
            </a:r>
            <a:r>
              <a:rPr lang="en-US" sz="2400" err="1">
                <a:ea typeface="+mn-lt"/>
                <a:cs typeface="+mn-lt"/>
              </a:rPr>
              <a:t>turto</a:t>
            </a:r>
            <a:r>
              <a:rPr lang="en-US" sz="2400">
                <a:ea typeface="+mn-lt"/>
                <a:cs typeface="+mn-lt"/>
              </a:rPr>
              <a:t> </a:t>
            </a:r>
            <a:r>
              <a:rPr lang="en-US" sz="2400" err="1">
                <a:ea typeface="+mn-lt"/>
                <a:cs typeface="+mn-lt"/>
              </a:rPr>
              <a:t>identifikavimą</a:t>
            </a:r>
            <a:r>
              <a:rPr lang="en-US" sz="2400">
                <a:ea typeface="+mn-lt"/>
                <a:cs typeface="+mn-lt"/>
              </a:rPr>
              <a:t>, </a:t>
            </a:r>
            <a:r>
              <a:rPr lang="en-US" sz="2400" err="1">
                <a:ea typeface="+mn-lt"/>
                <a:cs typeface="+mn-lt"/>
              </a:rPr>
              <a:t>būsenos</a:t>
            </a:r>
            <a:r>
              <a:rPr lang="en-US" sz="2400">
                <a:ea typeface="+mn-lt"/>
                <a:cs typeface="+mn-lt"/>
              </a:rPr>
              <a:t> </a:t>
            </a:r>
            <a:r>
              <a:rPr lang="en-US" sz="2400" err="1">
                <a:ea typeface="+mn-lt"/>
                <a:cs typeface="+mn-lt"/>
              </a:rPr>
              <a:t>stebėjimą</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auditą</a:t>
            </a:r>
            <a:r>
              <a:rPr lang="en-US" sz="2400">
                <a:ea typeface="+mn-lt"/>
                <a:cs typeface="+mn-lt"/>
              </a:rPr>
              <a:t>.</a:t>
            </a:r>
          </a:p>
          <a:p>
            <a:endParaRPr lang="en-US" sz="2400">
              <a:cs typeface="Calibri"/>
            </a:endParaRPr>
          </a:p>
        </p:txBody>
      </p:sp>
    </p:spTree>
    <p:extLst>
      <p:ext uri="{BB962C8B-B14F-4D97-AF65-F5344CB8AC3E}">
        <p14:creationId xmlns:p14="http://schemas.microsoft.com/office/powerpoint/2010/main" val="233974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teikiami privalumai (2)</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err="1">
                <a:ea typeface="+mn-lt"/>
                <a:cs typeface="+mn-lt"/>
              </a:rPr>
              <a:t>Greitesnis</a:t>
            </a:r>
            <a:r>
              <a:rPr lang="en-US" sz="2400">
                <a:ea typeface="+mn-lt"/>
                <a:cs typeface="+mn-lt"/>
              </a:rPr>
              <a:t> </a:t>
            </a:r>
            <a:r>
              <a:rPr lang="en-US" sz="2400" err="1">
                <a:ea typeface="+mn-lt"/>
                <a:cs typeface="+mn-lt"/>
              </a:rPr>
              <a:t>problemų</a:t>
            </a:r>
            <a:r>
              <a:rPr lang="en-US" sz="2400">
                <a:ea typeface="+mn-lt"/>
                <a:cs typeface="+mn-lt"/>
              </a:rPr>
              <a:t> </a:t>
            </a:r>
            <a:r>
              <a:rPr lang="en-US" sz="2400" err="1">
                <a:ea typeface="+mn-lt"/>
                <a:cs typeface="+mn-lt"/>
              </a:rPr>
              <a:t>sprendimas</a:t>
            </a:r>
            <a:r>
              <a:rPr lang="en-US" sz="2400">
                <a:ea typeface="+mn-lt"/>
                <a:cs typeface="+mn-lt"/>
              </a:rPr>
              <a:t>, </a:t>
            </a:r>
            <a:r>
              <a:rPr lang="en-US" sz="2400" err="1">
                <a:ea typeface="+mn-lt"/>
                <a:cs typeface="+mn-lt"/>
              </a:rPr>
              <a:t>leidžiantis</a:t>
            </a:r>
            <a:r>
              <a:rPr lang="en-US" sz="2400">
                <a:ea typeface="+mn-lt"/>
                <a:cs typeface="+mn-lt"/>
              </a:rPr>
              <a:t> </a:t>
            </a:r>
            <a:r>
              <a:rPr lang="en-US" sz="2400" err="1">
                <a:ea typeface="+mn-lt"/>
                <a:cs typeface="+mn-lt"/>
              </a:rPr>
              <a:t>teikti</a:t>
            </a:r>
            <a:r>
              <a:rPr lang="en-US" sz="2400">
                <a:ea typeface="+mn-lt"/>
                <a:cs typeface="+mn-lt"/>
              </a:rPr>
              <a:t> </a:t>
            </a:r>
            <a:r>
              <a:rPr lang="en-US" sz="2400" err="1">
                <a:ea typeface="+mn-lt"/>
                <a:cs typeface="+mn-lt"/>
              </a:rPr>
              <a:t>aukštesnę</a:t>
            </a:r>
            <a:r>
              <a:rPr lang="en-US" sz="2400">
                <a:ea typeface="+mn-lt"/>
                <a:cs typeface="+mn-lt"/>
              </a:rPr>
              <a:t> </a:t>
            </a:r>
            <a:r>
              <a:rPr lang="en-US" sz="2400" err="1">
                <a:ea typeface="+mn-lt"/>
                <a:cs typeface="+mn-lt"/>
              </a:rPr>
              <a:t>paslaugų</a:t>
            </a:r>
            <a:r>
              <a:rPr lang="en-US" sz="2400">
                <a:ea typeface="+mn-lt"/>
                <a:cs typeface="+mn-lt"/>
              </a:rPr>
              <a:t> </a:t>
            </a:r>
            <a:r>
              <a:rPr lang="en-US" sz="2400" err="1">
                <a:ea typeface="+mn-lt"/>
                <a:cs typeface="+mn-lt"/>
              </a:rPr>
              <a:t>kokybę</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sumažinti</a:t>
            </a:r>
            <a:r>
              <a:rPr lang="en-US" sz="2400">
                <a:ea typeface="+mn-lt"/>
                <a:cs typeface="+mn-lt"/>
              </a:rPr>
              <a:t> </a:t>
            </a:r>
            <a:r>
              <a:rPr lang="en-US" sz="2400" err="1">
                <a:ea typeface="+mn-lt"/>
                <a:cs typeface="+mn-lt"/>
              </a:rPr>
              <a:t>programinės</a:t>
            </a:r>
            <a:r>
              <a:rPr lang="en-US" sz="2400">
                <a:ea typeface="+mn-lt"/>
                <a:cs typeface="+mn-lt"/>
              </a:rPr>
              <a:t> </a:t>
            </a:r>
            <a:r>
              <a:rPr lang="en-US" sz="2400" err="1">
                <a:ea typeface="+mn-lt"/>
                <a:cs typeface="+mn-lt"/>
              </a:rPr>
              <a:t>įrangos</a:t>
            </a:r>
            <a:r>
              <a:rPr lang="en-US" sz="2400">
                <a:ea typeface="+mn-lt"/>
                <a:cs typeface="+mn-lt"/>
              </a:rPr>
              <a:t> </a:t>
            </a:r>
            <a:r>
              <a:rPr lang="en-US" sz="2400" err="1">
                <a:ea typeface="+mn-lt"/>
                <a:cs typeface="+mn-lt"/>
              </a:rPr>
              <a:t>inžinerijos</a:t>
            </a:r>
            <a:r>
              <a:rPr lang="en-US" sz="2400">
                <a:ea typeface="+mn-lt"/>
                <a:cs typeface="+mn-lt"/>
              </a:rPr>
              <a:t> </a:t>
            </a:r>
            <a:r>
              <a:rPr lang="en-US" sz="2400" err="1">
                <a:ea typeface="+mn-lt"/>
                <a:cs typeface="+mn-lt"/>
              </a:rPr>
              <a:t>išlaidas</a:t>
            </a:r>
            <a:r>
              <a:rPr lang="en-US" sz="2400">
                <a:ea typeface="+mn-lt"/>
                <a:cs typeface="+mn-lt"/>
              </a:rPr>
              <a:t>.</a:t>
            </a:r>
            <a:endParaRPr lang="lt-LT">
              <a:cs typeface="Calibri" panose="020F0502020204030204"/>
            </a:endParaRPr>
          </a:p>
          <a:p>
            <a:pPr>
              <a:buFont typeface="Arial" panose="020F0502020204030204" pitchFamily="34" charset="0"/>
              <a:buChar char="•"/>
            </a:pPr>
            <a:r>
              <a:rPr lang="en-US" sz="2400" err="1">
                <a:ea typeface="+mn-lt"/>
                <a:cs typeface="+mn-lt"/>
              </a:rPr>
              <a:t>Veiksmingas</a:t>
            </a:r>
            <a:r>
              <a:rPr lang="en-US" sz="2400">
                <a:ea typeface="+mn-lt"/>
                <a:cs typeface="+mn-lt"/>
              </a:rPr>
              <a:t> </a:t>
            </a:r>
            <a:r>
              <a:rPr lang="en-US" sz="2400" err="1">
                <a:ea typeface="+mn-lt"/>
                <a:cs typeface="+mn-lt"/>
              </a:rPr>
              <a:t>pakeitimų</a:t>
            </a:r>
            <a:r>
              <a:rPr lang="en-US" sz="2400">
                <a:ea typeface="+mn-lt"/>
                <a:cs typeface="+mn-lt"/>
              </a:rPr>
              <a:t> </a:t>
            </a:r>
            <a:r>
              <a:rPr lang="en-US" sz="2400" err="1">
                <a:ea typeface="+mn-lt"/>
                <a:cs typeface="+mn-lt"/>
              </a:rPr>
              <a:t>valdymas</a:t>
            </a:r>
            <a:r>
              <a:rPr lang="en-US" sz="2400">
                <a:ea typeface="+mn-lt"/>
                <a:cs typeface="+mn-lt"/>
              </a:rPr>
              <a:t> </a:t>
            </a:r>
            <a:r>
              <a:rPr lang="en-US" sz="2400" err="1">
                <a:ea typeface="+mn-lt"/>
                <a:cs typeface="+mn-lt"/>
              </a:rPr>
              <a:t>žinant</a:t>
            </a:r>
            <a:r>
              <a:rPr lang="en-US" sz="2400">
                <a:ea typeface="+mn-lt"/>
                <a:cs typeface="+mn-lt"/>
              </a:rPr>
              <a:t> </a:t>
            </a:r>
            <a:r>
              <a:rPr lang="en-US" sz="2400" err="1">
                <a:ea typeface="+mn-lt"/>
                <a:cs typeface="+mn-lt"/>
              </a:rPr>
              <a:t>bazinę</a:t>
            </a:r>
            <a:r>
              <a:rPr lang="en-US" sz="2400">
                <a:ea typeface="+mn-lt"/>
                <a:cs typeface="+mn-lt"/>
              </a:rPr>
              <a:t> </a:t>
            </a:r>
            <a:r>
              <a:rPr lang="en-US" sz="2400" err="1">
                <a:ea typeface="+mn-lt"/>
                <a:cs typeface="+mn-lt"/>
              </a:rPr>
              <a:t>konfigūraciją</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matant</a:t>
            </a:r>
            <a:r>
              <a:rPr lang="en-US" sz="2400">
                <a:ea typeface="+mn-lt"/>
                <a:cs typeface="+mn-lt"/>
              </a:rPr>
              <a:t> </a:t>
            </a:r>
            <a:r>
              <a:rPr lang="en-US" sz="2400" err="1">
                <a:ea typeface="+mn-lt"/>
                <a:cs typeface="+mn-lt"/>
              </a:rPr>
              <a:t>kaip</a:t>
            </a:r>
            <a:r>
              <a:rPr lang="en-US" sz="2400">
                <a:ea typeface="+mn-lt"/>
                <a:cs typeface="+mn-lt"/>
              </a:rPr>
              <a:t> </a:t>
            </a:r>
            <a:r>
              <a:rPr lang="en-US" sz="2400" err="1">
                <a:ea typeface="+mn-lt"/>
                <a:cs typeface="+mn-lt"/>
              </a:rPr>
              <a:t>kurti</a:t>
            </a:r>
            <a:r>
              <a:rPr lang="en-US" sz="2400">
                <a:ea typeface="+mn-lt"/>
                <a:cs typeface="+mn-lt"/>
              </a:rPr>
              <a:t> </a:t>
            </a:r>
            <a:r>
              <a:rPr lang="en-US" sz="2400" err="1">
                <a:ea typeface="+mn-lt"/>
                <a:cs typeface="+mn-lt"/>
              </a:rPr>
              <a:t>pakeitimus</a:t>
            </a:r>
            <a:r>
              <a:rPr lang="en-US" sz="2400">
                <a:ea typeface="+mn-lt"/>
                <a:cs typeface="+mn-lt"/>
              </a:rPr>
              <a:t>, </a:t>
            </a:r>
            <a:r>
              <a:rPr lang="en-US" sz="2400" err="1">
                <a:ea typeface="+mn-lt"/>
                <a:cs typeface="+mn-lt"/>
              </a:rPr>
              <a:t>siekiant</a:t>
            </a:r>
            <a:r>
              <a:rPr lang="en-US" sz="2400">
                <a:ea typeface="+mn-lt"/>
                <a:cs typeface="+mn-lt"/>
              </a:rPr>
              <a:t> jog </a:t>
            </a:r>
            <a:r>
              <a:rPr lang="en-US" sz="2400" err="1">
                <a:ea typeface="+mn-lt"/>
                <a:cs typeface="+mn-lt"/>
              </a:rPr>
              <a:t>būtų</a:t>
            </a:r>
            <a:r>
              <a:rPr lang="en-US" sz="2400">
                <a:ea typeface="+mn-lt"/>
                <a:cs typeface="+mn-lt"/>
              </a:rPr>
              <a:t> </a:t>
            </a:r>
            <a:r>
              <a:rPr lang="en-US" sz="2400" err="1">
                <a:ea typeface="+mn-lt"/>
                <a:cs typeface="+mn-lt"/>
              </a:rPr>
              <a:t>išvengta</a:t>
            </a:r>
            <a:r>
              <a:rPr lang="en-US" sz="2400">
                <a:ea typeface="+mn-lt"/>
                <a:cs typeface="+mn-lt"/>
              </a:rPr>
              <a:t> </a:t>
            </a:r>
            <a:r>
              <a:rPr lang="en-US" sz="2400" err="1">
                <a:ea typeface="+mn-lt"/>
                <a:cs typeface="+mn-lt"/>
              </a:rPr>
              <a:t>problemų</a:t>
            </a:r>
            <a:r>
              <a:rPr lang="en-US" sz="2400">
                <a:ea typeface="+mn-lt"/>
                <a:cs typeface="+mn-lt"/>
              </a:rPr>
              <a:t>.</a:t>
            </a:r>
          </a:p>
          <a:p>
            <a:pPr>
              <a:buFont typeface="Arial" panose="020F0502020204030204" pitchFamily="34" charset="0"/>
              <a:buChar char="•"/>
            </a:pPr>
            <a:r>
              <a:rPr lang="en-US" sz="2400" err="1">
                <a:ea typeface="+mn-lt"/>
                <a:cs typeface="+mn-lt"/>
              </a:rPr>
              <a:t>Greitesnis</a:t>
            </a:r>
            <a:r>
              <a:rPr lang="en-US" sz="2400">
                <a:ea typeface="+mn-lt"/>
                <a:cs typeface="+mn-lt"/>
              </a:rPr>
              <a:t> </a:t>
            </a:r>
            <a:r>
              <a:rPr lang="en-US" sz="2400" err="1">
                <a:ea typeface="+mn-lt"/>
                <a:cs typeface="+mn-lt"/>
              </a:rPr>
              <a:t>teikiamos</a:t>
            </a:r>
            <a:r>
              <a:rPr lang="en-US" sz="2400">
                <a:ea typeface="+mn-lt"/>
                <a:cs typeface="+mn-lt"/>
              </a:rPr>
              <a:t> </a:t>
            </a:r>
            <a:r>
              <a:rPr lang="en-US" sz="2400" err="1">
                <a:ea typeface="+mn-lt"/>
                <a:cs typeface="+mn-lt"/>
              </a:rPr>
              <a:t>paslaugos</a:t>
            </a:r>
            <a:r>
              <a:rPr lang="en-US" sz="2400">
                <a:ea typeface="+mn-lt"/>
                <a:cs typeface="+mn-lt"/>
              </a:rPr>
              <a:t> </a:t>
            </a:r>
            <a:r>
              <a:rPr lang="en-US" sz="2400" err="1">
                <a:ea typeface="+mn-lt"/>
                <a:cs typeface="+mn-lt"/>
              </a:rPr>
              <a:t>atstatymas</a:t>
            </a:r>
            <a:r>
              <a:rPr lang="en-US" sz="2400">
                <a:ea typeface="+mn-lt"/>
                <a:cs typeface="+mn-lt"/>
              </a:rPr>
              <a:t>. </a:t>
            </a:r>
            <a:r>
              <a:rPr lang="en-US" sz="2400" err="1">
                <a:ea typeface="+mn-lt"/>
                <a:cs typeface="+mn-lt"/>
              </a:rPr>
              <a:t>Nutrūkus</a:t>
            </a:r>
            <a:r>
              <a:rPr lang="en-US" sz="2400">
                <a:ea typeface="+mn-lt"/>
                <a:cs typeface="+mn-lt"/>
              </a:rPr>
              <a:t> </a:t>
            </a:r>
            <a:r>
              <a:rPr lang="en-US" sz="2400" err="1">
                <a:ea typeface="+mn-lt"/>
                <a:cs typeface="+mn-lt"/>
              </a:rPr>
              <a:t>darbui</a:t>
            </a:r>
            <a:r>
              <a:rPr lang="en-US" sz="2400">
                <a:ea typeface="+mn-lt"/>
                <a:cs typeface="+mn-lt"/>
              </a:rPr>
              <a:t> </a:t>
            </a:r>
            <a:r>
              <a:rPr lang="en-US" sz="2400" err="1">
                <a:ea typeface="+mn-lt"/>
                <a:cs typeface="+mn-lt"/>
              </a:rPr>
              <a:t>įmanoma</a:t>
            </a:r>
            <a:r>
              <a:rPr lang="en-US" sz="2400">
                <a:ea typeface="+mn-lt"/>
                <a:cs typeface="+mn-lt"/>
              </a:rPr>
              <a:t> </a:t>
            </a:r>
            <a:r>
              <a:rPr lang="en-US" sz="2400" err="1">
                <a:ea typeface="+mn-lt"/>
                <a:cs typeface="+mn-lt"/>
              </a:rPr>
              <a:t>daug</a:t>
            </a:r>
            <a:r>
              <a:rPr lang="en-US" sz="2400">
                <a:ea typeface="+mn-lt"/>
                <a:cs typeface="+mn-lt"/>
              </a:rPr>
              <a:t> </a:t>
            </a:r>
            <a:r>
              <a:rPr lang="en-US" sz="2400" err="1">
                <a:ea typeface="+mn-lt"/>
                <a:cs typeface="+mn-lt"/>
              </a:rPr>
              <a:t>greičiau</a:t>
            </a:r>
            <a:r>
              <a:rPr lang="en-US" sz="2400">
                <a:ea typeface="+mn-lt"/>
                <a:cs typeface="+mn-lt"/>
              </a:rPr>
              <a:t> </a:t>
            </a:r>
            <a:r>
              <a:rPr lang="en-US" sz="2400" err="1">
                <a:ea typeface="+mn-lt"/>
                <a:cs typeface="+mn-lt"/>
              </a:rPr>
              <a:t>atsigauti</a:t>
            </a:r>
            <a:r>
              <a:rPr lang="en-US" sz="2400">
                <a:ea typeface="+mn-lt"/>
                <a:cs typeface="+mn-lt"/>
              </a:rPr>
              <a:t>, </a:t>
            </a:r>
            <a:r>
              <a:rPr lang="en-US" sz="2400" err="1">
                <a:ea typeface="+mn-lt"/>
                <a:cs typeface="+mn-lt"/>
              </a:rPr>
              <a:t>nes</a:t>
            </a:r>
            <a:r>
              <a:rPr lang="en-US" sz="2400">
                <a:ea typeface="+mn-lt"/>
                <a:cs typeface="+mn-lt"/>
              </a:rPr>
              <a:t> </a:t>
            </a:r>
            <a:r>
              <a:rPr lang="en-US" sz="2400" err="1">
                <a:ea typeface="+mn-lt"/>
                <a:cs typeface="+mn-lt"/>
              </a:rPr>
              <a:t>konfigūracija</a:t>
            </a:r>
            <a:r>
              <a:rPr lang="en-US" sz="2400">
                <a:ea typeface="+mn-lt"/>
                <a:cs typeface="+mn-lt"/>
              </a:rPr>
              <a:t> bus </a:t>
            </a:r>
            <a:r>
              <a:rPr lang="en-US" sz="2400" err="1">
                <a:ea typeface="+mn-lt"/>
                <a:cs typeface="+mn-lt"/>
              </a:rPr>
              <a:t>dokumentuota</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automatizuota</a:t>
            </a:r>
            <a:r>
              <a:rPr lang="en-US" sz="2400">
                <a:ea typeface="+mn-lt"/>
                <a:cs typeface="+mn-lt"/>
              </a:rPr>
              <a:t>.</a:t>
            </a:r>
          </a:p>
          <a:p>
            <a:pPr>
              <a:buFont typeface="Arial" panose="020F0502020204030204" pitchFamily="34" charset="0"/>
              <a:buChar char="•"/>
            </a:pPr>
            <a:r>
              <a:rPr lang="en-US" sz="2400" err="1">
                <a:ea typeface="+mn-lt"/>
                <a:cs typeface="+mn-lt"/>
              </a:rPr>
              <a:t>Geresnis</a:t>
            </a:r>
            <a:r>
              <a:rPr lang="en-US" sz="2400">
                <a:ea typeface="+mn-lt"/>
                <a:cs typeface="+mn-lt"/>
              </a:rPr>
              <a:t> </a:t>
            </a:r>
            <a:r>
              <a:rPr lang="en-US" sz="2400" err="1">
                <a:ea typeface="+mn-lt"/>
                <a:cs typeface="+mn-lt"/>
              </a:rPr>
              <a:t>leidimų</a:t>
            </a:r>
            <a:r>
              <a:rPr lang="en-US" sz="2400">
                <a:ea typeface="+mn-lt"/>
                <a:cs typeface="+mn-lt"/>
              </a:rPr>
              <a:t> </a:t>
            </a:r>
            <a:r>
              <a:rPr lang="en-US" sz="2400" err="1">
                <a:ea typeface="+mn-lt"/>
                <a:cs typeface="+mn-lt"/>
              </a:rPr>
              <a:t>valdymas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aiški</a:t>
            </a:r>
            <a:r>
              <a:rPr lang="en-US" sz="2400">
                <a:ea typeface="+mn-lt"/>
                <a:cs typeface="+mn-lt"/>
              </a:rPr>
              <a:t> </a:t>
            </a:r>
            <a:r>
              <a:rPr lang="en-US" sz="2400" err="1">
                <a:ea typeface="+mn-lt"/>
                <a:cs typeface="+mn-lt"/>
              </a:rPr>
              <a:t>būsenos</a:t>
            </a:r>
            <a:r>
              <a:rPr lang="en-US" sz="2400">
                <a:ea typeface="+mn-lt"/>
                <a:cs typeface="+mn-lt"/>
              </a:rPr>
              <a:t> </a:t>
            </a:r>
            <a:r>
              <a:rPr lang="en-US" sz="2400" err="1">
                <a:ea typeface="+mn-lt"/>
                <a:cs typeface="+mn-lt"/>
              </a:rPr>
              <a:t>apskaita</a:t>
            </a:r>
            <a:r>
              <a:rPr lang="en-US" sz="2400">
                <a:ea typeface="+mn-lt"/>
                <a:cs typeface="+mn-lt"/>
              </a:rPr>
              <a:t>.</a:t>
            </a:r>
          </a:p>
          <a:p>
            <a:pPr>
              <a:buFont typeface="Arial" panose="020F0502020204030204" pitchFamily="34" charset="0"/>
              <a:buChar char="•"/>
            </a:pPr>
            <a:endParaRPr lang="en-US" sz="2400">
              <a:ea typeface="+mn-lt"/>
              <a:cs typeface="+mn-lt"/>
            </a:endParaRPr>
          </a:p>
          <a:p>
            <a:endParaRPr lang="en-US" sz="2400">
              <a:cs typeface="Calibri"/>
            </a:endParaRPr>
          </a:p>
        </p:txBody>
      </p:sp>
    </p:spTree>
    <p:extLst>
      <p:ext uri="{BB962C8B-B14F-4D97-AF65-F5344CB8AC3E}">
        <p14:creationId xmlns:p14="http://schemas.microsoft.com/office/powerpoint/2010/main" val="292332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problemos(1)</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b="1" err="1">
                <a:ea typeface="+mn-lt"/>
                <a:cs typeface="+mn-lt"/>
              </a:rPr>
              <a:t>Rankinis</a:t>
            </a:r>
            <a:r>
              <a:rPr lang="en-US" sz="2400" b="1">
                <a:ea typeface="+mn-lt"/>
                <a:cs typeface="+mn-lt"/>
              </a:rPr>
              <a:t> </a:t>
            </a:r>
            <a:r>
              <a:rPr lang="en-US" sz="2400" b="1" err="1">
                <a:ea typeface="+mn-lt"/>
                <a:cs typeface="+mn-lt"/>
              </a:rPr>
              <a:t>konfigūravimas</a:t>
            </a:r>
            <a:r>
              <a:rPr lang="en-US" sz="2400">
                <a:ea typeface="+mn-lt"/>
                <a:cs typeface="+mn-lt"/>
              </a:rPr>
              <a:t>. </a:t>
            </a:r>
            <a:r>
              <a:rPr lang="en-US" sz="2400" err="1">
                <a:ea typeface="+mn-lt"/>
                <a:cs typeface="+mn-lt"/>
              </a:rPr>
              <a:t>Tokio</a:t>
            </a:r>
            <a:r>
              <a:rPr lang="en-US" sz="2400">
                <a:ea typeface="+mn-lt"/>
                <a:cs typeface="+mn-lt"/>
              </a:rPr>
              <a:t> </a:t>
            </a:r>
            <a:r>
              <a:rPr lang="en-US" sz="2400" err="1">
                <a:ea typeface="+mn-lt"/>
                <a:cs typeface="+mn-lt"/>
              </a:rPr>
              <a:t>tipo</a:t>
            </a:r>
            <a:r>
              <a:rPr lang="en-US" sz="2400">
                <a:ea typeface="+mn-lt"/>
                <a:cs typeface="+mn-lt"/>
              </a:rPr>
              <a:t> </a:t>
            </a:r>
            <a:r>
              <a:rPr lang="en-US" sz="2400" err="1">
                <a:ea typeface="+mn-lt"/>
                <a:cs typeface="+mn-lt"/>
              </a:rPr>
              <a:t>konfigūravimas</a:t>
            </a:r>
            <a:r>
              <a:rPr lang="en-US" sz="2400">
                <a:ea typeface="+mn-lt"/>
                <a:cs typeface="+mn-lt"/>
              </a:rPr>
              <a:t> </a:t>
            </a:r>
            <a:r>
              <a:rPr lang="en-US" sz="2400" err="1">
                <a:ea typeface="+mn-lt"/>
                <a:cs typeface="+mn-lt"/>
              </a:rPr>
              <a:t>yra</a:t>
            </a:r>
            <a:r>
              <a:rPr lang="en-US" sz="2400">
                <a:ea typeface="+mn-lt"/>
                <a:cs typeface="+mn-lt"/>
              </a:rPr>
              <a:t> </a:t>
            </a:r>
            <a:r>
              <a:rPr lang="en-US" sz="2400" err="1">
                <a:ea typeface="+mn-lt"/>
                <a:cs typeface="+mn-lt"/>
              </a:rPr>
              <a:t>labai</a:t>
            </a:r>
            <a:r>
              <a:rPr lang="en-US" sz="2400">
                <a:ea typeface="+mn-lt"/>
                <a:cs typeface="+mn-lt"/>
              </a:rPr>
              <a:t> </a:t>
            </a:r>
            <a:r>
              <a:rPr lang="en-US" sz="2400" err="1">
                <a:ea typeface="+mn-lt"/>
                <a:cs typeface="+mn-lt"/>
              </a:rPr>
              <a:t>susijęs</a:t>
            </a:r>
            <a:r>
              <a:rPr lang="en-US" sz="2400">
                <a:ea typeface="+mn-lt"/>
                <a:cs typeface="+mn-lt"/>
              </a:rPr>
              <a:t> </a:t>
            </a:r>
            <a:r>
              <a:rPr lang="en-US" sz="2400" err="1">
                <a:ea typeface="+mn-lt"/>
                <a:cs typeface="+mn-lt"/>
              </a:rPr>
              <a:t>su</a:t>
            </a:r>
            <a:r>
              <a:rPr lang="en-US" sz="2400">
                <a:ea typeface="+mn-lt"/>
                <a:cs typeface="+mn-lt"/>
              </a:rPr>
              <a:t> </a:t>
            </a:r>
            <a:r>
              <a:rPr lang="en-US" sz="2400" err="1">
                <a:ea typeface="+mn-lt"/>
                <a:cs typeface="+mn-lt"/>
              </a:rPr>
              <a:t>bloga</a:t>
            </a:r>
            <a:r>
              <a:rPr lang="en-US" sz="2400">
                <a:ea typeface="+mn-lt"/>
                <a:cs typeface="+mn-lt"/>
              </a:rPr>
              <a:t> </a:t>
            </a:r>
            <a:r>
              <a:rPr lang="en-US" sz="2400" err="1">
                <a:ea typeface="+mn-lt"/>
                <a:cs typeface="+mn-lt"/>
              </a:rPr>
              <a:t>konfigūracija</a:t>
            </a:r>
            <a:r>
              <a:rPr lang="en-US" sz="2400">
                <a:ea typeface="+mn-lt"/>
                <a:cs typeface="+mn-lt"/>
              </a:rPr>
              <a:t>. </a:t>
            </a:r>
            <a:r>
              <a:rPr lang="en-US" sz="2400" err="1">
                <a:ea typeface="+mn-lt"/>
                <a:cs typeface="+mn-lt"/>
              </a:rPr>
              <a:t>Konfigūruojant</a:t>
            </a:r>
            <a:r>
              <a:rPr lang="en-US" sz="2400">
                <a:ea typeface="+mn-lt"/>
                <a:cs typeface="+mn-lt"/>
              </a:rPr>
              <a:t> </a:t>
            </a:r>
            <a:r>
              <a:rPr lang="en-US" sz="2400" err="1">
                <a:ea typeface="+mn-lt"/>
                <a:cs typeface="+mn-lt"/>
              </a:rPr>
              <a:t>sistemas</a:t>
            </a:r>
            <a:r>
              <a:rPr lang="en-US" sz="2400">
                <a:ea typeface="+mn-lt"/>
                <a:cs typeface="+mn-lt"/>
              </a:rPr>
              <a:t> </a:t>
            </a:r>
            <a:r>
              <a:rPr lang="en-US" sz="2400" err="1">
                <a:ea typeface="+mn-lt"/>
                <a:cs typeface="+mn-lt"/>
              </a:rPr>
              <a:t>ranka</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privesti</a:t>
            </a:r>
            <a:r>
              <a:rPr lang="en-US" sz="2400">
                <a:ea typeface="+mn-lt"/>
                <a:cs typeface="+mn-lt"/>
              </a:rPr>
              <a:t> </a:t>
            </a:r>
            <a:r>
              <a:rPr lang="en-US" sz="2400" err="1">
                <a:ea typeface="+mn-lt"/>
                <a:cs typeface="+mn-lt"/>
              </a:rPr>
              <a:t>prie</a:t>
            </a:r>
            <a:r>
              <a:rPr lang="en-US" sz="2400">
                <a:ea typeface="+mn-lt"/>
                <a:cs typeface="+mn-lt"/>
              </a:rPr>
              <a:t> </a:t>
            </a:r>
            <a:r>
              <a:rPr lang="en-US" sz="2400" err="1">
                <a:ea typeface="+mn-lt"/>
                <a:cs typeface="+mn-lt"/>
              </a:rPr>
              <a:t>įvairių</a:t>
            </a:r>
            <a:r>
              <a:rPr lang="en-US" sz="2400">
                <a:ea typeface="+mn-lt"/>
                <a:cs typeface="+mn-lt"/>
              </a:rPr>
              <a:t> </a:t>
            </a:r>
            <a:r>
              <a:rPr lang="en-US" sz="2400" err="1">
                <a:ea typeface="+mn-lt"/>
                <a:cs typeface="+mn-lt"/>
              </a:rPr>
              <a:t>bėdų</a:t>
            </a:r>
            <a:r>
              <a:rPr lang="en-US" sz="2400">
                <a:ea typeface="+mn-lt"/>
                <a:cs typeface="+mn-lt"/>
              </a:rPr>
              <a:t>.  </a:t>
            </a:r>
            <a:r>
              <a:rPr lang="en-US" sz="2400" err="1">
                <a:ea typeface="+mn-lt"/>
                <a:cs typeface="+mn-lt"/>
              </a:rPr>
              <a:t>Įrašomos</a:t>
            </a:r>
            <a:r>
              <a:rPr lang="en-US" sz="2400">
                <a:ea typeface="+mn-lt"/>
                <a:cs typeface="+mn-lt"/>
              </a:rPr>
              <a:t> </a:t>
            </a:r>
            <a:r>
              <a:rPr lang="en-US" sz="2400" err="1">
                <a:ea typeface="+mn-lt"/>
                <a:cs typeface="+mn-lt"/>
              </a:rPr>
              <a:t>aplikacijų</a:t>
            </a:r>
            <a:r>
              <a:rPr lang="en-US" sz="2400">
                <a:ea typeface="+mn-lt"/>
                <a:cs typeface="+mn-lt"/>
              </a:rPr>
              <a:t> </a:t>
            </a:r>
            <a:r>
              <a:rPr lang="en-US" sz="2400" err="1">
                <a:ea typeface="+mn-lt"/>
                <a:cs typeface="+mn-lt"/>
              </a:rPr>
              <a:t>versijos</a:t>
            </a:r>
            <a:r>
              <a:rPr lang="en-US" sz="2400">
                <a:ea typeface="+mn-lt"/>
                <a:cs typeface="+mn-lt"/>
              </a:rPr>
              <a:t> </a:t>
            </a:r>
            <a:r>
              <a:rPr lang="en-US" sz="2400" err="1">
                <a:ea typeface="+mn-lt"/>
                <a:cs typeface="+mn-lt"/>
              </a:rPr>
              <a:t>dažniausiai</a:t>
            </a:r>
            <a:r>
              <a:rPr lang="en-US" sz="2400">
                <a:ea typeface="+mn-lt"/>
                <a:cs typeface="+mn-lt"/>
              </a:rPr>
              <a:t> bus </a:t>
            </a:r>
            <a:r>
              <a:rPr lang="en-US" sz="2400" err="1">
                <a:ea typeface="+mn-lt"/>
                <a:cs typeface="+mn-lt"/>
              </a:rPr>
              <a:t>skirtingos</a:t>
            </a:r>
            <a:r>
              <a:rPr lang="en-US" sz="2400">
                <a:ea typeface="+mn-lt"/>
                <a:cs typeface="+mn-lt"/>
              </a:rPr>
              <a:t>. </a:t>
            </a:r>
            <a:r>
              <a:rPr lang="en-US" sz="2400" err="1">
                <a:ea typeface="+mn-lt"/>
                <a:cs typeface="+mn-lt"/>
              </a:rPr>
              <a:t>Visos</a:t>
            </a:r>
            <a:r>
              <a:rPr lang="en-US" sz="2400">
                <a:ea typeface="+mn-lt"/>
                <a:cs typeface="+mn-lt"/>
              </a:rPr>
              <a:t> </a:t>
            </a:r>
            <a:r>
              <a:rPr lang="en-US" sz="2400" err="1">
                <a:ea typeface="+mn-lt"/>
                <a:cs typeface="+mn-lt"/>
              </a:rPr>
              <a:t>minėtos</a:t>
            </a:r>
            <a:r>
              <a:rPr lang="en-US" sz="2400">
                <a:ea typeface="+mn-lt"/>
                <a:cs typeface="+mn-lt"/>
              </a:rPr>
              <a:t> </a:t>
            </a:r>
            <a:r>
              <a:rPr lang="en-US" sz="2400" err="1">
                <a:ea typeface="+mn-lt"/>
                <a:cs typeface="+mn-lt"/>
              </a:rPr>
              <a:t>problemos</a:t>
            </a:r>
            <a:r>
              <a:rPr lang="en-US" sz="2400">
                <a:ea typeface="+mn-lt"/>
                <a:cs typeface="+mn-lt"/>
              </a:rPr>
              <a:t> </a:t>
            </a:r>
            <a:r>
              <a:rPr lang="en-US" sz="2400" err="1">
                <a:ea typeface="+mn-lt"/>
                <a:cs typeface="+mn-lt"/>
              </a:rPr>
              <a:t>priveda</a:t>
            </a:r>
            <a:r>
              <a:rPr lang="en-US" sz="2400">
                <a:ea typeface="+mn-lt"/>
                <a:cs typeface="+mn-lt"/>
              </a:rPr>
              <a:t> </a:t>
            </a:r>
            <a:r>
              <a:rPr lang="en-US" sz="2400" err="1">
                <a:ea typeface="+mn-lt"/>
                <a:cs typeface="+mn-lt"/>
              </a:rPr>
              <a:t>prie</a:t>
            </a:r>
            <a:r>
              <a:rPr lang="en-US" sz="2400">
                <a:ea typeface="+mn-lt"/>
                <a:cs typeface="+mn-lt"/>
              </a:rPr>
              <a:t> </a:t>
            </a:r>
            <a:r>
              <a:rPr lang="en-US" sz="2400" err="1">
                <a:ea typeface="+mn-lt"/>
                <a:cs typeface="+mn-lt"/>
              </a:rPr>
              <a:t>nesaugių</a:t>
            </a:r>
            <a:r>
              <a:rPr lang="en-US" sz="2400">
                <a:ea typeface="+mn-lt"/>
                <a:cs typeface="+mn-lt"/>
              </a:rPr>
              <a:t> </a:t>
            </a:r>
            <a:r>
              <a:rPr lang="en-US" sz="2400" err="1">
                <a:ea typeface="+mn-lt"/>
                <a:cs typeface="+mn-lt"/>
              </a:rPr>
              <a:t>sistemų</a:t>
            </a:r>
            <a:r>
              <a:rPr lang="en-US" sz="2400">
                <a:ea typeface="+mn-lt"/>
                <a:cs typeface="+mn-lt"/>
              </a:rPr>
              <a:t>.</a:t>
            </a:r>
            <a:endParaRPr lang="lt-LT"/>
          </a:p>
          <a:p>
            <a:pPr>
              <a:buFont typeface="Arial" panose="020F0502020204030204" pitchFamily="34" charset="0"/>
              <a:buChar char="•"/>
            </a:pPr>
            <a:r>
              <a:rPr lang="en-US" sz="2400" b="1" err="1">
                <a:ea typeface="+mn-lt"/>
                <a:cs typeface="+mn-lt"/>
              </a:rPr>
              <a:t>Produktyvumas</a:t>
            </a:r>
            <a:r>
              <a:rPr lang="en-US" sz="2400">
                <a:ea typeface="+mn-lt"/>
                <a:cs typeface="+mn-lt"/>
              </a:rPr>
              <a:t>. </a:t>
            </a:r>
            <a:r>
              <a:rPr lang="en-US" sz="2400" err="1">
                <a:ea typeface="+mn-lt"/>
                <a:cs typeface="+mn-lt"/>
              </a:rPr>
              <a:t>Valdant</a:t>
            </a:r>
            <a:r>
              <a:rPr lang="en-US" sz="2400">
                <a:ea typeface="+mn-lt"/>
                <a:cs typeface="+mn-lt"/>
              </a:rPr>
              <a:t> </a:t>
            </a:r>
            <a:r>
              <a:rPr lang="en-US" sz="2400" err="1">
                <a:ea typeface="+mn-lt"/>
                <a:cs typeface="+mn-lt"/>
              </a:rPr>
              <a:t>konfigūraciją</a:t>
            </a:r>
            <a:r>
              <a:rPr lang="en-US" sz="2400">
                <a:ea typeface="+mn-lt"/>
                <a:cs typeface="+mn-lt"/>
              </a:rPr>
              <a:t> be </a:t>
            </a:r>
            <a:r>
              <a:rPr lang="en-US" sz="2400" err="1">
                <a:ea typeface="+mn-lt"/>
                <a:cs typeface="+mn-lt"/>
              </a:rPr>
              <a:t>nustatyto</a:t>
            </a:r>
            <a:r>
              <a:rPr lang="en-US" sz="2400">
                <a:ea typeface="+mn-lt"/>
                <a:cs typeface="+mn-lt"/>
              </a:rPr>
              <a:t> </a:t>
            </a:r>
            <a:r>
              <a:rPr lang="en-US" sz="2400" err="1">
                <a:ea typeface="+mn-lt"/>
                <a:cs typeface="+mn-lt"/>
              </a:rPr>
              <a:t>standarto</a:t>
            </a:r>
            <a:r>
              <a:rPr lang="en-US" sz="2400">
                <a:ea typeface="+mn-lt"/>
                <a:cs typeface="+mn-lt"/>
              </a:rPr>
              <a:t> </a:t>
            </a:r>
            <a:r>
              <a:rPr lang="en-US" sz="2400" err="1">
                <a:ea typeface="+mn-lt"/>
                <a:cs typeface="+mn-lt"/>
              </a:rPr>
              <a:t>sumažinamas</a:t>
            </a:r>
            <a:r>
              <a:rPr lang="en-US" sz="2400">
                <a:ea typeface="+mn-lt"/>
                <a:cs typeface="+mn-lt"/>
              </a:rPr>
              <a:t> </a:t>
            </a:r>
            <a:r>
              <a:rPr lang="en-US" sz="2400" err="1">
                <a:ea typeface="+mn-lt"/>
                <a:cs typeface="+mn-lt"/>
              </a:rPr>
              <a:t>produktyvumas</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valdymui</a:t>
            </a:r>
            <a:r>
              <a:rPr lang="en-US" sz="2400">
                <a:ea typeface="+mn-lt"/>
                <a:cs typeface="+mn-lt"/>
              </a:rPr>
              <a:t> </a:t>
            </a:r>
            <a:r>
              <a:rPr lang="en-US" sz="2400" err="1">
                <a:ea typeface="+mn-lt"/>
                <a:cs typeface="+mn-lt"/>
              </a:rPr>
              <a:t>turi</a:t>
            </a:r>
            <a:r>
              <a:rPr lang="en-US" sz="2400">
                <a:ea typeface="+mn-lt"/>
                <a:cs typeface="+mn-lt"/>
              </a:rPr>
              <a:t> </a:t>
            </a:r>
            <a:r>
              <a:rPr lang="en-US" sz="2400" err="1">
                <a:ea typeface="+mn-lt"/>
                <a:cs typeface="+mn-lt"/>
              </a:rPr>
              <a:t>būti</a:t>
            </a:r>
            <a:r>
              <a:rPr lang="en-US" sz="2400">
                <a:ea typeface="+mn-lt"/>
                <a:cs typeface="+mn-lt"/>
              </a:rPr>
              <a:t> </a:t>
            </a:r>
            <a:r>
              <a:rPr lang="en-US" sz="2400" err="1">
                <a:ea typeface="+mn-lt"/>
                <a:cs typeface="+mn-lt"/>
              </a:rPr>
              <a:t>skirtas</a:t>
            </a:r>
            <a:r>
              <a:rPr lang="en-US" sz="2400">
                <a:ea typeface="+mn-lt"/>
                <a:cs typeface="+mn-lt"/>
              </a:rPr>
              <a:t> </a:t>
            </a:r>
            <a:r>
              <a:rPr lang="en-US" sz="2400" err="1">
                <a:ea typeface="+mn-lt"/>
                <a:cs typeface="+mn-lt"/>
              </a:rPr>
              <a:t>žmogus</a:t>
            </a:r>
            <a:r>
              <a:rPr lang="en-US" sz="2400">
                <a:ea typeface="+mn-lt"/>
                <a:cs typeface="+mn-lt"/>
              </a:rPr>
              <a:t>, </a:t>
            </a:r>
            <a:r>
              <a:rPr lang="en-US" sz="2400" err="1">
                <a:ea typeface="+mn-lt"/>
                <a:cs typeface="+mn-lt"/>
              </a:rPr>
              <a:t>kuris</a:t>
            </a:r>
            <a:r>
              <a:rPr lang="en-US" sz="2400">
                <a:ea typeface="+mn-lt"/>
                <a:cs typeface="+mn-lt"/>
              </a:rPr>
              <a:t> </a:t>
            </a:r>
            <a:r>
              <a:rPr lang="en-US" sz="2400" err="1">
                <a:ea typeface="+mn-lt"/>
                <a:cs typeface="+mn-lt"/>
              </a:rPr>
              <a:t>pastoviai</a:t>
            </a:r>
            <a:r>
              <a:rPr lang="en-US" sz="2400">
                <a:ea typeface="+mn-lt"/>
                <a:cs typeface="+mn-lt"/>
              </a:rPr>
              <a:t> </a:t>
            </a:r>
            <a:r>
              <a:rPr lang="en-US" sz="2400" err="1">
                <a:ea typeface="+mn-lt"/>
                <a:cs typeface="+mn-lt"/>
              </a:rPr>
              <a:t>turi</a:t>
            </a:r>
            <a:r>
              <a:rPr lang="en-US" sz="2400">
                <a:ea typeface="+mn-lt"/>
                <a:cs typeface="+mn-lt"/>
              </a:rPr>
              <a:t> </a:t>
            </a:r>
            <a:r>
              <a:rPr lang="en-US" sz="2400" err="1">
                <a:ea typeface="+mn-lt"/>
                <a:cs typeface="+mn-lt"/>
              </a:rPr>
              <a:t>prižiūrėti</a:t>
            </a:r>
            <a:r>
              <a:rPr lang="en-US" sz="2400">
                <a:ea typeface="+mn-lt"/>
                <a:cs typeface="+mn-lt"/>
              </a:rPr>
              <a:t> </a:t>
            </a:r>
            <a:r>
              <a:rPr lang="en-US" sz="2400" err="1">
                <a:ea typeface="+mn-lt"/>
                <a:cs typeface="+mn-lt"/>
              </a:rPr>
              <a:t>esamą</a:t>
            </a:r>
            <a:r>
              <a:rPr lang="en-US" sz="2400">
                <a:ea typeface="+mn-lt"/>
                <a:cs typeface="+mn-lt"/>
              </a:rPr>
              <a:t> </a:t>
            </a:r>
            <a:r>
              <a:rPr lang="en-US" sz="2400" err="1">
                <a:ea typeface="+mn-lt"/>
                <a:cs typeface="+mn-lt"/>
              </a:rPr>
              <a:t>sistemą</a:t>
            </a:r>
            <a:r>
              <a:rPr lang="en-US" sz="2400">
                <a:ea typeface="+mn-lt"/>
                <a:cs typeface="+mn-lt"/>
              </a:rPr>
              <a:t>. </a:t>
            </a:r>
            <a:r>
              <a:rPr lang="en-US" sz="2400" err="1">
                <a:ea typeface="+mn-lt"/>
                <a:cs typeface="+mn-lt"/>
              </a:rPr>
              <a:t>Valdant</a:t>
            </a:r>
            <a:r>
              <a:rPr lang="en-US" sz="2400">
                <a:ea typeface="+mn-lt"/>
                <a:cs typeface="+mn-lt"/>
              </a:rPr>
              <a:t> </a:t>
            </a:r>
            <a:r>
              <a:rPr lang="en-US" sz="2400" err="1">
                <a:ea typeface="+mn-lt"/>
                <a:cs typeface="+mn-lt"/>
              </a:rPr>
              <a:t>didelę</a:t>
            </a:r>
            <a:r>
              <a:rPr lang="en-US" sz="2400">
                <a:ea typeface="+mn-lt"/>
                <a:cs typeface="+mn-lt"/>
              </a:rPr>
              <a:t> </a:t>
            </a:r>
            <a:r>
              <a:rPr lang="en-US" sz="2400" err="1">
                <a:ea typeface="+mn-lt"/>
                <a:cs typeface="+mn-lt"/>
              </a:rPr>
              <a:t>sistemą</a:t>
            </a:r>
            <a:r>
              <a:rPr lang="en-US" sz="2400">
                <a:ea typeface="+mn-lt"/>
                <a:cs typeface="+mn-lt"/>
              </a:rPr>
              <a:t> </a:t>
            </a:r>
            <a:r>
              <a:rPr lang="en-US" sz="2400" err="1">
                <a:ea typeface="+mn-lt"/>
                <a:cs typeface="+mn-lt"/>
              </a:rPr>
              <a:t>galima</a:t>
            </a:r>
            <a:r>
              <a:rPr lang="en-US" sz="2400">
                <a:ea typeface="+mn-lt"/>
                <a:cs typeface="+mn-lt"/>
              </a:rPr>
              <a:t> </a:t>
            </a:r>
            <a:r>
              <a:rPr lang="en-US" sz="2400" err="1">
                <a:ea typeface="+mn-lt"/>
                <a:cs typeface="+mn-lt"/>
              </a:rPr>
              <a:t>padaryti</a:t>
            </a:r>
            <a:r>
              <a:rPr lang="en-US" sz="2400">
                <a:ea typeface="+mn-lt"/>
                <a:cs typeface="+mn-lt"/>
              </a:rPr>
              <a:t> </a:t>
            </a:r>
            <a:r>
              <a:rPr lang="en-US" sz="2400" err="1">
                <a:ea typeface="+mn-lt"/>
                <a:cs typeface="+mn-lt"/>
              </a:rPr>
              <a:t>konfigūracinių</a:t>
            </a:r>
            <a:r>
              <a:rPr lang="en-US" sz="2400">
                <a:ea typeface="+mn-lt"/>
                <a:cs typeface="+mn-lt"/>
              </a:rPr>
              <a:t> </a:t>
            </a:r>
            <a:r>
              <a:rPr lang="en-US" sz="2400" err="1">
                <a:ea typeface="+mn-lt"/>
                <a:cs typeface="+mn-lt"/>
              </a:rPr>
              <a:t>klaidų</a:t>
            </a:r>
            <a:r>
              <a:rPr lang="en-US" sz="2400">
                <a:ea typeface="+mn-lt"/>
                <a:cs typeface="+mn-lt"/>
              </a:rPr>
              <a:t>, </a:t>
            </a:r>
            <a:r>
              <a:rPr lang="en-US" sz="2400" err="1">
                <a:ea typeface="+mn-lt"/>
                <a:cs typeface="+mn-lt"/>
              </a:rPr>
              <a:t>kurios</a:t>
            </a:r>
            <a:r>
              <a:rPr lang="en-US" sz="2400">
                <a:ea typeface="+mn-lt"/>
                <a:cs typeface="+mn-lt"/>
              </a:rPr>
              <a:t> </a:t>
            </a:r>
            <a:r>
              <a:rPr lang="en-US" sz="2400" err="1">
                <a:ea typeface="+mn-lt"/>
                <a:cs typeface="+mn-lt"/>
              </a:rPr>
              <a:t>priveda</a:t>
            </a:r>
            <a:r>
              <a:rPr lang="en-US" sz="2400">
                <a:ea typeface="+mn-lt"/>
                <a:cs typeface="+mn-lt"/>
              </a:rPr>
              <a:t> </a:t>
            </a:r>
            <a:r>
              <a:rPr lang="en-US" sz="2400" err="1">
                <a:ea typeface="+mn-lt"/>
                <a:cs typeface="+mn-lt"/>
              </a:rPr>
              <a:t>prie</a:t>
            </a:r>
            <a:r>
              <a:rPr lang="en-US" sz="2400">
                <a:ea typeface="+mn-lt"/>
                <a:cs typeface="+mn-lt"/>
              </a:rPr>
              <a:t> </a:t>
            </a:r>
            <a:r>
              <a:rPr lang="en-US" sz="2400" err="1">
                <a:ea typeface="+mn-lt"/>
                <a:cs typeface="+mn-lt"/>
              </a:rPr>
              <a:t>saugumo</a:t>
            </a:r>
            <a:r>
              <a:rPr lang="en-US" sz="2400">
                <a:ea typeface="+mn-lt"/>
                <a:cs typeface="+mn-lt"/>
              </a:rPr>
              <a:t> </a:t>
            </a:r>
            <a:r>
              <a:rPr lang="en-US" sz="2400" err="1">
                <a:ea typeface="+mn-lt"/>
                <a:cs typeface="+mn-lt"/>
              </a:rPr>
              <a:t>problemų</a:t>
            </a:r>
            <a:r>
              <a:rPr lang="en-US" sz="2400">
                <a:ea typeface="+mn-lt"/>
                <a:cs typeface="+mn-lt"/>
              </a:rPr>
              <a:t>.</a:t>
            </a:r>
          </a:p>
          <a:p>
            <a:pPr>
              <a:buFont typeface="Arial" panose="020F0502020204030204" pitchFamily="34" charset="0"/>
              <a:buChar char="•"/>
            </a:pPr>
            <a:endParaRPr lang="en-US" sz="2400">
              <a:ea typeface="+mn-lt"/>
              <a:cs typeface="+mn-lt"/>
            </a:endParaRPr>
          </a:p>
          <a:p>
            <a:pPr>
              <a:buFont typeface="Arial" panose="020F0502020204030204" pitchFamily="34" charset="0"/>
              <a:buChar char="•"/>
            </a:pPr>
            <a:endParaRPr lang="en-US" sz="2400">
              <a:cs typeface="Calibri"/>
            </a:endParaRPr>
          </a:p>
          <a:p>
            <a:endParaRPr lang="en-US" sz="2400">
              <a:cs typeface="Calibri"/>
            </a:endParaRPr>
          </a:p>
        </p:txBody>
      </p:sp>
    </p:spTree>
    <p:extLst>
      <p:ext uri="{BB962C8B-B14F-4D97-AF65-F5344CB8AC3E}">
        <p14:creationId xmlns:p14="http://schemas.microsoft.com/office/powerpoint/2010/main" val="392693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problemos(2)</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b="1" err="1">
                <a:ea typeface="+mn-lt"/>
                <a:cs typeface="+mn-lt"/>
              </a:rPr>
              <a:t>Bloga</a:t>
            </a:r>
            <a:r>
              <a:rPr lang="en-US" sz="2400" b="1">
                <a:ea typeface="+mn-lt"/>
                <a:cs typeface="+mn-lt"/>
              </a:rPr>
              <a:t> </a:t>
            </a:r>
            <a:r>
              <a:rPr lang="en-US" sz="2400" b="1" err="1">
                <a:ea typeface="+mn-lt"/>
                <a:cs typeface="+mn-lt"/>
              </a:rPr>
              <a:t>konfigūracija</a:t>
            </a:r>
            <a:r>
              <a:rPr lang="en-US" sz="2400">
                <a:ea typeface="+mn-lt"/>
                <a:cs typeface="+mn-lt"/>
              </a:rPr>
              <a:t>. </a:t>
            </a:r>
            <a:r>
              <a:rPr lang="en-US" sz="2400" err="1">
                <a:ea typeface="+mn-lt"/>
                <a:cs typeface="+mn-lt"/>
              </a:rPr>
              <a:t>Bloga</a:t>
            </a:r>
            <a:r>
              <a:rPr lang="en-US" sz="2400">
                <a:ea typeface="+mn-lt"/>
                <a:cs typeface="+mn-lt"/>
              </a:rPr>
              <a:t> </a:t>
            </a:r>
            <a:r>
              <a:rPr lang="en-US" sz="2400" err="1">
                <a:ea typeface="+mn-lt"/>
                <a:cs typeface="+mn-lt"/>
              </a:rPr>
              <a:t>sistemų</a:t>
            </a:r>
            <a:r>
              <a:rPr lang="en-US" sz="2400">
                <a:ea typeface="+mn-lt"/>
                <a:cs typeface="+mn-lt"/>
              </a:rPr>
              <a:t> </a:t>
            </a:r>
            <a:r>
              <a:rPr lang="en-US" sz="2400" err="1">
                <a:ea typeface="+mn-lt"/>
                <a:cs typeface="+mn-lt"/>
              </a:rPr>
              <a:t>konfiguracija</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privesti</a:t>
            </a:r>
            <a:r>
              <a:rPr lang="en-US" sz="2400">
                <a:ea typeface="+mn-lt"/>
                <a:cs typeface="+mn-lt"/>
              </a:rPr>
              <a:t> </a:t>
            </a:r>
            <a:r>
              <a:rPr lang="en-US" sz="2400" err="1">
                <a:ea typeface="+mn-lt"/>
                <a:cs typeface="+mn-lt"/>
              </a:rPr>
              <a:t>prie</a:t>
            </a:r>
            <a:r>
              <a:rPr lang="en-US" sz="2400">
                <a:ea typeface="+mn-lt"/>
                <a:cs typeface="+mn-lt"/>
              </a:rPr>
              <a:t> </a:t>
            </a:r>
            <a:r>
              <a:rPr lang="en-US" sz="2400" err="1">
                <a:ea typeface="+mn-lt"/>
                <a:cs typeface="+mn-lt"/>
              </a:rPr>
              <a:t>blogo</a:t>
            </a:r>
            <a:r>
              <a:rPr lang="en-US" sz="2400">
                <a:ea typeface="+mn-lt"/>
                <a:cs typeface="+mn-lt"/>
              </a:rPr>
              <a:t> </a:t>
            </a:r>
            <a:r>
              <a:rPr lang="en-US" sz="2400" err="1">
                <a:ea typeface="+mn-lt"/>
                <a:cs typeface="+mn-lt"/>
              </a:rPr>
              <a:t>sisteminio</a:t>
            </a:r>
            <a:r>
              <a:rPr lang="en-US" sz="2400">
                <a:ea typeface="+mn-lt"/>
                <a:cs typeface="+mn-lt"/>
              </a:rPr>
              <a:t> </a:t>
            </a:r>
            <a:r>
              <a:rPr lang="en-US" sz="2400" err="1">
                <a:ea typeface="+mn-lt"/>
                <a:cs typeface="+mn-lt"/>
              </a:rPr>
              <a:t>našumo</a:t>
            </a:r>
            <a:r>
              <a:rPr lang="en-US" sz="2400">
                <a:ea typeface="+mn-lt"/>
                <a:cs typeface="+mn-lt"/>
              </a:rPr>
              <a:t>, </a:t>
            </a:r>
            <a:r>
              <a:rPr lang="en-US" sz="2400" err="1">
                <a:ea typeface="+mn-lt"/>
                <a:cs typeface="+mn-lt"/>
              </a:rPr>
              <a:t>skirtingų</a:t>
            </a:r>
            <a:r>
              <a:rPr lang="en-US" sz="2400">
                <a:ea typeface="+mn-lt"/>
                <a:cs typeface="+mn-lt"/>
              </a:rPr>
              <a:t> </a:t>
            </a:r>
            <a:r>
              <a:rPr lang="en-US" sz="2400" err="1">
                <a:ea typeface="+mn-lt"/>
                <a:cs typeface="+mn-lt"/>
              </a:rPr>
              <a:t>programų</a:t>
            </a:r>
            <a:r>
              <a:rPr lang="en-US" sz="2400">
                <a:ea typeface="+mn-lt"/>
                <a:cs typeface="+mn-lt"/>
              </a:rPr>
              <a:t> </a:t>
            </a:r>
            <a:r>
              <a:rPr lang="en-US" sz="2400" err="1">
                <a:ea typeface="+mn-lt"/>
                <a:cs typeface="+mn-lt"/>
              </a:rPr>
              <a:t>naudojimo</a:t>
            </a:r>
            <a:r>
              <a:rPr lang="en-US" sz="2400">
                <a:ea typeface="+mn-lt"/>
                <a:cs typeface="+mn-lt"/>
              </a:rPr>
              <a:t> tarp </a:t>
            </a:r>
            <a:r>
              <a:rPr lang="en-US" sz="2400" err="1">
                <a:ea typeface="+mn-lt"/>
                <a:cs typeface="+mn-lt"/>
              </a:rPr>
              <a:t>sistemų</a:t>
            </a:r>
            <a:r>
              <a:rPr lang="en-US" sz="2400">
                <a:ea typeface="+mn-lt"/>
                <a:cs typeface="+mn-lt"/>
              </a:rPr>
              <a:t>, </a:t>
            </a:r>
            <a:r>
              <a:rPr lang="en-US" sz="2400" err="1">
                <a:ea typeface="+mn-lt"/>
                <a:cs typeface="+mn-lt"/>
              </a:rPr>
              <a:t>skirtingos</a:t>
            </a:r>
            <a:r>
              <a:rPr lang="en-US" sz="2400">
                <a:ea typeface="+mn-lt"/>
                <a:cs typeface="+mn-lt"/>
              </a:rPr>
              <a:t> </a:t>
            </a:r>
            <a:r>
              <a:rPr lang="en-US" sz="2400" err="1">
                <a:ea typeface="+mn-lt"/>
                <a:cs typeface="+mn-lt"/>
              </a:rPr>
              <a:t>aplinkų</a:t>
            </a:r>
            <a:r>
              <a:rPr lang="en-US" sz="2400">
                <a:ea typeface="+mn-lt"/>
                <a:cs typeface="+mn-lt"/>
              </a:rPr>
              <a:t> </a:t>
            </a:r>
            <a:r>
              <a:rPr lang="en-US" sz="2400" err="1">
                <a:ea typeface="+mn-lt"/>
                <a:cs typeface="+mn-lt"/>
              </a:rPr>
              <a:t>konfigūracijos</a:t>
            </a:r>
            <a:r>
              <a:rPr lang="en-US" sz="2400">
                <a:ea typeface="+mn-lt"/>
                <a:cs typeface="+mn-lt"/>
              </a:rPr>
              <a:t>.</a:t>
            </a:r>
          </a:p>
          <a:p>
            <a:pPr>
              <a:buFont typeface="Arial" panose="020F0502020204030204" pitchFamily="34" charset="0"/>
              <a:buChar char="•"/>
            </a:pPr>
            <a:r>
              <a:rPr lang="en-US" sz="2400" b="1" err="1">
                <a:ea typeface="+mn-lt"/>
                <a:cs typeface="+mn-lt"/>
              </a:rPr>
              <a:t>Išplėčiamumas</a:t>
            </a:r>
            <a:r>
              <a:rPr lang="en-US" sz="2400">
                <a:ea typeface="+mn-lt"/>
                <a:cs typeface="+mn-lt"/>
              </a:rPr>
              <a:t>. </a:t>
            </a:r>
            <a:r>
              <a:rPr lang="en-US" sz="2400" err="1">
                <a:ea typeface="+mn-lt"/>
                <a:cs typeface="+mn-lt"/>
              </a:rPr>
              <a:t>Nesilaikant</a:t>
            </a:r>
            <a:r>
              <a:rPr lang="en-US" sz="2400">
                <a:ea typeface="+mn-lt"/>
                <a:cs typeface="+mn-lt"/>
              </a:rPr>
              <a:t> </a:t>
            </a:r>
            <a:r>
              <a:rPr lang="en-US" sz="2400" err="1">
                <a:ea typeface="+mn-lt"/>
                <a:cs typeface="+mn-lt"/>
              </a:rPr>
              <a:t>standartų</a:t>
            </a:r>
            <a:r>
              <a:rPr lang="en-US" sz="2400">
                <a:ea typeface="+mn-lt"/>
                <a:cs typeface="+mn-lt"/>
              </a:rPr>
              <a:t> </a:t>
            </a:r>
            <a:r>
              <a:rPr lang="en-US" sz="2400" err="1">
                <a:ea typeface="+mn-lt"/>
                <a:cs typeface="+mn-lt"/>
              </a:rPr>
              <a:t>sistemų</a:t>
            </a:r>
            <a:r>
              <a:rPr lang="en-US" sz="2400">
                <a:ea typeface="+mn-lt"/>
                <a:cs typeface="+mn-lt"/>
              </a:rPr>
              <a:t> </a:t>
            </a:r>
            <a:r>
              <a:rPr lang="en-US" sz="2400" err="1">
                <a:ea typeface="+mn-lt"/>
                <a:cs typeface="+mn-lt"/>
              </a:rPr>
              <a:t>konfigūracija</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išplėtimas</a:t>
            </a:r>
            <a:r>
              <a:rPr lang="en-US" sz="2400">
                <a:ea typeface="+mn-lt"/>
                <a:cs typeface="+mn-lt"/>
              </a:rPr>
              <a:t> </a:t>
            </a:r>
            <a:r>
              <a:rPr lang="en-US" sz="2400" err="1">
                <a:ea typeface="+mn-lt"/>
                <a:cs typeface="+mn-lt"/>
              </a:rPr>
              <a:t>yra</a:t>
            </a:r>
            <a:r>
              <a:rPr lang="en-US" sz="2400">
                <a:ea typeface="+mn-lt"/>
                <a:cs typeface="+mn-lt"/>
              </a:rPr>
              <a:t> </a:t>
            </a:r>
            <a:r>
              <a:rPr lang="en-US" sz="2400" err="1">
                <a:ea typeface="+mn-lt"/>
                <a:cs typeface="+mn-lt"/>
              </a:rPr>
              <a:t>sudėtingas</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turėti</a:t>
            </a:r>
            <a:r>
              <a:rPr lang="en-US" sz="2400">
                <a:ea typeface="+mn-lt"/>
                <a:cs typeface="+mn-lt"/>
              </a:rPr>
              <a:t> </a:t>
            </a:r>
            <a:r>
              <a:rPr lang="en-US" sz="2400" err="1">
                <a:ea typeface="+mn-lt"/>
                <a:cs typeface="+mn-lt"/>
              </a:rPr>
              <a:t>skirtingas</a:t>
            </a:r>
            <a:r>
              <a:rPr lang="en-US" sz="2400">
                <a:ea typeface="+mn-lt"/>
                <a:cs typeface="+mn-lt"/>
              </a:rPr>
              <a:t> </a:t>
            </a:r>
            <a:r>
              <a:rPr lang="en-US" sz="2400" err="1">
                <a:ea typeface="+mn-lt"/>
                <a:cs typeface="+mn-lt"/>
              </a:rPr>
              <a:t>programas</a:t>
            </a:r>
            <a:r>
              <a:rPr lang="en-US" sz="2400">
                <a:ea typeface="+mn-lt"/>
                <a:cs typeface="+mn-lt"/>
              </a:rPr>
              <a:t>, </a:t>
            </a:r>
            <a:r>
              <a:rPr lang="en-US" sz="2400" err="1">
                <a:ea typeface="+mn-lt"/>
                <a:cs typeface="+mn-lt"/>
              </a:rPr>
              <a:t>skirtingas</a:t>
            </a:r>
            <a:r>
              <a:rPr lang="en-US" sz="2400">
                <a:ea typeface="+mn-lt"/>
                <a:cs typeface="+mn-lt"/>
              </a:rPr>
              <a:t> </a:t>
            </a:r>
            <a:r>
              <a:rPr lang="en-US" sz="2400" err="1">
                <a:ea typeface="+mn-lt"/>
                <a:cs typeface="+mn-lt"/>
              </a:rPr>
              <a:t>konfigūracijas</a:t>
            </a:r>
            <a:r>
              <a:rPr lang="en-US" sz="2400">
                <a:ea typeface="+mn-lt"/>
                <a:cs typeface="+mn-lt"/>
              </a:rPr>
              <a:t>. </a:t>
            </a:r>
            <a:r>
              <a:rPr lang="en-US" sz="2400" err="1">
                <a:ea typeface="+mn-lt"/>
                <a:cs typeface="+mn-lt"/>
              </a:rPr>
              <a:t>Siekiant</a:t>
            </a:r>
            <a:r>
              <a:rPr lang="en-US" sz="2400">
                <a:ea typeface="+mn-lt"/>
                <a:cs typeface="+mn-lt"/>
              </a:rPr>
              <a:t> </a:t>
            </a:r>
            <a:r>
              <a:rPr lang="en-US" sz="2400" err="1">
                <a:ea typeface="+mn-lt"/>
                <a:cs typeface="+mn-lt"/>
              </a:rPr>
              <a:t>išplėsti</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aplinką</a:t>
            </a:r>
            <a:r>
              <a:rPr lang="en-US" sz="2400">
                <a:ea typeface="+mn-lt"/>
                <a:cs typeface="+mn-lt"/>
              </a:rPr>
              <a:t> </a:t>
            </a:r>
            <a:r>
              <a:rPr lang="en-US" sz="2400" err="1">
                <a:ea typeface="+mn-lt"/>
                <a:cs typeface="+mn-lt"/>
              </a:rPr>
              <a:t>ar</a:t>
            </a:r>
            <a:r>
              <a:rPr lang="en-US" sz="2400">
                <a:ea typeface="+mn-lt"/>
                <a:cs typeface="+mn-lt"/>
              </a:rPr>
              <a:t> </a:t>
            </a:r>
            <a:r>
              <a:rPr lang="en-US" sz="2400" err="1">
                <a:ea typeface="+mn-lt"/>
                <a:cs typeface="+mn-lt"/>
              </a:rPr>
              <a:t>padaryti</a:t>
            </a:r>
            <a:r>
              <a:rPr lang="en-US" sz="2400">
                <a:ea typeface="+mn-lt"/>
                <a:cs typeface="+mn-lt"/>
              </a:rPr>
              <a:t> </a:t>
            </a:r>
            <a:r>
              <a:rPr lang="en-US" sz="2400" err="1">
                <a:ea typeface="+mn-lt"/>
                <a:cs typeface="+mn-lt"/>
              </a:rPr>
              <a:t>pakeitimus</a:t>
            </a:r>
            <a:r>
              <a:rPr lang="en-US" sz="2400">
                <a:ea typeface="+mn-lt"/>
                <a:cs typeface="+mn-lt"/>
              </a:rPr>
              <a:t> </a:t>
            </a:r>
            <a:r>
              <a:rPr lang="en-US" sz="2400" err="1">
                <a:ea typeface="+mn-lt"/>
                <a:cs typeface="+mn-lt"/>
              </a:rPr>
              <a:t>reikės</a:t>
            </a:r>
            <a:r>
              <a:rPr lang="en-US" sz="2400">
                <a:ea typeface="+mn-lt"/>
                <a:cs typeface="+mn-lt"/>
              </a:rPr>
              <a:t> </a:t>
            </a:r>
            <a:r>
              <a:rPr lang="en-US" sz="2400" err="1">
                <a:ea typeface="+mn-lt"/>
                <a:cs typeface="+mn-lt"/>
              </a:rPr>
              <a:t>juos</a:t>
            </a:r>
            <a:r>
              <a:rPr lang="en-US" sz="2400">
                <a:ea typeface="+mn-lt"/>
                <a:cs typeface="+mn-lt"/>
              </a:rPr>
              <a:t> </a:t>
            </a:r>
            <a:r>
              <a:rPr lang="en-US" sz="2400" err="1">
                <a:ea typeface="+mn-lt"/>
                <a:cs typeface="+mn-lt"/>
              </a:rPr>
              <a:t>atlikti</a:t>
            </a:r>
            <a:r>
              <a:rPr lang="en-US" sz="2400">
                <a:ea typeface="+mn-lt"/>
                <a:cs typeface="+mn-lt"/>
              </a:rPr>
              <a:t> </a:t>
            </a:r>
            <a:r>
              <a:rPr lang="en-US" sz="2400" err="1">
                <a:ea typeface="+mn-lt"/>
                <a:cs typeface="+mn-lt"/>
              </a:rPr>
              <a:t>kiekvienai</a:t>
            </a:r>
            <a:r>
              <a:rPr lang="en-US" sz="2400">
                <a:ea typeface="+mn-lt"/>
                <a:cs typeface="+mn-lt"/>
              </a:rPr>
              <a:t> </a:t>
            </a:r>
            <a:r>
              <a:rPr lang="en-US" sz="2400" err="1">
                <a:ea typeface="+mn-lt"/>
                <a:cs typeface="+mn-lt"/>
              </a:rPr>
              <a:t>sistemai</a:t>
            </a:r>
            <a:r>
              <a:rPr lang="en-US" sz="2400">
                <a:ea typeface="+mn-lt"/>
                <a:cs typeface="+mn-lt"/>
              </a:rPr>
              <a:t> </a:t>
            </a:r>
            <a:r>
              <a:rPr lang="en-US" sz="2400" err="1">
                <a:ea typeface="+mn-lt"/>
                <a:cs typeface="+mn-lt"/>
              </a:rPr>
              <a:t>atskirai</a:t>
            </a:r>
            <a:r>
              <a:rPr lang="en-US" sz="2400">
                <a:ea typeface="+mn-lt"/>
                <a:cs typeface="+mn-lt"/>
              </a:rPr>
              <a:t>. Toks </a:t>
            </a:r>
            <a:r>
              <a:rPr lang="en-US" sz="2400" err="1">
                <a:ea typeface="+mn-lt"/>
                <a:cs typeface="+mn-lt"/>
              </a:rPr>
              <a:t>keitimas</a:t>
            </a:r>
            <a:r>
              <a:rPr lang="en-US" sz="2400">
                <a:ea typeface="+mn-lt"/>
                <a:cs typeface="+mn-lt"/>
              </a:rPr>
              <a:t> </a:t>
            </a:r>
            <a:r>
              <a:rPr lang="en-US" sz="2400" err="1">
                <a:ea typeface="+mn-lt"/>
                <a:cs typeface="+mn-lt"/>
              </a:rPr>
              <a:t>nėra</a:t>
            </a:r>
            <a:r>
              <a:rPr lang="en-US" sz="2400">
                <a:ea typeface="+mn-lt"/>
                <a:cs typeface="+mn-lt"/>
              </a:rPr>
              <a:t> </a:t>
            </a:r>
            <a:r>
              <a:rPr lang="en-US" sz="2400" err="1">
                <a:ea typeface="+mn-lt"/>
                <a:cs typeface="+mn-lt"/>
              </a:rPr>
              <a:t>efektyvus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dėl</a:t>
            </a:r>
            <a:r>
              <a:rPr lang="en-US" sz="2400">
                <a:ea typeface="+mn-lt"/>
                <a:cs typeface="+mn-lt"/>
              </a:rPr>
              <a:t> to </a:t>
            </a:r>
            <a:r>
              <a:rPr lang="en-US" sz="2400" err="1">
                <a:ea typeface="+mn-lt"/>
                <a:cs typeface="+mn-lt"/>
              </a:rPr>
              <a:t>gali</a:t>
            </a:r>
            <a:r>
              <a:rPr lang="en-US" sz="2400">
                <a:ea typeface="+mn-lt"/>
                <a:cs typeface="+mn-lt"/>
              </a:rPr>
              <a:t> </a:t>
            </a:r>
            <a:r>
              <a:rPr lang="en-US" sz="2400" err="1">
                <a:ea typeface="+mn-lt"/>
                <a:cs typeface="+mn-lt"/>
              </a:rPr>
              <a:t>iškilti</a:t>
            </a:r>
            <a:r>
              <a:rPr lang="en-US" sz="2400">
                <a:ea typeface="+mn-lt"/>
                <a:cs typeface="+mn-lt"/>
              </a:rPr>
              <a:t> </a:t>
            </a:r>
            <a:r>
              <a:rPr lang="en-US" sz="2400" err="1">
                <a:ea typeface="+mn-lt"/>
                <a:cs typeface="+mn-lt"/>
              </a:rPr>
              <a:t>daug</a:t>
            </a:r>
            <a:r>
              <a:rPr lang="en-US" sz="2400">
                <a:ea typeface="+mn-lt"/>
                <a:cs typeface="+mn-lt"/>
              </a:rPr>
              <a:t> </a:t>
            </a:r>
            <a:r>
              <a:rPr lang="en-US" sz="2400" err="1">
                <a:ea typeface="+mn-lt"/>
                <a:cs typeface="+mn-lt"/>
              </a:rPr>
              <a:t>problemų</a:t>
            </a:r>
            <a:r>
              <a:rPr lang="en-US" sz="2400">
                <a:ea typeface="+mn-lt"/>
                <a:cs typeface="+mn-lt"/>
              </a:rPr>
              <a:t>. </a:t>
            </a:r>
          </a:p>
          <a:p>
            <a:pPr>
              <a:buFont typeface="Arial" panose="020F0502020204030204" pitchFamily="34" charset="0"/>
              <a:buChar char="•"/>
            </a:pPr>
            <a:r>
              <a:rPr lang="en-US" sz="2400" b="1" err="1">
                <a:cs typeface="Calibri"/>
              </a:rPr>
              <a:t>Saugumas</a:t>
            </a:r>
            <a:r>
              <a:rPr lang="en-US" sz="2400">
                <a:cs typeface="Calibri"/>
              </a:rPr>
              <a:t>. </a:t>
            </a:r>
            <a:r>
              <a:rPr lang="en-US" sz="2400" err="1">
                <a:ea typeface="+mn-lt"/>
                <a:cs typeface="+mn-lt"/>
              </a:rPr>
              <a:t>Nenaudojant</a:t>
            </a:r>
            <a:r>
              <a:rPr lang="en-US" sz="2400">
                <a:ea typeface="+mn-lt"/>
                <a:cs typeface="+mn-lt"/>
              </a:rPr>
              <a:t> </a:t>
            </a:r>
            <a:r>
              <a:rPr lang="en-US" sz="2400" err="1">
                <a:ea typeface="+mn-lt"/>
                <a:cs typeface="+mn-lt"/>
              </a:rPr>
              <a:t>standartais</a:t>
            </a:r>
            <a:r>
              <a:rPr lang="en-US" sz="2400">
                <a:ea typeface="+mn-lt"/>
                <a:cs typeface="+mn-lt"/>
              </a:rPr>
              <a:t> </a:t>
            </a:r>
            <a:r>
              <a:rPr lang="en-US" sz="2400" err="1">
                <a:ea typeface="+mn-lt"/>
                <a:cs typeface="+mn-lt"/>
              </a:rPr>
              <a:t>paremto</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saugumo</a:t>
            </a:r>
            <a:r>
              <a:rPr lang="en-US" sz="2400">
                <a:ea typeface="+mn-lt"/>
                <a:cs typeface="+mn-lt"/>
              </a:rPr>
              <a:t> </a:t>
            </a:r>
            <a:r>
              <a:rPr lang="en-US" sz="2400" err="1">
                <a:ea typeface="+mn-lt"/>
                <a:cs typeface="+mn-lt"/>
              </a:rPr>
              <a:t>lygis</a:t>
            </a:r>
            <a:r>
              <a:rPr lang="en-US" sz="2400">
                <a:ea typeface="+mn-lt"/>
                <a:cs typeface="+mn-lt"/>
              </a:rPr>
              <a:t> </a:t>
            </a:r>
            <a:r>
              <a:rPr lang="en-US" sz="2400" err="1">
                <a:ea typeface="+mn-lt"/>
                <a:cs typeface="+mn-lt"/>
              </a:rPr>
              <a:t>drąstiškai</a:t>
            </a:r>
            <a:r>
              <a:rPr lang="en-US" sz="2400">
                <a:ea typeface="+mn-lt"/>
                <a:cs typeface="+mn-lt"/>
              </a:rPr>
              <a:t> </a:t>
            </a:r>
            <a:r>
              <a:rPr lang="en-US" sz="2400" err="1">
                <a:ea typeface="+mn-lt"/>
                <a:cs typeface="+mn-lt"/>
              </a:rPr>
              <a:t>sumažėja</a:t>
            </a:r>
            <a:r>
              <a:rPr lang="en-US" sz="2400">
                <a:ea typeface="+mn-lt"/>
                <a:cs typeface="+mn-lt"/>
              </a:rPr>
              <a:t>.</a:t>
            </a:r>
            <a:endParaRPr lang="en-US" sz="2400">
              <a:cs typeface="Calibri"/>
            </a:endParaRPr>
          </a:p>
          <a:p>
            <a:pPr>
              <a:buFont typeface="Arial" panose="020F0502020204030204" pitchFamily="34" charset="0"/>
              <a:buChar char="•"/>
            </a:pPr>
            <a:endParaRPr lang="en-US" sz="2400">
              <a:cs typeface="Calibri"/>
            </a:endParaRPr>
          </a:p>
          <a:p>
            <a:endParaRPr lang="en-US" sz="2400">
              <a:cs typeface="Calibri"/>
            </a:endParaRPr>
          </a:p>
        </p:txBody>
      </p:sp>
    </p:spTree>
    <p:extLst>
      <p:ext uri="{BB962C8B-B14F-4D97-AF65-F5344CB8AC3E}">
        <p14:creationId xmlns:p14="http://schemas.microsoft.com/office/powerpoint/2010/main" val="161856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standartai(1)</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b="1">
                <a:cs typeface="Calibri"/>
              </a:rPr>
              <a:t>IEEE 829 - </a:t>
            </a:r>
            <a:r>
              <a:rPr lang="en-US" sz="2400">
                <a:ea typeface="+mn-lt"/>
                <a:cs typeface="+mn-lt"/>
              </a:rPr>
              <a:t>Programinės </a:t>
            </a:r>
            <a:r>
              <a:rPr lang="en-US" sz="2400" err="1">
                <a:ea typeface="+mn-lt"/>
                <a:cs typeface="+mn-lt"/>
              </a:rPr>
              <a:t>įrangos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testavimo</a:t>
            </a:r>
            <a:r>
              <a:rPr lang="en-US" sz="2400">
                <a:ea typeface="+mn-lt"/>
                <a:cs typeface="+mn-lt"/>
              </a:rPr>
              <a:t> </a:t>
            </a:r>
            <a:r>
              <a:rPr lang="en-US" sz="2400" err="1">
                <a:ea typeface="+mn-lt"/>
                <a:cs typeface="+mn-lt"/>
              </a:rPr>
              <a:t>dokumentacijos</a:t>
            </a:r>
            <a:r>
              <a:rPr lang="en-US" sz="2400">
                <a:ea typeface="+mn-lt"/>
                <a:cs typeface="+mn-lt"/>
              </a:rPr>
              <a:t> </a:t>
            </a:r>
            <a:r>
              <a:rPr lang="en-US" sz="2400" err="1">
                <a:ea typeface="+mn-lt"/>
                <a:cs typeface="+mn-lt"/>
              </a:rPr>
              <a:t>standartas</a:t>
            </a:r>
            <a:r>
              <a:rPr lang="en-US" sz="2400">
                <a:ea typeface="+mn-lt"/>
                <a:cs typeface="+mn-lt"/>
              </a:rPr>
              <a:t>. IEEE </a:t>
            </a:r>
            <a:r>
              <a:rPr lang="en-US" sz="2400" err="1">
                <a:ea typeface="+mn-lt"/>
                <a:cs typeface="+mn-lt"/>
              </a:rPr>
              <a:t>standartas</a:t>
            </a:r>
            <a:r>
              <a:rPr lang="en-US" sz="2400">
                <a:ea typeface="+mn-lt"/>
                <a:cs typeface="+mn-lt"/>
              </a:rPr>
              <a:t>, </a:t>
            </a:r>
            <a:r>
              <a:rPr lang="en-US" sz="2400" err="1">
                <a:ea typeface="+mn-lt"/>
                <a:cs typeface="+mn-lt"/>
              </a:rPr>
              <a:t>nurodantis</a:t>
            </a:r>
            <a:r>
              <a:rPr lang="en-US" sz="2400">
                <a:ea typeface="+mn-lt"/>
                <a:cs typeface="+mn-lt"/>
              </a:rPr>
              <a:t> </a:t>
            </a:r>
            <a:r>
              <a:rPr lang="en-US" sz="2400" err="1">
                <a:ea typeface="+mn-lt"/>
                <a:cs typeface="+mn-lt"/>
              </a:rPr>
              <a:t>dokumentų</a:t>
            </a:r>
            <a:r>
              <a:rPr lang="en-US" sz="2400">
                <a:ea typeface="+mn-lt"/>
                <a:cs typeface="+mn-lt"/>
              </a:rPr>
              <a:t> </a:t>
            </a:r>
            <a:r>
              <a:rPr lang="en-US" sz="2400" err="1">
                <a:ea typeface="+mn-lt"/>
                <a:cs typeface="+mn-lt"/>
              </a:rPr>
              <a:t>rinkinio</a:t>
            </a:r>
            <a:r>
              <a:rPr lang="en-US" sz="2400">
                <a:ea typeface="+mn-lt"/>
                <a:cs typeface="+mn-lt"/>
              </a:rPr>
              <a:t> </a:t>
            </a:r>
            <a:r>
              <a:rPr lang="en-US" sz="2400" err="1">
                <a:ea typeface="+mn-lt"/>
                <a:cs typeface="+mn-lt"/>
              </a:rPr>
              <a:t>formą</a:t>
            </a:r>
            <a:r>
              <a:rPr lang="en-US" sz="2400">
                <a:ea typeface="+mn-lt"/>
                <a:cs typeface="+mn-lt"/>
              </a:rPr>
              <a:t>, </a:t>
            </a:r>
            <a:r>
              <a:rPr lang="en-US" sz="2400" err="1">
                <a:ea typeface="+mn-lt"/>
                <a:cs typeface="+mn-lt"/>
              </a:rPr>
              <a:t>skirtą</a:t>
            </a:r>
            <a:r>
              <a:rPr lang="en-US" sz="2400">
                <a:ea typeface="+mn-lt"/>
                <a:cs typeface="+mn-lt"/>
              </a:rPr>
              <a:t> </a:t>
            </a:r>
            <a:r>
              <a:rPr lang="en-US" sz="2400" err="1">
                <a:ea typeface="+mn-lt"/>
                <a:cs typeface="+mn-lt"/>
              </a:rPr>
              <a:t>naudoti</a:t>
            </a:r>
            <a:r>
              <a:rPr lang="en-US" sz="2400">
                <a:ea typeface="+mn-lt"/>
                <a:cs typeface="+mn-lt"/>
              </a:rPr>
              <a:t> </a:t>
            </a:r>
            <a:r>
              <a:rPr lang="en-US" sz="2400" err="1">
                <a:ea typeface="+mn-lt"/>
                <a:cs typeface="+mn-lt"/>
              </a:rPr>
              <a:t>aštuoniuose</a:t>
            </a:r>
            <a:r>
              <a:rPr lang="en-US" sz="2400">
                <a:ea typeface="+mn-lt"/>
                <a:cs typeface="+mn-lt"/>
              </a:rPr>
              <a:t> </a:t>
            </a:r>
            <a:r>
              <a:rPr lang="en-US" sz="2400" err="1">
                <a:ea typeface="+mn-lt"/>
                <a:cs typeface="+mn-lt"/>
              </a:rPr>
              <a:t>apibrėžtuose</a:t>
            </a:r>
            <a:r>
              <a:rPr lang="en-US" sz="2400">
                <a:ea typeface="+mn-lt"/>
                <a:cs typeface="+mn-lt"/>
              </a:rPr>
              <a:t> </a:t>
            </a:r>
            <a:r>
              <a:rPr lang="en-US" sz="2400" err="1">
                <a:ea typeface="+mn-lt"/>
                <a:cs typeface="+mn-lt"/>
              </a:rPr>
              <a:t>programinės</a:t>
            </a:r>
            <a:r>
              <a:rPr lang="en-US" sz="2400">
                <a:ea typeface="+mn-lt"/>
                <a:cs typeface="+mn-lt"/>
              </a:rPr>
              <a:t> </a:t>
            </a:r>
            <a:r>
              <a:rPr lang="en-US" sz="2400" err="1">
                <a:ea typeface="+mn-lt"/>
                <a:cs typeface="+mn-lt"/>
              </a:rPr>
              <a:t>įrangos</a:t>
            </a:r>
            <a:r>
              <a:rPr lang="en-US" sz="2400">
                <a:ea typeface="+mn-lt"/>
                <a:cs typeface="+mn-lt"/>
              </a:rPr>
              <a:t> </a:t>
            </a:r>
            <a:r>
              <a:rPr lang="en-US" sz="2400" err="1">
                <a:ea typeface="+mn-lt"/>
                <a:cs typeface="+mn-lt"/>
              </a:rPr>
              <a:t>testavimo</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testavimo</a:t>
            </a:r>
            <a:r>
              <a:rPr lang="en-US" sz="2400">
                <a:ea typeface="+mn-lt"/>
                <a:cs typeface="+mn-lt"/>
              </a:rPr>
              <a:t> </a:t>
            </a:r>
            <a:r>
              <a:rPr lang="en-US" sz="2400" err="1">
                <a:ea typeface="+mn-lt"/>
                <a:cs typeface="+mn-lt"/>
              </a:rPr>
              <a:t>etapuose</a:t>
            </a:r>
            <a:r>
              <a:rPr lang="en-US" sz="2400">
                <a:ea typeface="+mn-lt"/>
                <a:cs typeface="+mn-lt"/>
              </a:rPr>
              <a:t>,</a:t>
            </a:r>
            <a:endParaRPr lang="en-US" sz="2400" b="1">
              <a:cs typeface="Calibri"/>
            </a:endParaRPr>
          </a:p>
          <a:p>
            <a:pPr>
              <a:buFont typeface="Arial" panose="020F0502020204030204" pitchFamily="34" charset="0"/>
              <a:buChar char="•"/>
            </a:pPr>
            <a:r>
              <a:rPr lang="en-US" sz="2400" b="1">
                <a:cs typeface="Calibri"/>
              </a:rPr>
              <a:t>ITIL - </a:t>
            </a:r>
            <a:r>
              <a:rPr lang="en-US" sz="2400">
                <a:ea typeface="+mn-lt"/>
                <a:cs typeface="+mn-lt"/>
              </a:rPr>
              <a:t>Viena </a:t>
            </a:r>
            <a:r>
              <a:rPr lang="en-US" sz="2400" err="1">
                <a:ea typeface="+mn-lt"/>
                <a:cs typeface="+mn-lt"/>
              </a:rPr>
              <a:t>iš</a:t>
            </a:r>
            <a:r>
              <a:rPr lang="en-US" sz="2400">
                <a:ea typeface="+mn-lt"/>
                <a:cs typeface="+mn-lt"/>
              </a:rPr>
              <a:t> </a:t>
            </a:r>
            <a:r>
              <a:rPr lang="en-US" sz="2400" err="1">
                <a:ea typeface="+mn-lt"/>
                <a:cs typeface="+mn-lt"/>
              </a:rPr>
              <a:t>labiausiai</a:t>
            </a:r>
            <a:r>
              <a:rPr lang="en-US" sz="2400">
                <a:ea typeface="+mn-lt"/>
                <a:cs typeface="+mn-lt"/>
              </a:rPr>
              <a:t> </a:t>
            </a:r>
            <a:r>
              <a:rPr lang="en-US" sz="2400" err="1">
                <a:ea typeface="+mn-lt"/>
                <a:cs typeface="+mn-lt"/>
              </a:rPr>
              <a:t>pasaulyje</a:t>
            </a:r>
            <a:r>
              <a:rPr lang="en-US" sz="2400">
                <a:ea typeface="+mn-lt"/>
                <a:cs typeface="+mn-lt"/>
              </a:rPr>
              <a:t> </a:t>
            </a:r>
            <a:r>
              <a:rPr lang="en-US" sz="2400" err="1">
                <a:ea typeface="+mn-lt"/>
                <a:cs typeface="+mn-lt"/>
              </a:rPr>
              <a:t>pripažintų</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sistemų</a:t>
            </a:r>
            <a:r>
              <a:rPr lang="en-US" sz="2400">
                <a:ea typeface="+mn-lt"/>
                <a:cs typeface="+mn-lt"/>
              </a:rPr>
              <a:t> </a:t>
            </a:r>
            <a:r>
              <a:rPr lang="en-US" sz="2400" err="1">
                <a:ea typeface="+mn-lt"/>
                <a:cs typeface="+mn-lt"/>
              </a:rPr>
              <a:t>yra</a:t>
            </a:r>
            <a:r>
              <a:rPr lang="en-US" sz="2400">
                <a:ea typeface="+mn-lt"/>
                <a:cs typeface="+mn-lt"/>
              </a:rPr>
              <a:t> ITIL. ITIL, </a:t>
            </a:r>
            <a:r>
              <a:rPr lang="en-US" sz="2400" err="1">
                <a:ea typeface="+mn-lt"/>
                <a:cs typeface="+mn-lt"/>
              </a:rPr>
              <a:t>pirmą</a:t>
            </a:r>
            <a:r>
              <a:rPr lang="en-US" sz="2400">
                <a:ea typeface="+mn-lt"/>
                <a:cs typeface="+mn-lt"/>
              </a:rPr>
              <a:t> </a:t>
            </a:r>
            <a:r>
              <a:rPr lang="en-US" sz="2400" err="1">
                <a:ea typeface="+mn-lt"/>
                <a:cs typeface="+mn-lt"/>
              </a:rPr>
              <a:t>kartą</a:t>
            </a:r>
            <a:r>
              <a:rPr lang="en-US" sz="2400">
                <a:ea typeface="+mn-lt"/>
                <a:cs typeface="+mn-lt"/>
              </a:rPr>
              <a:t> </a:t>
            </a:r>
            <a:r>
              <a:rPr lang="en-US" sz="2400" err="1">
                <a:ea typeface="+mn-lt"/>
                <a:cs typeface="+mn-lt"/>
              </a:rPr>
              <a:t>pristatyta</a:t>
            </a:r>
            <a:r>
              <a:rPr lang="en-US" sz="2400">
                <a:ea typeface="+mn-lt"/>
                <a:cs typeface="+mn-lt"/>
              </a:rPr>
              <a:t> </a:t>
            </a:r>
            <a:r>
              <a:rPr lang="en-US" sz="2400" err="1">
                <a:ea typeface="+mn-lt"/>
                <a:cs typeface="+mn-lt"/>
              </a:rPr>
              <a:t>devintajame</a:t>
            </a:r>
            <a:r>
              <a:rPr lang="en-US" sz="2400">
                <a:ea typeface="+mn-lt"/>
                <a:cs typeface="+mn-lt"/>
              </a:rPr>
              <a:t> </a:t>
            </a:r>
            <a:r>
              <a:rPr lang="en-US" sz="2400" err="1">
                <a:ea typeface="+mn-lt"/>
                <a:cs typeface="+mn-lt"/>
              </a:rPr>
              <a:t>dešimtmetyje</a:t>
            </a:r>
            <a:r>
              <a:rPr lang="en-US" sz="2400">
                <a:ea typeface="+mn-lt"/>
                <a:cs typeface="+mn-lt"/>
              </a:rPr>
              <a:t>, </a:t>
            </a:r>
            <a:r>
              <a:rPr lang="en-US" sz="2400" err="1">
                <a:ea typeface="+mn-lt"/>
                <a:cs typeface="+mn-lt"/>
              </a:rPr>
              <a:t>organizacijoms</a:t>
            </a:r>
            <a:r>
              <a:rPr lang="en-US" sz="2400">
                <a:ea typeface="+mn-lt"/>
                <a:cs typeface="+mn-lt"/>
              </a:rPr>
              <a:t> </a:t>
            </a:r>
            <a:r>
              <a:rPr lang="en-US" sz="2400" err="1">
                <a:ea typeface="+mn-lt"/>
                <a:cs typeface="+mn-lt"/>
              </a:rPr>
              <a:t>pateikia</a:t>
            </a:r>
            <a:r>
              <a:rPr lang="en-US" sz="2400">
                <a:ea typeface="+mn-lt"/>
                <a:cs typeface="+mn-lt"/>
              </a:rPr>
              <a:t> </a:t>
            </a:r>
            <a:r>
              <a:rPr lang="en-US" sz="2400" err="1">
                <a:ea typeface="+mn-lt"/>
                <a:cs typeface="+mn-lt"/>
              </a:rPr>
              <a:t>nurodymus</a:t>
            </a:r>
            <a:r>
              <a:rPr lang="en-US" sz="2400">
                <a:ea typeface="+mn-lt"/>
                <a:cs typeface="+mn-lt"/>
              </a:rPr>
              <a:t>, </a:t>
            </a:r>
            <a:r>
              <a:rPr lang="en-US" sz="2400" err="1">
                <a:ea typeface="+mn-lt"/>
                <a:cs typeface="+mn-lt"/>
              </a:rPr>
              <a:t>kaip</a:t>
            </a:r>
            <a:r>
              <a:rPr lang="en-US" sz="2400">
                <a:ea typeface="+mn-lt"/>
                <a:cs typeface="+mn-lt"/>
              </a:rPr>
              <a:t> </a:t>
            </a:r>
            <a:r>
              <a:rPr lang="en-US" sz="2400" err="1">
                <a:ea typeface="+mn-lt"/>
                <a:cs typeface="+mn-lt"/>
              </a:rPr>
              <a:t>geriausiai</a:t>
            </a:r>
            <a:r>
              <a:rPr lang="en-US" sz="2400">
                <a:ea typeface="+mn-lt"/>
                <a:cs typeface="+mn-lt"/>
              </a:rPr>
              <a:t> </a:t>
            </a:r>
            <a:r>
              <a:rPr lang="en-US" sz="2400" err="1">
                <a:ea typeface="+mn-lt"/>
                <a:cs typeface="+mn-lt"/>
              </a:rPr>
              <a:t>panaudoti</a:t>
            </a:r>
            <a:r>
              <a:rPr lang="en-US" sz="2400">
                <a:ea typeface="+mn-lt"/>
                <a:cs typeface="+mn-lt"/>
              </a:rPr>
              <a:t> IT </a:t>
            </a:r>
            <a:r>
              <a:rPr lang="en-US" sz="2400" err="1">
                <a:ea typeface="+mn-lt"/>
                <a:cs typeface="+mn-lt"/>
              </a:rPr>
              <a:t>verslo</a:t>
            </a:r>
            <a:r>
              <a:rPr lang="en-US" sz="2400">
                <a:ea typeface="+mn-lt"/>
                <a:cs typeface="+mn-lt"/>
              </a:rPr>
              <a:t> </a:t>
            </a:r>
            <a:r>
              <a:rPr lang="en-US" sz="2400" err="1">
                <a:ea typeface="+mn-lt"/>
                <a:cs typeface="+mn-lt"/>
              </a:rPr>
              <a:t>transformacijai</a:t>
            </a:r>
            <a:r>
              <a:rPr lang="en-US" sz="2400">
                <a:ea typeface="+mn-lt"/>
                <a:cs typeface="+mn-lt"/>
              </a:rPr>
              <a:t>, </a:t>
            </a:r>
            <a:r>
              <a:rPr lang="en-US" sz="2400" err="1">
                <a:ea typeface="+mn-lt"/>
                <a:cs typeface="+mn-lt"/>
              </a:rPr>
              <a:t>plėtrai</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pokyčiams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iki</a:t>
            </a:r>
            <a:r>
              <a:rPr lang="en-US" sz="2400">
                <a:ea typeface="+mn-lt"/>
                <a:cs typeface="+mn-lt"/>
              </a:rPr>
              <a:t> </a:t>
            </a:r>
            <a:r>
              <a:rPr lang="en-US" sz="2400" err="1">
                <a:ea typeface="+mn-lt"/>
                <a:cs typeface="+mn-lt"/>
              </a:rPr>
              <a:t>šiandien</a:t>
            </a:r>
            <a:r>
              <a:rPr lang="en-US" sz="2400">
                <a:ea typeface="+mn-lt"/>
                <a:cs typeface="+mn-lt"/>
              </a:rPr>
              <a:t> </a:t>
            </a:r>
            <a:r>
              <a:rPr lang="en-US" sz="2400" err="1">
                <a:ea typeface="+mn-lt"/>
                <a:cs typeface="+mn-lt"/>
              </a:rPr>
              <a:t>išlieka</a:t>
            </a:r>
            <a:r>
              <a:rPr lang="en-US" sz="2400">
                <a:ea typeface="+mn-lt"/>
                <a:cs typeface="+mn-lt"/>
              </a:rPr>
              <a:t> </a:t>
            </a:r>
            <a:r>
              <a:rPr lang="en-US" sz="2400" err="1">
                <a:ea typeface="+mn-lt"/>
                <a:cs typeface="+mn-lt"/>
              </a:rPr>
              <a:t>aktuali</a:t>
            </a:r>
            <a:r>
              <a:rPr lang="en-US" sz="2400">
                <a:ea typeface="+mn-lt"/>
                <a:cs typeface="+mn-lt"/>
              </a:rPr>
              <a:t>. ITIL </a:t>
            </a:r>
            <a:r>
              <a:rPr lang="en-US" sz="2400" err="1">
                <a:ea typeface="+mn-lt"/>
                <a:cs typeface="+mn-lt"/>
              </a:rPr>
              <a:t>aprašo</a:t>
            </a:r>
            <a:r>
              <a:rPr lang="en-US" sz="2400">
                <a:ea typeface="+mn-lt"/>
                <a:cs typeface="+mn-lt"/>
              </a:rPr>
              <a:t> </a:t>
            </a:r>
            <a:r>
              <a:rPr lang="en-US" sz="2400" err="1">
                <a:ea typeface="+mn-lt"/>
                <a:cs typeface="+mn-lt"/>
              </a:rPr>
              <a:t>procesus</a:t>
            </a:r>
            <a:r>
              <a:rPr lang="en-US" sz="2400">
                <a:ea typeface="+mn-lt"/>
                <a:cs typeface="+mn-lt"/>
              </a:rPr>
              <a:t>, </a:t>
            </a:r>
            <a:r>
              <a:rPr lang="en-US" sz="2400" err="1">
                <a:ea typeface="+mn-lt"/>
                <a:cs typeface="+mn-lt"/>
              </a:rPr>
              <a:t>procedūras</a:t>
            </a:r>
            <a:r>
              <a:rPr lang="en-US" sz="2400">
                <a:ea typeface="+mn-lt"/>
                <a:cs typeface="+mn-lt"/>
              </a:rPr>
              <a:t>, </a:t>
            </a:r>
            <a:r>
              <a:rPr lang="en-US" sz="2400" err="1">
                <a:ea typeface="+mn-lt"/>
                <a:cs typeface="+mn-lt"/>
              </a:rPr>
              <a:t>užduotis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kontrolinius</a:t>
            </a:r>
            <a:r>
              <a:rPr lang="en-US" sz="2400">
                <a:ea typeface="+mn-lt"/>
                <a:cs typeface="+mn-lt"/>
              </a:rPr>
              <a:t> </a:t>
            </a:r>
            <a:r>
              <a:rPr lang="en-US" sz="2400" err="1">
                <a:ea typeface="+mn-lt"/>
                <a:cs typeface="+mn-lt"/>
              </a:rPr>
              <a:t>sąrašus</a:t>
            </a:r>
            <a:r>
              <a:rPr lang="en-US" sz="2400">
                <a:ea typeface="+mn-lt"/>
                <a:cs typeface="+mn-lt"/>
              </a:rPr>
              <a:t>, </a:t>
            </a:r>
            <a:r>
              <a:rPr lang="en-US" sz="2400" err="1">
                <a:ea typeface="+mn-lt"/>
                <a:cs typeface="+mn-lt"/>
              </a:rPr>
              <a:t>kurie</a:t>
            </a:r>
            <a:r>
              <a:rPr lang="en-US" sz="2400">
                <a:ea typeface="+mn-lt"/>
                <a:cs typeface="+mn-lt"/>
              </a:rPr>
              <a:t> </a:t>
            </a:r>
            <a:r>
              <a:rPr lang="en-US" sz="2400" err="1">
                <a:ea typeface="+mn-lt"/>
                <a:cs typeface="+mn-lt"/>
              </a:rPr>
              <a:t>nėra</a:t>
            </a:r>
            <a:r>
              <a:rPr lang="en-US" sz="2400">
                <a:ea typeface="+mn-lt"/>
                <a:cs typeface="+mn-lt"/>
              </a:rPr>
              <a:t> </a:t>
            </a:r>
            <a:r>
              <a:rPr lang="en-US" sz="2400" err="1">
                <a:ea typeface="+mn-lt"/>
                <a:cs typeface="+mn-lt"/>
              </a:rPr>
              <a:t>būdingi</a:t>
            </a:r>
            <a:r>
              <a:rPr lang="en-US" sz="2400">
                <a:ea typeface="+mn-lt"/>
                <a:cs typeface="+mn-lt"/>
              </a:rPr>
              <a:t> </a:t>
            </a:r>
            <a:r>
              <a:rPr lang="en-US" sz="2400" err="1">
                <a:ea typeface="+mn-lt"/>
                <a:cs typeface="+mn-lt"/>
              </a:rPr>
              <a:t>konkrečiai</a:t>
            </a:r>
            <a:r>
              <a:rPr lang="en-US" sz="2400">
                <a:ea typeface="+mn-lt"/>
                <a:cs typeface="+mn-lt"/>
              </a:rPr>
              <a:t> </a:t>
            </a:r>
            <a:r>
              <a:rPr lang="en-US" sz="2400" err="1">
                <a:ea typeface="+mn-lt"/>
                <a:cs typeface="+mn-lt"/>
              </a:rPr>
              <a:t>organizacijai</a:t>
            </a:r>
            <a:r>
              <a:rPr lang="en-US" sz="2400">
                <a:ea typeface="+mn-lt"/>
                <a:cs typeface="+mn-lt"/>
              </a:rPr>
              <a:t> </a:t>
            </a:r>
            <a:r>
              <a:rPr lang="en-US" sz="2400" err="1">
                <a:ea typeface="+mn-lt"/>
                <a:cs typeface="+mn-lt"/>
              </a:rPr>
              <a:t>ar</a:t>
            </a:r>
            <a:r>
              <a:rPr lang="en-US" sz="2400">
                <a:ea typeface="+mn-lt"/>
                <a:cs typeface="+mn-lt"/>
              </a:rPr>
              <a:t> </a:t>
            </a:r>
            <a:r>
              <a:rPr lang="en-US" sz="2400" err="1">
                <a:ea typeface="+mn-lt"/>
                <a:cs typeface="+mn-lt"/>
              </a:rPr>
              <a:t>technologijoms</a:t>
            </a:r>
            <a:r>
              <a:rPr lang="en-US" sz="2400">
                <a:ea typeface="+mn-lt"/>
                <a:cs typeface="+mn-lt"/>
              </a:rPr>
              <a:t>, </a:t>
            </a:r>
            <a:r>
              <a:rPr lang="en-US" sz="2400" err="1">
                <a:ea typeface="+mn-lt"/>
                <a:cs typeface="+mn-lt"/>
              </a:rPr>
              <a:t>tačiau</a:t>
            </a:r>
            <a:r>
              <a:rPr lang="en-US" sz="2400">
                <a:ea typeface="+mn-lt"/>
                <a:cs typeface="+mn-lt"/>
              </a:rPr>
              <a:t> </a:t>
            </a:r>
            <a:r>
              <a:rPr lang="en-US" sz="2400" err="1">
                <a:ea typeface="+mn-lt"/>
                <a:cs typeface="+mn-lt"/>
              </a:rPr>
              <a:t>organizacija</a:t>
            </a:r>
            <a:r>
              <a:rPr lang="en-US" sz="2400">
                <a:ea typeface="+mn-lt"/>
                <a:cs typeface="+mn-lt"/>
              </a:rPr>
              <a:t> </a:t>
            </a:r>
            <a:r>
              <a:rPr lang="en-US" sz="2400" err="1">
                <a:ea typeface="+mn-lt"/>
                <a:cs typeface="+mn-lt"/>
              </a:rPr>
              <a:t>gali</a:t>
            </a:r>
            <a:r>
              <a:rPr lang="en-US" sz="2400">
                <a:ea typeface="+mn-lt"/>
                <a:cs typeface="+mn-lt"/>
              </a:rPr>
              <a:t> </a:t>
            </a:r>
            <a:r>
              <a:rPr lang="en-US" sz="2400" err="1">
                <a:ea typeface="+mn-lt"/>
                <a:cs typeface="+mn-lt"/>
              </a:rPr>
              <a:t>pritaikyti</a:t>
            </a:r>
            <a:r>
              <a:rPr lang="en-US" sz="2400">
                <a:ea typeface="+mn-lt"/>
                <a:cs typeface="+mn-lt"/>
              </a:rPr>
              <a:t> </a:t>
            </a:r>
            <a:r>
              <a:rPr lang="en-US" sz="2400" err="1">
                <a:ea typeface="+mn-lt"/>
                <a:cs typeface="+mn-lt"/>
              </a:rPr>
              <a:t>siekdama</a:t>
            </a:r>
            <a:r>
              <a:rPr lang="en-US" sz="2400">
                <a:ea typeface="+mn-lt"/>
                <a:cs typeface="+mn-lt"/>
              </a:rPr>
              <a:t> </a:t>
            </a:r>
            <a:r>
              <a:rPr lang="en-US" sz="2400" err="1">
                <a:ea typeface="+mn-lt"/>
                <a:cs typeface="+mn-lt"/>
              </a:rPr>
              <a:t>strategijos</a:t>
            </a:r>
            <a:r>
              <a:rPr lang="en-US" sz="2400">
                <a:ea typeface="+mn-lt"/>
                <a:cs typeface="+mn-lt"/>
              </a:rPr>
              <a:t>, </a:t>
            </a:r>
            <a:r>
              <a:rPr lang="en-US" sz="2400" err="1">
                <a:ea typeface="+mn-lt"/>
                <a:cs typeface="+mn-lt"/>
              </a:rPr>
              <a:t>kuriant</a:t>
            </a:r>
            <a:r>
              <a:rPr lang="en-US" sz="2400">
                <a:ea typeface="+mn-lt"/>
                <a:cs typeface="+mn-lt"/>
              </a:rPr>
              <a:t> </a:t>
            </a:r>
            <a:r>
              <a:rPr lang="en-US" sz="2400" err="1">
                <a:ea typeface="+mn-lt"/>
                <a:cs typeface="+mn-lt"/>
              </a:rPr>
              <a:t>vertę</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išlaikant</a:t>
            </a:r>
            <a:r>
              <a:rPr lang="en-US" sz="2400">
                <a:ea typeface="+mn-lt"/>
                <a:cs typeface="+mn-lt"/>
              </a:rPr>
              <a:t> </a:t>
            </a:r>
            <a:r>
              <a:rPr lang="en-US" sz="2400" err="1">
                <a:ea typeface="+mn-lt"/>
                <a:cs typeface="+mn-lt"/>
              </a:rPr>
              <a:t>minimalų</a:t>
            </a:r>
            <a:r>
              <a:rPr lang="en-US" sz="2400">
                <a:ea typeface="+mn-lt"/>
                <a:cs typeface="+mn-lt"/>
              </a:rPr>
              <a:t> </a:t>
            </a:r>
            <a:r>
              <a:rPr lang="en-US" sz="2400" err="1">
                <a:ea typeface="+mn-lt"/>
                <a:cs typeface="+mn-lt"/>
              </a:rPr>
              <a:t>kompetencijos</a:t>
            </a:r>
            <a:r>
              <a:rPr lang="en-US" sz="2400">
                <a:ea typeface="+mn-lt"/>
                <a:cs typeface="+mn-lt"/>
              </a:rPr>
              <a:t> </a:t>
            </a:r>
            <a:r>
              <a:rPr lang="en-US" sz="2400" err="1">
                <a:ea typeface="+mn-lt"/>
                <a:cs typeface="+mn-lt"/>
              </a:rPr>
              <a:t>lygį</a:t>
            </a:r>
            <a:r>
              <a:rPr lang="en-US" sz="2400">
                <a:ea typeface="+mn-lt"/>
                <a:cs typeface="+mn-lt"/>
              </a:rPr>
              <a:t>.</a:t>
            </a:r>
          </a:p>
          <a:p>
            <a:pPr>
              <a:buFont typeface="Arial" panose="020F0502020204030204" pitchFamily="34" charset="0"/>
              <a:buChar char="•"/>
            </a:pPr>
            <a:endParaRPr lang="en-US" sz="2400">
              <a:cs typeface="Calibri"/>
            </a:endParaRPr>
          </a:p>
          <a:p>
            <a:endParaRPr lang="en-US" sz="2400">
              <a:cs typeface="Calibri"/>
            </a:endParaRPr>
          </a:p>
        </p:txBody>
      </p:sp>
    </p:spTree>
    <p:extLst>
      <p:ext uri="{BB962C8B-B14F-4D97-AF65-F5344CB8AC3E}">
        <p14:creationId xmlns:p14="http://schemas.microsoft.com/office/powerpoint/2010/main" val="65979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E6628CE6-9C06-DF7C-3E64-98CAA8CD34C1}"/>
              </a:ext>
            </a:extLst>
          </p:cNvPr>
          <p:cNvSpPr>
            <a:spLocks noGrp="1"/>
          </p:cNvSpPr>
          <p:nvPr>
            <p:ph type="title"/>
          </p:nvPr>
        </p:nvSpPr>
        <p:spPr/>
        <p:txBody>
          <a:bodyPr/>
          <a:lstStyle/>
          <a:p>
            <a:r>
              <a:rPr lang="lt-LT">
                <a:cs typeface="Calibri Light"/>
              </a:rPr>
              <a:t>Konfigūracijos valdymo standartai(2)</a:t>
            </a:r>
            <a:endParaRPr lang="lt-LT"/>
          </a:p>
        </p:txBody>
      </p:sp>
      <p:sp>
        <p:nvSpPr>
          <p:cNvPr id="3" name="Turinio vietos rezervavimo ženklas 2">
            <a:extLst>
              <a:ext uri="{FF2B5EF4-FFF2-40B4-BE49-F238E27FC236}">
                <a16:creationId xmlns:a16="http://schemas.microsoft.com/office/drawing/2014/main" id="{96771DB1-1611-7648-5F0B-800790AB738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endParaRPr lang="en-US" sz="2400">
              <a:cs typeface="Calibri"/>
            </a:endParaRPr>
          </a:p>
          <a:p>
            <a:pPr>
              <a:buFont typeface="Arial" panose="020F0502020204030204" pitchFamily="34" charset="0"/>
              <a:buChar char="•"/>
            </a:pPr>
            <a:endParaRPr lang="en-US" sz="2400">
              <a:cs typeface="Calibri"/>
            </a:endParaRPr>
          </a:p>
          <a:p>
            <a:endParaRPr lang="en-US" sz="2400">
              <a:cs typeface="Calibri"/>
            </a:endParaRPr>
          </a:p>
        </p:txBody>
      </p:sp>
      <p:sp>
        <p:nvSpPr>
          <p:cNvPr id="6" name="TextBox 5">
            <a:extLst>
              <a:ext uri="{FF2B5EF4-FFF2-40B4-BE49-F238E27FC236}">
                <a16:creationId xmlns:a16="http://schemas.microsoft.com/office/drawing/2014/main" id="{973D3BBC-3E7E-7F33-AC66-41CC57408972}"/>
              </a:ext>
            </a:extLst>
          </p:cNvPr>
          <p:cNvSpPr txBox="1"/>
          <p:nvPr/>
        </p:nvSpPr>
        <p:spPr>
          <a:xfrm>
            <a:off x="1098014" y="1896736"/>
            <a:ext cx="102805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lt-LT">
              <a:cs typeface="Calibri"/>
            </a:endParaRPr>
          </a:p>
        </p:txBody>
      </p:sp>
      <p:sp>
        <p:nvSpPr>
          <p:cNvPr id="8" name="Turinio vietos rezervavimo ženklas 2">
            <a:extLst>
              <a:ext uri="{FF2B5EF4-FFF2-40B4-BE49-F238E27FC236}">
                <a16:creationId xmlns:a16="http://schemas.microsoft.com/office/drawing/2014/main" id="{C926BB2A-4BF5-43D8-7F15-2C6864C2F134}"/>
              </a:ext>
            </a:extLst>
          </p:cNvPr>
          <p:cNvSpPr txBox="1">
            <a:spLocks/>
          </p:cNvSpPr>
          <p:nvPr/>
        </p:nvSpPr>
        <p:spPr>
          <a:xfrm>
            <a:off x="1249680" y="1998134"/>
            <a:ext cx="10058400"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F0502020204030204" pitchFamily="34" charset="0"/>
              <a:buChar char="•"/>
            </a:pPr>
            <a:r>
              <a:rPr lang="en-US" sz="2400" b="1">
                <a:cs typeface="Calibri"/>
              </a:rPr>
              <a:t>ISO 10007 - </a:t>
            </a:r>
            <a:r>
              <a:rPr lang="en-US" sz="2400" err="1">
                <a:ea typeface="+mn-lt"/>
                <a:cs typeface="+mn-lt"/>
              </a:rPr>
              <a:t>Standartas</a:t>
            </a:r>
            <a:r>
              <a:rPr lang="en-US" sz="2400">
                <a:ea typeface="+mn-lt"/>
                <a:cs typeface="+mn-lt"/>
              </a:rPr>
              <a:t> </a:t>
            </a:r>
            <a:r>
              <a:rPr lang="en-US" sz="2400" err="1">
                <a:ea typeface="+mn-lt"/>
                <a:cs typeface="+mn-lt"/>
              </a:rPr>
              <a:t>yra</a:t>
            </a:r>
            <a:r>
              <a:rPr lang="en-US" sz="2400">
                <a:ea typeface="+mn-lt"/>
                <a:cs typeface="+mn-lt"/>
              </a:rPr>
              <a:t> </a:t>
            </a:r>
            <a:r>
              <a:rPr lang="en-US" sz="2400" err="1">
                <a:ea typeface="+mn-lt"/>
                <a:cs typeface="+mn-lt"/>
              </a:rPr>
              <a:t>atsakingas</a:t>
            </a:r>
            <a:r>
              <a:rPr lang="en-US" sz="2400">
                <a:ea typeface="+mn-lt"/>
                <a:cs typeface="+mn-lt"/>
              </a:rPr>
              <a:t> </a:t>
            </a:r>
            <a:r>
              <a:rPr lang="en-US" sz="2400" err="1">
                <a:ea typeface="+mn-lt"/>
                <a:cs typeface="+mn-lt"/>
              </a:rPr>
              <a:t>už</a:t>
            </a:r>
            <a:r>
              <a:rPr lang="en-US" sz="2400">
                <a:ea typeface="+mn-lt"/>
                <a:cs typeface="+mn-lt"/>
              </a:rPr>
              <a:t> </a:t>
            </a:r>
            <a:r>
              <a:rPr lang="en-US" sz="2400" err="1">
                <a:ea typeface="+mn-lt"/>
                <a:cs typeface="+mn-lt"/>
              </a:rPr>
              <a:t>sistemos</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planavimą</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identifikaciją</a:t>
            </a:r>
            <a:r>
              <a:rPr lang="en-US" sz="2400">
                <a:ea typeface="+mn-lt"/>
                <a:cs typeface="+mn-lt"/>
              </a:rPr>
              <a:t>, </a:t>
            </a:r>
            <a:r>
              <a:rPr lang="en-US" sz="2400" err="1">
                <a:ea typeface="+mn-lt"/>
                <a:cs typeface="+mn-lt"/>
              </a:rPr>
              <a:t>sistmemos</a:t>
            </a:r>
            <a:r>
              <a:rPr lang="en-US" sz="2400">
                <a:ea typeface="+mn-lt"/>
                <a:cs typeface="+mn-lt"/>
              </a:rPr>
              <a:t> </a:t>
            </a:r>
            <a:r>
              <a:rPr lang="en-US" sz="2400" err="1">
                <a:ea typeface="+mn-lt"/>
                <a:cs typeface="+mn-lt"/>
              </a:rPr>
              <a:t>pasikeitimų</a:t>
            </a:r>
            <a:r>
              <a:rPr lang="en-US" sz="2400">
                <a:ea typeface="+mn-lt"/>
                <a:cs typeface="+mn-lt"/>
              </a:rPr>
              <a:t> </a:t>
            </a:r>
            <a:r>
              <a:rPr lang="en-US" sz="2400" err="1">
                <a:ea typeface="+mn-lt"/>
                <a:cs typeface="+mn-lt"/>
              </a:rPr>
              <a:t>valdymą</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auditą</a:t>
            </a:r>
            <a:r>
              <a:rPr lang="en-US" sz="2400">
                <a:ea typeface="+mn-lt"/>
                <a:cs typeface="+mn-lt"/>
              </a:rPr>
              <a:t>.</a:t>
            </a:r>
            <a:endParaRPr lang="en-US" sz="2400" b="1">
              <a:cs typeface="Calibri"/>
            </a:endParaRPr>
          </a:p>
          <a:p>
            <a:pPr>
              <a:buFont typeface="Arial" panose="020F0502020204030204" pitchFamily="34" charset="0"/>
              <a:buChar char="•"/>
            </a:pPr>
            <a:r>
              <a:rPr lang="en-US" sz="2400" b="1">
                <a:cs typeface="Calibri"/>
              </a:rPr>
              <a:t>ISO 20000:1 - </a:t>
            </a:r>
            <a:r>
              <a:rPr lang="en-US" sz="2400" err="1">
                <a:ea typeface="+mn-lt"/>
                <a:cs typeface="+mn-lt"/>
              </a:rPr>
              <a:t>Standartas</a:t>
            </a:r>
            <a:r>
              <a:rPr lang="en-US" sz="2400">
                <a:ea typeface="+mn-lt"/>
                <a:cs typeface="+mn-lt"/>
              </a:rPr>
              <a:t> </a:t>
            </a:r>
            <a:r>
              <a:rPr lang="en-US" sz="2400" err="1">
                <a:ea typeface="+mn-lt"/>
                <a:cs typeface="+mn-lt"/>
              </a:rPr>
              <a:t>nustato</a:t>
            </a:r>
            <a:r>
              <a:rPr lang="en-US" sz="2400">
                <a:ea typeface="+mn-lt"/>
                <a:cs typeface="+mn-lt"/>
              </a:rPr>
              <a:t> </a:t>
            </a:r>
            <a:r>
              <a:rPr lang="en-US" sz="2400" err="1">
                <a:ea typeface="+mn-lt"/>
                <a:cs typeface="+mn-lt"/>
              </a:rPr>
              <a:t>reikalavimus</a:t>
            </a:r>
            <a:r>
              <a:rPr lang="en-US" sz="2400">
                <a:ea typeface="+mn-lt"/>
                <a:cs typeface="+mn-lt"/>
              </a:rPr>
              <a:t>, </a:t>
            </a:r>
            <a:r>
              <a:rPr lang="en-US" sz="2400" err="1">
                <a:ea typeface="+mn-lt"/>
                <a:cs typeface="+mn-lt"/>
              </a:rPr>
              <a:t>taikomus</a:t>
            </a:r>
            <a:r>
              <a:rPr lang="en-US" sz="2400">
                <a:ea typeface="+mn-lt"/>
                <a:cs typeface="+mn-lt"/>
              </a:rPr>
              <a:t> </a:t>
            </a:r>
            <a:r>
              <a:rPr lang="en-US" sz="2400" err="1">
                <a:ea typeface="+mn-lt"/>
                <a:cs typeface="+mn-lt"/>
              </a:rPr>
              <a:t>paslaugų</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sistemos</a:t>
            </a:r>
            <a:r>
              <a:rPr lang="en-US" sz="2400">
                <a:ea typeface="+mn-lt"/>
                <a:cs typeface="+mn-lt"/>
              </a:rPr>
              <a:t> (SMS) </a:t>
            </a:r>
            <a:r>
              <a:rPr lang="en-US" sz="2400" err="1">
                <a:ea typeface="+mn-lt"/>
                <a:cs typeface="+mn-lt"/>
              </a:rPr>
              <a:t>kūrimui</a:t>
            </a:r>
            <a:r>
              <a:rPr lang="en-US" sz="2400">
                <a:ea typeface="+mn-lt"/>
                <a:cs typeface="+mn-lt"/>
              </a:rPr>
              <a:t>, </a:t>
            </a:r>
            <a:r>
              <a:rPr lang="en-US" sz="2400" err="1">
                <a:ea typeface="+mn-lt"/>
                <a:cs typeface="+mn-lt"/>
              </a:rPr>
              <a:t>diegimui</a:t>
            </a:r>
            <a:r>
              <a:rPr lang="en-US" sz="2400">
                <a:ea typeface="+mn-lt"/>
                <a:cs typeface="+mn-lt"/>
              </a:rPr>
              <a:t>, </a:t>
            </a:r>
            <a:r>
              <a:rPr lang="en-US" sz="2400" err="1">
                <a:ea typeface="+mn-lt"/>
                <a:cs typeface="+mn-lt"/>
              </a:rPr>
              <a:t>priežiūrai</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nuolatiniam</a:t>
            </a:r>
            <a:r>
              <a:rPr lang="en-US" sz="2400">
                <a:ea typeface="+mn-lt"/>
                <a:cs typeface="+mn-lt"/>
              </a:rPr>
              <a:t> </a:t>
            </a:r>
            <a:r>
              <a:rPr lang="en-US" sz="2400" err="1">
                <a:ea typeface="+mn-lt"/>
                <a:cs typeface="+mn-lt"/>
              </a:rPr>
              <a:t>tobulėjimui</a:t>
            </a:r>
            <a:r>
              <a:rPr lang="en-US" sz="2400">
                <a:ea typeface="+mn-lt"/>
                <a:cs typeface="+mn-lt"/>
              </a:rPr>
              <a:t>.</a:t>
            </a:r>
          </a:p>
          <a:p>
            <a:pPr>
              <a:buFont typeface="Arial" panose="020F0502020204030204" pitchFamily="34" charset="0"/>
              <a:buChar char="•"/>
            </a:pPr>
            <a:r>
              <a:rPr lang="en-US" sz="2400" b="1">
                <a:cs typeface="Calibri"/>
              </a:rPr>
              <a:t>ANSI</a:t>
            </a:r>
            <a:r>
              <a:rPr lang="en-US" sz="2400" b="1">
                <a:ea typeface="+mn-lt"/>
                <a:cs typeface="+mn-lt"/>
              </a:rPr>
              <a:t>/EIA-649-1998 - </a:t>
            </a:r>
            <a:r>
              <a:rPr lang="en-US" sz="2400" err="1">
                <a:ea typeface="+mn-lt"/>
                <a:cs typeface="+mn-lt"/>
              </a:rPr>
              <a:t>Šiame</a:t>
            </a:r>
            <a:r>
              <a:rPr lang="en-US" sz="2400">
                <a:ea typeface="+mn-lt"/>
                <a:cs typeface="+mn-lt"/>
              </a:rPr>
              <a:t> </a:t>
            </a:r>
            <a:r>
              <a:rPr lang="en-US" sz="2400" err="1">
                <a:ea typeface="+mn-lt"/>
                <a:cs typeface="+mn-lt"/>
              </a:rPr>
              <a:t>dokumente</a:t>
            </a:r>
            <a:r>
              <a:rPr lang="en-US" sz="2400">
                <a:ea typeface="+mn-lt"/>
                <a:cs typeface="+mn-lt"/>
              </a:rPr>
              <a:t> </a:t>
            </a:r>
            <a:r>
              <a:rPr lang="en-US" sz="2400" err="1">
                <a:ea typeface="+mn-lt"/>
                <a:cs typeface="+mn-lt"/>
              </a:rPr>
              <a:t>pateikiamas</a:t>
            </a:r>
            <a:r>
              <a:rPr lang="en-US" sz="2400">
                <a:ea typeface="+mn-lt"/>
                <a:cs typeface="+mn-lt"/>
              </a:rPr>
              <a:t> </a:t>
            </a:r>
            <a:r>
              <a:rPr lang="en-US" sz="2400" err="1">
                <a:ea typeface="+mn-lt"/>
                <a:cs typeface="+mn-lt"/>
              </a:rPr>
              <a:t>standartizuotas</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apibrėžimas</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paaiškinimas</a:t>
            </a:r>
            <a:r>
              <a:rPr lang="en-US" sz="2400">
                <a:ea typeface="+mn-lt"/>
                <a:cs typeface="+mn-lt"/>
              </a:rPr>
              <a:t>, </a:t>
            </a:r>
            <a:r>
              <a:rPr lang="en-US" sz="2400" err="1">
                <a:ea typeface="+mn-lt"/>
                <a:cs typeface="+mn-lt"/>
              </a:rPr>
              <a:t>kartu</a:t>
            </a:r>
            <a:r>
              <a:rPr lang="en-US" sz="2400">
                <a:ea typeface="+mn-lt"/>
                <a:cs typeface="+mn-lt"/>
              </a:rPr>
              <a:t> </a:t>
            </a:r>
            <a:r>
              <a:rPr lang="en-US" sz="2400" err="1">
                <a:ea typeface="+mn-lt"/>
                <a:cs typeface="+mn-lt"/>
              </a:rPr>
              <a:t>pateikiamas</a:t>
            </a:r>
            <a:r>
              <a:rPr lang="en-US" sz="2400">
                <a:ea typeface="+mn-lt"/>
                <a:cs typeface="+mn-lt"/>
              </a:rPr>
              <a:t> </a:t>
            </a:r>
            <a:r>
              <a:rPr lang="en-US" sz="2400" err="1">
                <a:ea typeface="+mn-lt"/>
                <a:cs typeface="+mn-lt"/>
              </a:rPr>
              <a:t>įvairių</a:t>
            </a:r>
            <a:r>
              <a:rPr lang="en-US" sz="2400">
                <a:ea typeface="+mn-lt"/>
                <a:cs typeface="+mn-lt"/>
              </a:rPr>
              <a:t> </a:t>
            </a:r>
            <a:r>
              <a:rPr lang="en-US" sz="2400" err="1">
                <a:ea typeface="+mn-lt"/>
                <a:cs typeface="+mn-lt"/>
              </a:rPr>
              <a:t>konfigūracijos</a:t>
            </a:r>
            <a:r>
              <a:rPr lang="en-US" sz="2400">
                <a:ea typeface="+mn-lt"/>
                <a:cs typeface="+mn-lt"/>
              </a:rPr>
              <a:t> </a:t>
            </a:r>
            <a:r>
              <a:rPr lang="en-US" sz="2400" err="1">
                <a:ea typeface="+mn-lt"/>
                <a:cs typeface="+mn-lt"/>
              </a:rPr>
              <a:t>valdymo</a:t>
            </a:r>
            <a:r>
              <a:rPr lang="en-US" sz="2400">
                <a:ea typeface="+mn-lt"/>
                <a:cs typeface="+mn-lt"/>
              </a:rPr>
              <a:t> </a:t>
            </a:r>
            <a:r>
              <a:rPr lang="en-US" sz="2400" err="1">
                <a:ea typeface="+mn-lt"/>
                <a:cs typeface="+mn-lt"/>
              </a:rPr>
              <a:t>procesų</a:t>
            </a:r>
            <a:r>
              <a:rPr lang="en-US" sz="2400">
                <a:ea typeface="+mn-lt"/>
                <a:cs typeface="+mn-lt"/>
              </a:rPr>
              <a:t> </a:t>
            </a:r>
            <a:r>
              <a:rPr lang="en-US" sz="2400" err="1">
                <a:ea typeface="+mn-lt"/>
                <a:cs typeface="+mn-lt"/>
              </a:rPr>
              <a:t>loginis</a:t>
            </a:r>
            <a:r>
              <a:rPr lang="en-US" sz="2400">
                <a:ea typeface="+mn-lt"/>
                <a:cs typeface="+mn-lt"/>
              </a:rPr>
              <a:t> </a:t>
            </a:r>
            <a:r>
              <a:rPr lang="en-US" sz="2400" err="1">
                <a:ea typeface="+mn-lt"/>
                <a:cs typeface="+mn-lt"/>
              </a:rPr>
              <a:t>pagrindas.Tai</a:t>
            </a:r>
            <a:r>
              <a:rPr lang="en-US" sz="2400">
                <a:ea typeface="+mn-lt"/>
                <a:cs typeface="+mn-lt"/>
              </a:rPr>
              <a:t> </a:t>
            </a:r>
            <a:r>
              <a:rPr lang="en-US" sz="2400" err="1">
                <a:ea typeface="+mn-lt"/>
                <a:cs typeface="+mn-lt"/>
              </a:rPr>
              <a:t>kartu</a:t>
            </a:r>
            <a:r>
              <a:rPr lang="en-US" sz="2400">
                <a:ea typeface="+mn-lt"/>
                <a:cs typeface="+mn-lt"/>
              </a:rPr>
              <a:t> </a:t>
            </a:r>
            <a:r>
              <a:rPr lang="en-US" sz="2400" err="1">
                <a:ea typeface="+mn-lt"/>
                <a:cs typeface="+mn-lt"/>
              </a:rPr>
              <a:t>su</a:t>
            </a:r>
            <a:r>
              <a:rPr lang="en-US" sz="2400">
                <a:ea typeface="+mn-lt"/>
                <a:cs typeface="+mn-lt"/>
              </a:rPr>
              <a:t> </a:t>
            </a:r>
            <a:r>
              <a:rPr lang="en-US" sz="2400" err="1">
                <a:ea typeface="+mn-lt"/>
                <a:cs typeface="+mn-lt"/>
              </a:rPr>
              <a:t>naudojamais</a:t>
            </a:r>
            <a:r>
              <a:rPr lang="en-US" sz="2400">
                <a:ea typeface="+mn-lt"/>
                <a:cs typeface="+mn-lt"/>
              </a:rPr>
              <a:t> </a:t>
            </a:r>
            <a:r>
              <a:rPr lang="en-US" sz="2400" err="1">
                <a:ea typeface="+mn-lt"/>
                <a:cs typeface="+mn-lt"/>
              </a:rPr>
              <a:t>neutraliais</a:t>
            </a:r>
            <a:r>
              <a:rPr lang="en-US" sz="2400">
                <a:ea typeface="+mn-lt"/>
                <a:cs typeface="+mn-lt"/>
              </a:rPr>
              <a:t> </a:t>
            </a:r>
            <a:r>
              <a:rPr lang="en-US" sz="2400" err="1">
                <a:ea typeface="+mn-lt"/>
                <a:cs typeface="+mn-lt"/>
              </a:rPr>
              <a:t>terminais</a:t>
            </a:r>
            <a:r>
              <a:rPr lang="en-US" sz="2400">
                <a:ea typeface="+mn-lt"/>
                <a:cs typeface="+mn-lt"/>
              </a:rPr>
              <a:t> </a:t>
            </a:r>
            <a:r>
              <a:rPr lang="en-US" sz="2400" err="1">
                <a:ea typeface="+mn-lt"/>
                <a:cs typeface="+mn-lt"/>
              </a:rPr>
              <a:t>leidžia</a:t>
            </a:r>
            <a:r>
              <a:rPr lang="en-US" sz="2400">
                <a:ea typeface="+mn-lt"/>
                <a:cs typeface="+mn-lt"/>
              </a:rPr>
              <a:t> </a:t>
            </a:r>
            <a:r>
              <a:rPr lang="en-US" sz="2400" err="1">
                <a:ea typeface="+mn-lt"/>
                <a:cs typeface="+mn-lt"/>
              </a:rPr>
              <a:t>standartą</a:t>
            </a:r>
            <a:r>
              <a:rPr lang="en-US" sz="2400">
                <a:ea typeface="+mn-lt"/>
                <a:cs typeface="+mn-lt"/>
              </a:rPr>
              <a:t> </a:t>
            </a:r>
            <a:r>
              <a:rPr lang="en-US" sz="2400" err="1">
                <a:ea typeface="+mn-lt"/>
                <a:cs typeface="+mn-lt"/>
              </a:rPr>
              <a:t>taikyti</a:t>
            </a:r>
            <a:r>
              <a:rPr lang="en-US" sz="2400">
                <a:ea typeface="+mn-lt"/>
                <a:cs typeface="+mn-lt"/>
              </a:rPr>
              <a:t> </a:t>
            </a:r>
            <a:r>
              <a:rPr lang="en-US" sz="2400" err="1">
                <a:ea typeface="+mn-lt"/>
                <a:cs typeface="+mn-lt"/>
              </a:rPr>
              <a:t>įvairiose</a:t>
            </a:r>
            <a:r>
              <a:rPr lang="en-US" sz="2400">
                <a:ea typeface="+mn-lt"/>
                <a:cs typeface="+mn-lt"/>
              </a:rPr>
              <a:t> </a:t>
            </a:r>
            <a:r>
              <a:rPr lang="en-US" sz="2400" err="1">
                <a:ea typeface="+mn-lt"/>
                <a:cs typeface="+mn-lt"/>
              </a:rPr>
              <a:t>aplinkose</a:t>
            </a:r>
            <a:r>
              <a:rPr lang="en-US" sz="2400">
                <a:ea typeface="+mn-lt"/>
                <a:cs typeface="+mn-lt"/>
              </a:rPr>
              <a:t> – </a:t>
            </a:r>
            <a:r>
              <a:rPr lang="en-US" sz="2400" err="1">
                <a:ea typeface="+mn-lt"/>
                <a:cs typeface="+mn-lt"/>
              </a:rPr>
              <a:t>vyriausybinėse</a:t>
            </a:r>
            <a:r>
              <a:rPr lang="en-US" sz="2400">
                <a:ea typeface="+mn-lt"/>
                <a:cs typeface="+mn-lt"/>
              </a:rPr>
              <a:t>, </a:t>
            </a:r>
            <a:r>
              <a:rPr lang="en-US" sz="2400" err="1">
                <a:ea typeface="+mn-lt"/>
                <a:cs typeface="+mn-lt"/>
              </a:rPr>
              <a:t>pramoninėse</a:t>
            </a:r>
            <a:r>
              <a:rPr lang="en-US" sz="2400">
                <a:ea typeface="+mn-lt"/>
                <a:cs typeface="+mn-lt"/>
              </a:rPr>
              <a:t> </a:t>
            </a:r>
            <a:r>
              <a:rPr lang="en-US" sz="2400" err="1">
                <a:ea typeface="+mn-lt"/>
                <a:cs typeface="+mn-lt"/>
              </a:rPr>
              <a:t>ir</a:t>
            </a:r>
            <a:r>
              <a:rPr lang="en-US" sz="2400">
                <a:ea typeface="+mn-lt"/>
                <a:cs typeface="+mn-lt"/>
              </a:rPr>
              <a:t> </a:t>
            </a:r>
            <a:r>
              <a:rPr lang="en-US" sz="2400" err="1">
                <a:ea typeface="+mn-lt"/>
                <a:cs typeface="+mn-lt"/>
              </a:rPr>
              <a:t>komercinėse</a:t>
            </a:r>
            <a:r>
              <a:rPr lang="en-US" sz="2400">
                <a:ea typeface="+mn-lt"/>
                <a:cs typeface="+mn-lt"/>
              </a:rPr>
              <a:t>.</a:t>
            </a:r>
            <a:endParaRPr lang="en-US" sz="2400" b="1">
              <a:cs typeface="Calibri"/>
            </a:endParaRPr>
          </a:p>
          <a:p>
            <a:pPr>
              <a:buFont typeface="Arial" panose="020F0502020204030204" pitchFamily="34" charset="0"/>
              <a:buChar char="•"/>
            </a:pPr>
            <a:endParaRPr lang="en-US" sz="2400">
              <a:cs typeface="Calibri"/>
            </a:endParaRPr>
          </a:p>
          <a:p>
            <a:endParaRPr lang="en-US" sz="2400">
              <a:cs typeface="Calibri"/>
            </a:endParaRPr>
          </a:p>
        </p:txBody>
      </p:sp>
    </p:spTree>
    <p:extLst>
      <p:ext uri="{BB962C8B-B14F-4D97-AF65-F5344CB8AC3E}">
        <p14:creationId xmlns:p14="http://schemas.microsoft.com/office/powerpoint/2010/main" val="15208449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Plačiaekranė</PresentationFormat>
  <Slides>19</Slides>
  <Notes>0</Notes>
  <HiddenSlides>0</HiddenSlides>
  <ScaleCrop>false</ScaleCrop>
  <HeadingPairs>
    <vt:vector size="4" baseType="variant">
      <vt:variant>
        <vt:lpstr>Tema</vt:lpstr>
      </vt:variant>
      <vt:variant>
        <vt:i4>1</vt:i4>
      </vt:variant>
      <vt:variant>
        <vt:lpstr>Skaidrių pavadinimai</vt:lpstr>
      </vt:variant>
      <vt:variant>
        <vt:i4>19</vt:i4>
      </vt:variant>
    </vt:vector>
  </HeadingPairs>
  <TitlesOfParts>
    <vt:vector size="20" baseType="lpstr">
      <vt:lpstr>Retrospect</vt:lpstr>
      <vt:lpstr>Įmonės kompiuterinių sistemų konfigūracijos valdymas</vt:lpstr>
      <vt:lpstr>Įvadas</vt:lpstr>
      <vt:lpstr>Konfigūracijos valdymas</vt:lpstr>
      <vt:lpstr>Konfigūracijos valdymo teikiami privalumai (1)</vt:lpstr>
      <vt:lpstr>Konfigūracijos valdymo teikiami privalumai (2)</vt:lpstr>
      <vt:lpstr>Konfigūracijos valdymo problemos(1)</vt:lpstr>
      <vt:lpstr>Konfigūracijos valdymo problemos(2)</vt:lpstr>
      <vt:lpstr>Konfigūracijos valdymo standartai(1)</vt:lpstr>
      <vt:lpstr>Konfigūracijos valdymo standartai(2)</vt:lpstr>
      <vt:lpstr>Konfigūracijų valdymo įrankiai</vt:lpstr>
      <vt:lpstr>Konfigūracijų valdymo įrankiai</vt:lpstr>
      <vt:lpstr>Konfigūracijų valdymo įrankiai</vt:lpstr>
      <vt:lpstr>Konfigūracijų valdymo įrankiai</vt:lpstr>
      <vt:lpstr>Ansible</vt:lpstr>
      <vt:lpstr>Ansible</vt:lpstr>
      <vt:lpstr>Ansible konfigūracijos pavyzdys</vt:lpstr>
      <vt:lpstr>Išvados (1)</vt:lpstr>
      <vt:lpstr>Išvados (2)</vt:lpstr>
      <vt:lpstr>Ačiū už dėmesį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
  <cp:revision>533</cp:revision>
  <dcterms:created xsi:type="dcterms:W3CDTF">2022-04-12T19:58:20Z</dcterms:created>
  <dcterms:modified xsi:type="dcterms:W3CDTF">2022-04-13T00:57:14Z</dcterms:modified>
</cp:coreProperties>
</file>