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4"/>
    <p:sldMasterId id="2147483670" r:id="rId5"/>
    <p:sldMasterId id="2147483688" r:id="rId6"/>
  </p:sldMasterIdLst>
  <p:sldIdLst>
    <p:sldId id="371" r:id="rId7"/>
    <p:sldId id="40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94FF"/>
    <a:srgbClr val="242138"/>
    <a:srgbClr val="50437F"/>
    <a:srgbClr val="00FF00"/>
    <a:srgbClr val="2A2839"/>
    <a:srgbClr val="F4C8BD"/>
    <a:srgbClr val="5F95D6"/>
    <a:srgbClr val="F2F3E6"/>
    <a:srgbClr val="F0F3CA"/>
    <a:srgbClr val="F5DF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01"/>
    <p:restoredTop sz="94654"/>
  </p:normalViewPr>
  <p:slideViewPr>
    <p:cSldViewPr snapToGrid="0" snapToObjects="1">
      <p:cViewPr varScale="1">
        <p:scale>
          <a:sx n="88" d="100"/>
          <a:sy n="88" d="100"/>
        </p:scale>
        <p:origin x="136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uline skaidre _ LT _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44F1991-FEC2-974E-9332-C5A0A07C1DF4}"/>
              </a:ext>
            </a:extLst>
          </p:cNvPr>
          <p:cNvSpPr/>
          <p:nvPr userDrawn="1"/>
        </p:nvSpPr>
        <p:spPr>
          <a:xfrm rot="5400000">
            <a:off x="3207250" y="-1047250"/>
            <a:ext cx="2729500" cy="9144000"/>
          </a:xfrm>
          <a:prstGeom prst="rect">
            <a:avLst/>
          </a:prstGeom>
          <a:solidFill>
            <a:srgbClr val="F2F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AD8518-5212-284B-A40E-7AB90102FA2C}"/>
              </a:ext>
            </a:extLst>
          </p:cNvPr>
          <p:cNvSpPr/>
          <p:nvPr userDrawn="1"/>
        </p:nvSpPr>
        <p:spPr>
          <a:xfrm rot="5400000">
            <a:off x="3353300" y="-1193300"/>
            <a:ext cx="2437400" cy="9144000"/>
          </a:xfrm>
          <a:prstGeom prst="rect">
            <a:avLst/>
          </a:prstGeom>
          <a:solidFill>
            <a:srgbClr val="2A2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160000"/>
            <a:ext cx="9144000" cy="2437400"/>
          </a:xfrm>
          <a:prstGeom prst="rect">
            <a:avLst/>
          </a:prstGeom>
        </p:spPr>
        <p:txBody>
          <a:bodyPr lIns="720000" tIns="0" rIns="720000" anchor="ctr"/>
          <a:lstStyle>
            <a:lvl1pPr marL="0" indent="0" algn="ctr">
              <a:lnSpc>
                <a:spcPct val="100000"/>
              </a:lnSpc>
              <a:buNone/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endParaRPr lang="en-US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8076" y="5705317"/>
            <a:ext cx="5257802" cy="633921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Čia</a:t>
            </a:r>
            <a:r>
              <a:rPr lang="en-US" dirty="0"/>
              <a:t> </a:t>
            </a:r>
            <a:r>
              <a:rPr lang="en-US" dirty="0" err="1"/>
              <a:t>surašomi</a:t>
            </a:r>
            <a:r>
              <a:rPr lang="en-US" dirty="0"/>
              <a:t> </a:t>
            </a:r>
            <a:r>
              <a:rPr lang="en-US" dirty="0" err="1"/>
              <a:t>pranešėjai</a:t>
            </a:r>
            <a:r>
              <a:rPr lang="en-US" dirty="0"/>
              <a:t> / </a:t>
            </a:r>
            <a:r>
              <a:rPr lang="en-US" dirty="0" err="1"/>
              <a:t>autoriai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pristatymo</a:t>
            </a:r>
            <a:r>
              <a:rPr lang="en-US" dirty="0"/>
              <a:t>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C87EE4-286D-B648-B0AD-23BB577F98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7770" y="5513930"/>
            <a:ext cx="755730" cy="859456"/>
          </a:xfrm>
          <a:prstGeom prst="rect">
            <a:avLst/>
          </a:prstGeom>
        </p:spPr>
      </p:pic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E9342892-AB51-614E-9761-71E615A7624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" y="0"/>
            <a:ext cx="9144000" cy="21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5688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otraukos skaidre _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C363323-9CC3-8B46-8B0D-3CD68083223A}"/>
              </a:ext>
            </a:extLst>
          </p:cNvPr>
          <p:cNvSpPr/>
          <p:nvPr userDrawn="1"/>
        </p:nvSpPr>
        <p:spPr>
          <a:xfrm rot="5400000">
            <a:off x="3929952" y="-3929952"/>
            <a:ext cx="1284096" cy="9144000"/>
          </a:xfrm>
          <a:prstGeom prst="rect">
            <a:avLst/>
          </a:prstGeom>
          <a:solidFill>
            <a:srgbClr val="F2F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4AD60C-D5B7-DA43-8E8D-FD230B5E9181}"/>
              </a:ext>
            </a:extLst>
          </p:cNvPr>
          <p:cNvSpPr/>
          <p:nvPr userDrawn="1"/>
        </p:nvSpPr>
        <p:spPr>
          <a:xfrm rot="5400000">
            <a:off x="4025964" y="-4025964"/>
            <a:ext cx="1092072" cy="9144000"/>
          </a:xfrm>
          <a:prstGeom prst="rect">
            <a:avLst/>
          </a:prstGeom>
          <a:solidFill>
            <a:srgbClr val="2A2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533465" y="351408"/>
            <a:ext cx="6565835" cy="4613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3300"/>
              </a:lnSpc>
              <a:buNone/>
              <a:defRPr sz="3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Pavadinimas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4D3B17-C101-5440-BA03-6A01FEE3EE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26336" y="219519"/>
            <a:ext cx="584200" cy="673100"/>
          </a:xfrm>
          <a:prstGeom prst="rect">
            <a:avLst/>
          </a:prstGeom>
        </p:spPr>
      </p:pic>
      <p:sp>
        <p:nvSpPr>
          <p:cNvPr id="13" name="Picture Placeholder 23">
            <a:extLst>
              <a:ext uri="{FF2B5EF4-FFF2-40B4-BE49-F238E27FC236}">
                <a16:creationId xmlns:a16="http://schemas.microsoft.com/office/drawing/2014/main" id="{6FF11AB1-85C3-0C44-8FD6-F702D391877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1284096"/>
            <a:ext cx="9144000" cy="557390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0792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io skaidre _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C363323-9CC3-8B46-8B0D-3CD68083223A}"/>
              </a:ext>
            </a:extLst>
          </p:cNvPr>
          <p:cNvSpPr/>
          <p:nvPr userDrawn="1"/>
        </p:nvSpPr>
        <p:spPr>
          <a:xfrm rot="16200000">
            <a:off x="3929952" y="1643952"/>
            <a:ext cx="1284096" cy="9144000"/>
          </a:xfrm>
          <a:prstGeom prst="rect">
            <a:avLst/>
          </a:prstGeom>
          <a:solidFill>
            <a:srgbClr val="F2F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4AD60C-D5B7-DA43-8E8D-FD230B5E9181}"/>
              </a:ext>
            </a:extLst>
          </p:cNvPr>
          <p:cNvSpPr/>
          <p:nvPr userDrawn="1"/>
        </p:nvSpPr>
        <p:spPr>
          <a:xfrm rot="16200000">
            <a:off x="4025964" y="1739964"/>
            <a:ext cx="1092072" cy="9144000"/>
          </a:xfrm>
          <a:prstGeom prst="rect">
            <a:avLst/>
          </a:prstGeom>
          <a:solidFill>
            <a:srgbClr val="2A2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27009" y="607662"/>
            <a:ext cx="7983526" cy="685800"/>
          </a:xfrm>
          <a:prstGeom prst="rect">
            <a:avLst/>
          </a:prstGeom>
        </p:spPr>
        <p:txBody>
          <a:bodyPr lIns="0" tIns="0" rIns="90000"/>
          <a:lstStyle>
            <a:lvl1pPr marL="0" indent="0">
              <a:lnSpc>
                <a:spcPts val="3300"/>
              </a:lnSpc>
              <a:buNone/>
              <a:defRPr sz="3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Pavadinimas</a:t>
            </a:r>
            <a:endParaRPr lang="en-US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27008" y="1600200"/>
            <a:ext cx="7983527" cy="3443096"/>
          </a:xfrm>
          <a:prstGeom prst="rect">
            <a:avLst/>
          </a:prstGeom>
        </p:spPr>
        <p:txBody>
          <a:bodyPr lIns="0" tIns="0" rIns="90000" bIns="0" anchor="t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0" i="0" u="none" strike="noStrike" smtClean="0">
                <a:effectLst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4D3B17-C101-5440-BA03-6A01FEE3EE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26336" y="5975413"/>
            <a:ext cx="584200" cy="6731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7BFFFCD-1787-5B47-BD1A-1A848871FB7D}"/>
              </a:ext>
            </a:extLst>
          </p:cNvPr>
          <p:cNvSpPr txBox="1"/>
          <p:nvPr userDrawn="1"/>
        </p:nvSpPr>
        <p:spPr>
          <a:xfrm>
            <a:off x="627008" y="6263785"/>
            <a:ext cx="394499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b="1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KAUNO TECHNOLOGIJOS UNIVERSITETAS</a:t>
            </a:r>
          </a:p>
        </p:txBody>
      </p:sp>
    </p:spTree>
    <p:extLst>
      <p:ext uri="{BB962C8B-B14F-4D97-AF65-F5344CB8AC3E}">
        <p14:creationId xmlns:p14="http://schemas.microsoft.com/office/powerpoint/2010/main" val="2850163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io skaidre _ 2 _ 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C363323-9CC3-8B46-8B0D-3CD68083223A}"/>
              </a:ext>
            </a:extLst>
          </p:cNvPr>
          <p:cNvSpPr/>
          <p:nvPr userDrawn="1"/>
        </p:nvSpPr>
        <p:spPr>
          <a:xfrm rot="16200000">
            <a:off x="3929952" y="1643952"/>
            <a:ext cx="1284096" cy="9144000"/>
          </a:xfrm>
          <a:prstGeom prst="rect">
            <a:avLst/>
          </a:prstGeom>
          <a:solidFill>
            <a:srgbClr val="F2F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4AD60C-D5B7-DA43-8E8D-FD230B5E9181}"/>
              </a:ext>
            </a:extLst>
          </p:cNvPr>
          <p:cNvSpPr/>
          <p:nvPr userDrawn="1"/>
        </p:nvSpPr>
        <p:spPr>
          <a:xfrm rot="16200000">
            <a:off x="4025964" y="1739964"/>
            <a:ext cx="1092072" cy="9144000"/>
          </a:xfrm>
          <a:prstGeom prst="rect">
            <a:avLst/>
          </a:prstGeom>
          <a:solidFill>
            <a:srgbClr val="2A2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27009" y="607662"/>
            <a:ext cx="7983526" cy="685800"/>
          </a:xfrm>
          <a:prstGeom prst="rect">
            <a:avLst/>
          </a:prstGeom>
        </p:spPr>
        <p:txBody>
          <a:bodyPr lIns="0" tIns="0" rIns="90000"/>
          <a:lstStyle>
            <a:lvl1pPr marL="0" indent="0">
              <a:lnSpc>
                <a:spcPts val="3300"/>
              </a:lnSpc>
              <a:buNone/>
              <a:defRPr sz="3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Pavadinimas</a:t>
            </a:r>
            <a:endParaRPr lang="en-US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27008" y="1600200"/>
            <a:ext cx="7983527" cy="3443096"/>
          </a:xfrm>
          <a:prstGeom prst="rect">
            <a:avLst/>
          </a:prstGeom>
        </p:spPr>
        <p:txBody>
          <a:bodyPr lIns="0" tIns="0" rIns="90000" bIns="0" anchor="t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0" i="0" u="none" strike="noStrike" smtClean="0">
                <a:effectLst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4D3B17-C101-5440-BA03-6A01FEE3EE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26336" y="5975413"/>
            <a:ext cx="584200" cy="6731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7BFFFCD-1787-5B47-BD1A-1A848871FB7D}"/>
              </a:ext>
            </a:extLst>
          </p:cNvPr>
          <p:cNvSpPr txBox="1"/>
          <p:nvPr userDrawn="1"/>
        </p:nvSpPr>
        <p:spPr>
          <a:xfrm>
            <a:off x="627008" y="6263785"/>
            <a:ext cx="369812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b="1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KAUNAS UNIVERSITY OF TECHNOLOGY</a:t>
            </a:r>
          </a:p>
        </p:txBody>
      </p:sp>
    </p:spTree>
    <p:extLst>
      <p:ext uri="{BB962C8B-B14F-4D97-AF65-F5344CB8AC3E}">
        <p14:creationId xmlns:p14="http://schemas.microsoft.com/office/powerpoint/2010/main" val="2756274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io skaidre _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C363323-9CC3-8B46-8B0D-3CD68083223A}"/>
              </a:ext>
            </a:extLst>
          </p:cNvPr>
          <p:cNvSpPr/>
          <p:nvPr userDrawn="1"/>
        </p:nvSpPr>
        <p:spPr>
          <a:xfrm rot="5400000">
            <a:off x="3929952" y="-3929952"/>
            <a:ext cx="1284096" cy="9144000"/>
          </a:xfrm>
          <a:prstGeom prst="rect">
            <a:avLst/>
          </a:prstGeom>
          <a:solidFill>
            <a:srgbClr val="F2F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4AD60C-D5B7-DA43-8E8D-FD230B5E9181}"/>
              </a:ext>
            </a:extLst>
          </p:cNvPr>
          <p:cNvSpPr/>
          <p:nvPr userDrawn="1"/>
        </p:nvSpPr>
        <p:spPr>
          <a:xfrm rot="5400000">
            <a:off x="4025964" y="-4025964"/>
            <a:ext cx="1092072" cy="9144000"/>
          </a:xfrm>
          <a:prstGeom prst="rect">
            <a:avLst/>
          </a:prstGeom>
          <a:solidFill>
            <a:srgbClr val="2A2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27009" y="351408"/>
            <a:ext cx="6565835" cy="4613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3300"/>
              </a:lnSpc>
              <a:buNone/>
              <a:defRPr sz="3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Pavadinimas</a:t>
            </a:r>
            <a:endParaRPr lang="en-US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27008" y="1600200"/>
            <a:ext cx="7983527" cy="3443096"/>
          </a:xfrm>
          <a:prstGeom prst="rect">
            <a:avLst/>
          </a:prstGeom>
        </p:spPr>
        <p:txBody>
          <a:bodyPr lIns="0" tIns="0" rIns="90000" bIns="0" anchor="t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0" i="0" u="none" strike="noStrike" smtClean="0">
                <a:effectLst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4D3B17-C101-5440-BA03-6A01FEE3EE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26336" y="219519"/>
            <a:ext cx="5842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19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io skaidre _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363323-9CC3-8B46-8B0D-3CD68083223A}"/>
              </a:ext>
            </a:extLst>
          </p:cNvPr>
          <p:cNvSpPr/>
          <p:nvPr userDrawn="1"/>
        </p:nvSpPr>
        <p:spPr>
          <a:xfrm>
            <a:off x="7859904" y="0"/>
            <a:ext cx="1284096" cy="6858000"/>
          </a:xfrm>
          <a:prstGeom prst="rect">
            <a:avLst/>
          </a:prstGeom>
          <a:solidFill>
            <a:srgbClr val="F2F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4AD60C-D5B7-DA43-8E8D-FD230B5E9181}"/>
              </a:ext>
            </a:extLst>
          </p:cNvPr>
          <p:cNvSpPr/>
          <p:nvPr userDrawn="1"/>
        </p:nvSpPr>
        <p:spPr>
          <a:xfrm>
            <a:off x="8051928" y="0"/>
            <a:ext cx="1092072" cy="6858000"/>
          </a:xfrm>
          <a:prstGeom prst="rect">
            <a:avLst/>
          </a:prstGeom>
          <a:solidFill>
            <a:srgbClr val="2A2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7008" y="607662"/>
            <a:ext cx="6688192" cy="685800"/>
          </a:xfrm>
          <a:prstGeom prst="rect">
            <a:avLst/>
          </a:prstGeom>
        </p:spPr>
        <p:txBody>
          <a:bodyPr lIns="0" tIns="0" rIns="90000"/>
          <a:lstStyle>
            <a:lvl1pPr marL="0" indent="0">
              <a:lnSpc>
                <a:spcPts val="3300"/>
              </a:lnSpc>
              <a:buNone/>
              <a:defRPr sz="3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Pavadinimas</a:t>
            </a:r>
            <a:endParaRPr lang="en-US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7008" y="1600200"/>
            <a:ext cx="6688192" cy="4406900"/>
          </a:xfrm>
          <a:prstGeom prst="rect">
            <a:avLst/>
          </a:prstGeom>
        </p:spPr>
        <p:txBody>
          <a:bodyPr lIns="0" tIns="0" rIns="90000" bIns="0" anchor="t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0" i="0" u="none" strike="noStrike" smtClean="0">
                <a:effectLst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ECC7E12-8D85-4C4E-A636-9B84DFFEF8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05864" y="518762"/>
            <a:ext cx="5842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61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uline skaidre _ LT _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E15AB-C7C5-674B-BB8B-40EF0C823FC7}"/>
              </a:ext>
            </a:extLst>
          </p:cNvPr>
          <p:cNvSpPr/>
          <p:nvPr userDrawn="1"/>
        </p:nvSpPr>
        <p:spPr>
          <a:xfrm>
            <a:off x="-2" y="2160000"/>
            <a:ext cx="9144002" cy="2729501"/>
          </a:xfrm>
          <a:prstGeom prst="rect">
            <a:avLst/>
          </a:prstGeom>
          <a:solidFill>
            <a:srgbClr val="E0E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7E57B9-61E0-EF48-B8CE-FDD5F9927E15}"/>
              </a:ext>
            </a:extLst>
          </p:cNvPr>
          <p:cNvSpPr/>
          <p:nvPr userDrawn="1"/>
        </p:nvSpPr>
        <p:spPr>
          <a:xfrm>
            <a:off x="-2" y="2160000"/>
            <a:ext cx="9144001" cy="2437400"/>
          </a:xfrm>
          <a:prstGeom prst="rect">
            <a:avLst/>
          </a:prstGeom>
          <a:solidFill>
            <a:srgbClr val="2C6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160000"/>
            <a:ext cx="9144000" cy="2437400"/>
          </a:xfrm>
          <a:prstGeom prst="rect">
            <a:avLst/>
          </a:prstGeom>
        </p:spPr>
        <p:txBody>
          <a:bodyPr lIns="720000" tIns="0" rIns="720000" anchor="ctr"/>
          <a:lstStyle>
            <a:lvl1pPr marL="0" indent="0" algn="ctr">
              <a:lnSpc>
                <a:spcPct val="100000"/>
              </a:lnSpc>
              <a:buNone/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endParaRPr lang="en-US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8076" y="5705317"/>
            <a:ext cx="5257802" cy="633921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Čia</a:t>
            </a:r>
            <a:r>
              <a:rPr lang="en-US" dirty="0"/>
              <a:t> </a:t>
            </a:r>
            <a:r>
              <a:rPr lang="en-US" dirty="0" err="1"/>
              <a:t>surašomi</a:t>
            </a:r>
            <a:r>
              <a:rPr lang="en-US" dirty="0"/>
              <a:t> </a:t>
            </a:r>
            <a:r>
              <a:rPr lang="en-US" dirty="0" err="1"/>
              <a:t>pranešėjai</a:t>
            </a:r>
            <a:r>
              <a:rPr lang="en-US" dirty="0"/>
              <a:t> / </a:t>
            </a:r>
            <a:r>
              <a:rPr lang="en-US" dirty="0" err="1"/>
              <a:t>autoriai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pristatymo</a:t>
            </a:r>
            <a:r>
              <a:rPr lang="en-US" dirty="0"/>
              <a:t>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C87EE4-286D-B648-B0AD-23BB577F98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7770" y="5513930"/>
            <a:ext cx="755730" cy="859456"/>
          </a:xfrm>
          <a:prstGeom prst="rect">
            <a:avLst/>
          </a:prstGeom>
        </p:spPr>
      </p:pic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E9342892-AB51-614E-9761-71E615A7624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" y="0"/>
            <a:ext cx="9144000" cy="21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7108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uline skaidre _ EN _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F3C8F01-7837-9B4D-9A9F-0C917D511C40}"/>
              </a:ext>
            </a:extLst>
          </p:cNvPr>
          <p:cNvSpPr/>
          <p:nvPr userDrawn="1"/>
        </p:nvSpPr>
        <p:spPr>
          <a:xfrm>
            <a:off x="-2" y="2160000"/>
            <a:ext cx="9144002" cy="2729501"/>
          </a:xfrm>
          <a:prstGeom prst="rect">
            <a:avLst/>
          </a:prstGeom>
          <a:solidFill>
            <a:srgbClr val="E0E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B00069-2DFF-FF47-88F7-FE285D0DFBA5}"/>
              </a:ext>
            </a:extLst>
          </p:cNvPr>
          <p:cNvSpPr/>
          <p:nvPr userDrawn="1"/>
        </p:nvSpPr>
        <p:spPr>
          <a:xfrm>
            <a:off x="-2" y="2160000"/>
            <a:ext cx="9144001" cy="2437400"/>
          </a:xfrm>
          <a:prstGeom prst="rect">
            <a:avLst/>
          </a:prstGeom>
          <a:solidFill>
            <a:srgbClr val="2C6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160000"/>
            <a:ext cx="9144000" cy="2437400"/>
          </a:xfrm>
          <a:prstGeom prst="rect">
            <a:avLst/>
          </a:prstGeom>
        </p:spPr>
        <p:txBody>
          <a:bodyPr lIns="720000" tIns="0" rIns="720000" anchor="ctr"/>
          <a:lstStyle>
            <a:lvl1pPr marL="0" indent="0" algn="ctr">
              <a:lnSpc>
                <a:spcPct val="100000"/>
              </a:lnSpc>
              <a:buNone/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endParaRPr lang="en-US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8076" y="5705317"/>
            <a:ext cx="5257802" cy="633921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Čia</a:t>
            </a:r>
            <a:r>
              <a:rPr lang="en-US" dirty="0"/>
              <a:t> </a:t>
            </a:r>
            <a:r>
              <a:rPr lang="en-US" dirty="0" err="1"/>
              <a:t>surašomi</a:t>
            </a:r>
            <a:r>
              <a:rPr lang="en-US" dirty="0"/>
              <a:t> </a:t>
            </a:r>
            <a:r>
              <a:rPr lang="en-US" dirty="0" err="1"/>
              <a:t>pranešėjai</a:t>
            </a:r>
            <a:r>
              <a:rPr lang="en-US" dirty="0"/>
              <a:t> / </a:t>
            </a:r>
            <a:r>
              <a:rPr lang="en-US" dirty="0" err="1"/>
              <a:t>autoriai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pristatymo</a:t>
            </a:r>
            <a:r>
              <a:rPr lang="en-US" dirty="0"/>
              <a:t> data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E9342892-AB51-614E-9761-71E615A7624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" y="0"/>
            <a:ext cx="9144000" cy="21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7DE2C1-4061-474E-9CB0-988261729C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122" y="5513930"/>
            <a:ext cx="1556156" cy="8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243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ine skaidre _ LT _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8076" y="5705317"/>
            <a:ext cx="5257802" cy="633921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Čia</a:t>
            </a:r>
            <a:r>
              <a:rPr lang="en-US" dirty="0"/>
              <a:t> </a:t>
            </a:r>
            <a:r>
              <a:rPr lang="en-US" dirty="0" err="1"/>
              <a:t>surašomi</a:t>
            </a:r>
            <a:r>
              <a:rPr lang="en-US" dirty="0"/>
              <a:t> </a:t>
            </a:r>
            <a:r>
              <a:rPr lang="en-US" dirty="0" err="1"/>
              <a:t>pranešėjai</a:t>
            </a:r>
            <a:r>
              <a:rPr lang="en-US" dirty="0"/>
              <a:t> / </a:t>
            </a:r>
            <a:r>
              <a:rPr lang="en-US" dirty="0" err="1"/>
              <a:t>autoriai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pristatymo</a:t>
            </a:r>
            <a:r>
              <a:rPr lang="en-US" dirty="0"/>
              <a:t>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C87EE4-286D-B648-B0AD-23BB577F98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7938" y="5513930"/>
            <a:ext cx="755730" cy="85945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3032B8E-BA6F-2345-B246-E83F1ED8D90C}"/>
              </a:ext>
            </a:extLst>
          </p:cNvPr>
          <p:cNvSpPr/>
          <p:nvPr userDrawn="1"/>
        </p:nvSpPr>
        <p:spPr>
          <a:xfrm>
            <a:off x="-2" y="2141712"/>
            <a:ext cx="9144002" cy="2729501"/>
          </a:xfrm>
          <a:prstGeom prst="rect">
            <a:avLst/>
          </a:prstGeom>
          <a:solidFill>
            <a:srgbClr val="E0E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1DD246-244A-B549-831C-E9C09E78BB4A}"/>
              </a:ext>
            </a:extLst>
          </p:cNvPr>
          <p:cNvSpPr/>
          <p:nvPr userDrawn="1"/>
        </p:nvSpPr>
        <p:spPr>
          <a:xfrm>
            <a:off x="-2" y="0"/>
            <a:ext cx="9144001" cy="4579112"/>
          </a:xfrm>
          <a:prstGeom prst="rect">
            <a:avLst/>
          </a:prstGeom>
          <a:solidFill>
            <a:srgbClr val="2C6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0"/>
            <a:ext cx="9144000" cy="4579112"/>
          </a:xfrm>
          <a:prstGeom prst="rect">
            <a:avLst/>
          </a:prstGeom>
        </p:spPr>
        <p:txBody>
          <a:bodyPr lIns="720000" tIns="0" rIns="720000" anchor="ctr"/>
          <a:lstStyle>
            <a:lvl1pPr marL="0" indent="0" algn="ctr">
              <a:lnSpc>
                <a:spcPct val="100000"/>
              </a:lnSpc>
              <a:buNone/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306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ine skaidre _ EN _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42FF71-DB1B-C04A-83D6-0119960236D8}"/>
              </a:ext>
            </a:extLst>
          </p:cNvPr>
          <p:cNvSpPr/>
          <p:nvPr userDrawn="1"/>
        </p:nvSpPr>
        <p:spPr>
          <a:xfrm>
            <a:off x="-2" y="2141712"/>
            <a:ext cx="9144002" cy="2729501"/>
          </a:xfrm>
          <a:prstGeom prst="rect">
            <a:avLst/>
          </a:prstGeom>
          <a:solidFill>
            <a:srgbClr val="E0E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2DB9B7-2AE4-594E-B8B3-7A319ECF02F6}"/>
              </a:ext>
            </a:extLst>
          </p:cNvPr>
          <p:cNvSpPr/>
          <p:nvPr userDrawn="1"/>
        </p:nvSpPr>
        <p:spPr>
          <a:xfrm>
            <a:off x="-2" y="0"/>
            <a:ext cx="9144001" cy="4579112"/>
          </a:xfrm>
          <a:prstGeom prst="rect">
            <a:avLst/>
          </a:prstGeom>
          <a:solidFill>
            <a:srgbClr val="2C6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0"/>
            <a:ext cx="9144000" cy="4597400"/>
          </a:xfrm>
          <a:prstGeom prst="rect">
            <a:avLst/>
          </a:prstGeom>
        </p:spPr>
        <p:txBody>
          <a:bodyPr lIns="720000" tIns="0" rIns="720000" anchor="ctr"/>
          <a:lstStyle>
            <a:lvl1pPr marL="0" indent="0" algn="ctr">
              <a:lnSpc>
                <a:spcPct val="100000"/>
              </a:lnSpc>
              <a:buNone/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endParaRPr lang="en-US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8076" y="5705317"/>
            <a:ext cx="5257802" cy="633921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Čia</a:t>
            </a:r>
            <a:r>
              <a:rPr lang="en-US" dirty="0"/>
              <a:t> </a:t>
            </a:r>
            <a:r>
              <a:rPr lang="en-US" dirty="0" err="1"/>
              <a:t>surašomi</a:t>
            </a:r>
            <a:r>
              <a:rPr lang="en-US" dirty="0"/>
              <a:t> </a:t>
            </a:r>
            <a:r>
              <a:rPr lang="en-US" dirty="0" err="1"/>
              <a:t>pranešėjai</a:t>
            </a:r>
            <a:r>
              <a:rPr lang="en-US" dirty="0"/>
              <a:t> / </a:t>
            </a:r>
            <a:r>
              <a:rPr lang="en-US" dirty="0" err="1"/>
              <a:t>autoriai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pristatymo</a:t>
            </a:r>
            <a:r>
              <a:rPr lang="en-US" dirty="0"/>
              <a:t> data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96605AB-6F28-3D43-82D4-574FD464CE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122" y="5513930"/>
            <a:ext cx="1556156" cy="8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722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ine skaidre _ 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44F1991-FEC2-974E-9332-C5A0A07C1DF4}"/>
              </a:ext>
            </a:extLst>
          </p:cNvPr>
          <p:cNvSpPr/>
          <p:nvPr userDrawn="1"/>
        </p:nvSpPr>
        <p:spPr>
          <a:xfrm>
            <a:off x="0" y="0"/>
            <a:ext cx="3300984" cy="6858000"/>
          </a:xfrm>
          <a:prstGeom prst="rect">
            <a:avLst/>
          </a:prstGeom>
          <a:solidFill>
            <a:srgbClr val="E0E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AD8518-5212-284B-A40E-7AB90102FA2C}"/>
              </a:ext>
            </a:extLst>
          </p:cNvPr>
          <p:cNvSpPr/>
          <p:nvPr userDrawn="1"/>
        </p:nvSpPr>
        <p:spPr>
          <a:xfrm>
            <a:off x="0" y="0"/>
            <a:ext cx="3108960" cy="6858000"/>
          </a:xfrm>
          <a:prstGeom prst="rect">
            <a:avLst/>
          </a:prstGeom>
          <a:solidFill>
            <a:srgbClr val="2C6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3048" y="1234374"/>
            <a:ext cx="4429252" cy="2797877"/>
          </a:xfrm>
          <a:prstGeom prst="rect">
            <a:avLst/>
          </a:prstGeom>
        </p:spPr>
        <p:txBody>
          <a:bodyPr lIns="0" tIns="0" rIns="90000"/>
          <a:lstStyle>
            <a:lvl1pPr marL="0" indent="0">
              <a:lnSpc>
                <a:spcPct val="100000"/>
              </a:lnSpc>
              <a:buNone/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endParaRPr lang="en-US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3048" y="4902200"/>
            <a:ext cx="4429252" cy="1421321"/>
          </a:xfrm>
          <a:prstGeom prst="rect">
            <a:avLst/>
          </a:prstGeom>
        </p:spPr>
        <p:txBody>
          <a:bodyPr lIns="0" tIns="0" rIns="90000" bIns="0" anchor="b"/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Čia</a:t>
            </a:r>
            <a:r>
              <a:rPr lang="en-US" dirty="0"/>
              <a:t> </a:t>
            </a:r>
            <a:r>
              <a:rPr lang="en-US" dirty="0" err="1"/>
              <a:t>surašomi</a:t>
            </a:r>
            <a:r>
              <a:rPr lang="en-US" dirty="0"/>
              <a:t> </a:t>
            </a:r>
            <a:r>
              <a:rPr lang="en-US" dirty="0" err="1"/>
              <a:t>pranešėjai</a:t>
            </a:r>
            <a:r>
              <a:rPr lang="en-US" dirty="0"/>
              <a:t> / </a:t>
            </a:r>
            <a:r>
              <a:rPr lang="en-US" dirty="0" err="1"/>
              <a:t>autoriai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pristatymo</a:t>
            </a:r>
            <a:r>
              <a:rPr lang="en-US" dirty="0"/>
              <a:t>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1FA6D7-43DE-1A43-9FC9-5242C92B42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7872" y="518762"/>
            <a:ext cx="5842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671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uline skaidre _ EN _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44F1991-FEC2-974E-9332-C5A0A07C1DF4}"/>
              </a:ext>
            </a:extLst>
          </p:cNvPr>
          <p:cNvSpPr/>
          <p:nvPr userDrawn="1"/>
        </p:nvSpPr>
        <p:spPr>
          <a:xfrm rot="5400000">
            <a:off x="3207250" y="-1047250"/>
            <a:ext cx="2729500" cy="9144000"/>
          </a:xfrm>
          <a:prstGeom prst="rect">
            <a:avLst/>
          </a:prstGeom>
          <a:solidFill>
            <a:srgbClr val="F2F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AD8518-5212-284B-A40E-7AB90102FA2C}"/>
              </a:ext>
            </a:extLst>
          </p:cNvPr>
          <p:cNvSpPr/>
          <p:nvPr userDrawn="1"/>
        </p:nvSpPr>
        <p:spPr>
          <a:xfrm rot="5400000">
            <a:off x="3353300" y="-1193300"/>
            <a:ext cx="2437400" cy="9144000"/>
          </a:xfrm>
          <a:prstGeom prst="rect">
            <a:avLst/>
          </a:prstGeom>
          <a:solidFill>
            <a:srgbClr val="2A2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160000"/>
            <a:ext cx="9144000" cy="2437400"/>
          </a:xfrm>
          <a:prstGeom prst="rect">
            <a:avLst/>
          </a:prstGeom>
        </p:spPr>
        <p:txBody>
          <a:bodyPr lIns="720000" tIns="0" rIns="720000" anchor="ctr"/>
          <a:lstStyle>
            <a:lvl1pPr marL="0" indent="0" algn="ctr">
              <a:lnSpc>
                <a:spcPct val="100000"/>
              </a:lnSpc>
              <a:buNone/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endParaRPr lang="en-US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8076" y="5705317"/>
            <a:ext cx="5257802" cy="633921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Čia</a:t>
            </a:r>
            <a:r>
              <a:rPr lang="en-US" dirty="0"/>
              <a:t> </a:t>
            </a:r>
            <a:r>
              <a:rPr lang="en-US" dirty="0" err="1"/>
              <a:t>surašomi</a:t>
            </a:r>
            <a:r>
              <a:rPr lang="en-US" dirty="0"/>
              <a:t> </a:t>
            </a:r>
            <a:r>
              <a:rPr lang="en-US" dirty="0" err="1"/>
              <a:t>pranešėjai</a:t>
            </a:r>
            <a:r>
              <a:rPr lang="en-US" dirty="0"/>
              <a:t> / </a:t>
            </a:r>
            <a:r>
              <a:rPr lang="en-US" dirty="0" err="1"/>
              <a:t>autoriai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pristatymo</a:t>
            </a:r>
            <a:r>
              <a:rPr lang="en-US" dirty="0"/>
              <a:t> data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E9342892-AB51-614E-9761-71E615A7624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" y="0"/>
            <a:ext cx="9144000" cy="21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7DE2C1-4061-474E-9CB0-988261729C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122" y="5513930"/>
            <a:ext cx="1556156" cy="8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5911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ine skaidre _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44F1991-FEC2-974E-9332-C5A0A07C1DF4}"/>
              </a:ext>
            </a:extLst>
          </p:cNvPr>
          <p:cNvSpPr/>
          <p:nvPr userDrawn="1"/>
        </p:nvSpPr>
        <p:spPr>
          <a:xfrm>
            <a:off x="0" y="0"/>
            <a:ext cx="3300984" cy="6858000"/>
          </a:xfrm>
          <a:prstGeom prst="rect">
            <a:avLst/>
          </a:prstGeom>
          <a:solidFill>
            <a:srgbClr val="E0E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AD8518-5212-284B-A40E-7AB90102FA2C}"/>
              </a:ext>
            </a:extLst>
          </p:cNvPr>
          <p:cNvSpPr/>
          <p:nvPr userDrawn="1"/>
        </p:nvSpPr>
        <p:spPr>
          <a:xfrm>
            <a:off x="0" y="0"/>
            <a:ext cx="3108960" cy="6858000"/>
          </a:xfrm>
          <a:prstGeom prst="rect">
            <a:avLst/>
          </a:prstGeom>
          <a:solidFill>
            <a:srgbClr val="2C6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3048" y="1234374"/>
            <a:ext cx="4429252" cy="2797877"/>
          </a:xfrm>
          <a:prstGeom prst="rect">
            <a:avLst/>
          </a:prstGeom>
        </p:spPr>
        <p:txBody>
          <a:bodyPr lIns="0" tIns="0" rIns="90000"/>
          <a:lstStyle>
            <a:lvl1pPr marL="0" indent="0">
              <a:lnSpc>
                <a:spcPct val="100000"/>
              </a:lnSpc>
              <a:buNone/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endParaRPr lang="en-US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3048" y="4902200"/>
            <a:ext cx="4429252" cy="1421321"/>
          </a:xfrm>
          <a:prstGeom prst="rect">
            <a:avLst/>
          </a:prstGeom>
        </p:spPr>
        <p:txBody>
          <a:bodyPr lIns="0" tIns="0" rIns="90000" bIns="0" anchor="b"/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Čia</a:t>
            </a:r>
            <a:r>
              <a:rPr lang="en-US" dirty="0"/>
              <a:t> </a:t>
            </a:r>
            <a:r>
              <a:rPr lang="en-US" dirty="0" err="1"/>
              <a:t>surašomi</a:t>
            </a:r>
            <a:r>
              <a:rPr lang="en-US" dirty="0"/>
              <a:t> </a:t>
            </a:r>
            <a:r>
              <a:rPr lang="en-US" dirty="0" err="1"/>
              <a:t>pranešėjai</a:t>
            </a:r>
            <a:r>
              <a:rPr lang="en-US" dirty="0"/>
              <a:t> / </a:t>
            </a:r>
            <a:r>
              <a:rPr lang="en-US" dirty="0" err="1"/>
              <a:t>autoriai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pristatymo</a:t>
            </a:r>
            <a:r>
              <a:rPr lang="en-US" dirty="0"/>
              <a:t> data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4A454A-85F3-BF4D-902F-62A2057E1E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872" y="522362"/>
            <a:ext cx="1210326" cy="6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1910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io skaidre _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363323-9CC3-8B46-8B0D-3CD68083223A}"/>
              </a:ext>
            </a:extLst>
          </p:cNvPr>
          <p:cNvSpPr/>
          <p:nvPr userDrawn="1"/>
        </p:nvSpPr>
        <p:spPr>
          <a:xfrm>
            <a:off x="0" y="0"/>
            <a:ext cx="1284096" cy="6858000"/>
          </a:xfrm>
          <a:prstGeom prst="rect">
            <a:avLst/>
          </a:prstGeom>
          <a:solidFill>
            <a:srgbClr val="E0E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4AD60C-D5B7-DA43-8E8D-FD230B5E9181}"/>
              </a:ext>
            </a:extLst>
          </p:cNvPr>
          <p:cNvSpPr/>
          <p:nvPr userDrawn="1"/>
        </p:nvSpPr>
        <p:spPr>
          <a:xfrm>
            <a:off x="0" y="0"/>
            <a:ext cx="1092072" cy="6858000"/>
          </a:xfrm>
          <a:prstGeom prst="rect">
            <a:avLst/>
          </a:prstGeom>
          <a:solidFill>
            <a:srgbClr val="2C6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63700" y="607662"/>
            <a:ext cx="6769100" cy="685800"/>
          </a:xfrm>
          <a:prstGeom prst="rect">
            <a:avLst/>
          </a:prstGeom>
        </p:spPr>
        <p:txBody>
          <a:bodyPr lIns="0" tIns="0" rIns="90000"/>
          <a:lstStyle>
            <a:lvl1pPr marL="0" indent="0">
              <a:lnSpc>
                <a:spcPts val="3300"/>
              </a:lnSpc>
              <a:buNone/>
              <a:defRPr sz="3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Pavadinimas</a:t>
            </a:r>
            <a:endParaRPr lang="en-US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63700" y="1600200"/>
            <a:ext cx="6769100" cy="4406900"/>
          </a:xfrm>
          <a:prstGeom prst="rect">
            <a:avLst/>
          </a:prstGeom>
        </p:spPr>
        <p:txBody>
          <a:bodyPr lIns="0" tIns="0" rIns="90000" bIns="0" anchor="t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0" i="0" u="none" strike="noStrike" smtClean="0">
                <a:effectLst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ECC7E12-8D85-4C4E-A636-9B84DFFEF8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3936" y="518762"/>
            <a:ext cx="5842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1278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otraukos skaidre _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363323-9CC3-8B46-8B0D-3CD68083223A}"/>
              </a:ext>
            </a:extLst>
          </p:cNvPr>
          <p:cNvSpPr/>
          <p:nvPr userDrawn="1"/>
        </p:nvSpPr>
        <p:spPr>
          <a:xfrm>
            <a:off x="0" y="0"/>
            <a:ext cx="3300984" cy="6858000"/>
          </a:xfrm>
          <a:prstGeom prst="rect">
            <a:avLst/>
          </a:prstGeom>
          <a:solidFill>
            <a:srgbClr val="E0E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4AD60C-D5B7-DA43-8E8D-FD230B5E9181}"/>
              </a:ext>
            </a:extLst>
          </p:cNvPr>
          <p:cNvSpPr/>
          <p:nvPr userDrawn="1"/>
        </p:nvSpPr>
        <p:spPr>
          <a:xfrm>
            <a:off x="0" y="0"/>
            <a:ext cx="3108960" cy="6858000"/>
          </a:xfrm>
          <a:prstGeom prst="rect">
            <a:avLst/>
          </a:prstGeom>
          <a:solidFill>
            <a:srgbClr val="2C6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83C0503-D084-A547-8F56-62882A6A90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7872" y="518762"/>
            <a:ext cx="584200" cy="673100"/>
          </a:xfrm>
          <a:prstGeom prst="rect">
            <a:avLst/>
          </a:prstGeom>
        </p:spPr>
      </p:pic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7872" y="1710623"/>
            <a:ext cx="2362327" cy="2489200"/>
          </a:xfrm>
          <a:prstGeom prst="rect">
            <a:avLst/>
          </a:prstGeom>
        </p:spPr>
        <p:txBody>
          <a:bodyPr lIns="0" tIns="0" rIns="90000"/>
          <a:lstStyle>
            <a:lvl1pPr marL="0" indent="0">
              <a:lnSpc>
                <a:spcPts val="3300"/>
              </a:lnSpc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Ilgesnis</a:t>
            </a:r>
            <a:r>
              <a:rPr lang="en-US" dirty="0"/>
              <a:t> </a:t>
            </a:r>
            <a:r>
              <a:rPr lang="en-US" dirty="0" err="1"/>
              <a:t>pavadinimas</a:t>
            </a:r>
            <a:r>
              <a:rPr lang="en-US" dirty="0"/>
              <a:t> </a:t>
            </a:r>
            <a:r>
              <a:rPr lang="en-US" dirty="0" err="1"/>
              <a:t>iš</a:t>
            </a:r>
            <a:r>
              <a:rPr lang="en-US" dirty="0"/>
              <a:t> </a:t>
            </a:r>
            <a:r>
              <a:rPr lang="en-US" dirty="0" err="1"/>
              <a:t>kelių</a:t>
            </a:r>
            <a:r>
              <a:rPr lang="en-US" dirty="0"/>
              <a:t> </a:t>
            </a:r>
            <a:r>
              <a:rPr lang="en-US" dirty="0" err="1"/>
              <a:t>eilučių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ED2215AD-0A99-CD40-80CC-8B6357E7218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300413" y="0"/>
            <a:ext cx="5843587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39794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otraukos skaidre _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C363323-9CC3-8B46-8B0D-3CD68083223A}"/>
              </a:ext>
            </a:extLst>
          </p:cNvPr>
          <p:cNvSpPr/>
          <p:nvPr userDrawn="1"/>
        </p:nvSpPr>
        <p:spPr>
          <a:xfrm rot="16200000">
            <a:off x="3929952" y="1643952"/>
            <a:ext cx="1284096" cy="9144000"/>
          </a:xfrm>
          <a:prstGeom prst="rect">
            <a:avLst/>
          </a:prstGeom>
          <a:solidFill>
            <a:srgbClr val="E0E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4AD60C-D5B7-DA43-8E8D-FD230B5E9181}"/>
              </a:ext>
            </a:extLst>
          </p:cNvPr>
          <p:cNvSpPr/>
          <p:nvPr userDrawn="1"/>
        </p:nvSpPr>
        <p:spPr>
          <a:xfrm rot="16200000">
            <a:off x="4025964" y="1739964"/>
            <a:ext cx="1092072" cy="9144000"/>
          </a:xfrm>
          <a:prstGeom prst="rect">
            <a:avLst/>
          </a:prstGeom>
          <a:solidFill>
            <a:srgbClr val="2C6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4D3B17-C101-5440-BA03-6A01FEE3EE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26336" y="5975413"/>
            <a:ext cx="584200" cy="673100"/>
          </a:xfrm>
          <a:prstGeom prst="rect">
            <a:avLst/>
          </a:prstGeom>
        </p:spPr>
      </p:pic>
      <p:sp>
        <p:nvSpPr>
          <p:cNvPr id="13" name="Picture Placeholder 23">
            <a:extLst>
              <a:ext uri="{FF2B5EF4-FFF2-40B4-BE49-F238E27FC236}">
                <a16:creationId xmlns:a16="http://schemas.microsoft.com/office/drawing/2014/main" id="{DF1A124D-FF27-D943-8FA7-CE2589BBCC3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9144000" cy="557390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15" name="Text Placeholder 19">
            <a:extLst>
              <a:ext uri="{FF2B5EF4-FFF2-40B4-BE49-F238E27FC236}">
                <a16:creationId xmlns:a16="http://schemas.microsoft.com/office/drawing/2014/main" id="{BE263E85-B29F-8640-AE37-4812287A57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465" y="5765928"/>
            <a:ext cx="6769100" cy="88258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ts val="3300"/>
              </a:lnSpc>
              <a:buNone/>
              <a:defRPr sz="1000" b="1" spc="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NUOTRAUKOS APRAŠYMAS</a:t>
            </a:r>
          </a:p>
        </p:txBody>
      </p:sp>
    </p:spTree>
    <p:extLst>
      <p:ext uri="{BB962C8B-B14F-4D97-AF65-F5344CB8AC3E}">
        <p14:creationId xmlns:p14="http://schemas.microsoft.com/office/powerpoint/2010/main" val="7281809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otraukos skaidre _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C363323-9CC3-8B46-8B0D-3CD68083223A}"/>
              </a:ext>
            </a:extLst>
          </p:cNvPr>
          <p:cNvSpPr/>
          <p:nvPr userDrawn="1"/>
        </p:nvSpPr>
        <p:spPr>
          <a:xfrm rot="5400000">
            <a:off x="3929952" y="-3929952"/>
            <a:ext cx="1284096" cy="9144000"/>
          </a:xfrm>
          <a:prstGeom prst="rect">
            <a:avLst/>
          </a:prstGeom>
          <a:solidFill>
            <a:srgbClr val="E0E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4AD60C-D5B7-DA43-8E8D-FD230B5E9181}"/>
              </a:ext>
            </a:extLst>
          </p:cNvPr>
          <p:cNvSpPr/>
          <p:nvPr userDrawn="1"/>
        </p:nvSpPr>
        <p:spPr>
          <a:xfrm rot="5400000">
            <a:off x="4025964" y="-4025964"/>
            <a:ext cx="1092072" cy="9144000"/>
          </a:xfrm>
          <a:prstGeom prst="rect">
            <a:avLst/>
          </a:prstGeom>
          <a:solidFill>
            <a:srgbClr val="2C6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533465" y="351408"/>
            <a:ext cx="6565835" cy="4613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3300"/>
              </a:lnSpc>
              <a:buNone/>
              <a:defRPr sz="3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Pavadinimas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4D3B17-C101-5440-BA03-6A01FEE3EE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26336" y="219519"/>
            <a:ext cx="584200" cy="673100"/>
          </a:xfrm>
          <a:prstGeom prst="rect">
            <a:avLst/>
          </a:prstGeom>
        </p:spPr>
      </p:pic>
      <p:sp>
        <p:nvSpPr>
          <p:cNvPr id="13" name="Picture Placeholder 23">
            <a:extLst>
              <a:ext uri="{FF2B5EF4-FFF2-40B4-BE49-F238E27FC236}">
                <a16:creationId xmlns:a16="http://schemas.microsoft.com/office/drawing/2014/main" id="{6FF11AB1-85C3-0C44-8FD6-F702D391877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1284096"/>
            <a:ext cx="9144000" cy="557390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00500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io skaidre _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C363323-9CC3-8B46-8B0D-3CD68083223A}"/>
              </a:ext>
            </a:extLst>
          </p:cNvPr>
          <p:cNvSpPr/>
          <p:nvPr userDrawn="1"/>
        </p:nvSpPr>
        <p:spPr>
          <a:xfrm rot="16200000">
            <a:off x="3929952" y="1643952"/>
            <a:ext cx="1284096" cy="9144000"/>
          </a:xfrm>
          <a:prstGeom prst="rect">
            <a:avLst/>
          </a:prstGeom>
          <a:solidFill>
            <a:srgbClr val="E0E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4AD60C-D5B7-DA43-8E8D-FD230B5E9181}"/>
              </a:ext>
            </a:extLst>
          </p:cNvPr>
          <p:cNvSpPr/>
          <p:nvPr userDrawn="1"/>
        </p:nvSpPr>
        <p:spPr>
          <a:xfrm rot="16200000">
            <a:off x="4025964" y="1739964"/>
            <a:ext cx="1092072" cy="9144000"/>
          </a:xfrm>
          <a:prstGeom prst="rect">
            <a:avLst/>
          </a:prstGeom>
          <a:solidFill>
            <a:srgbClr val="2C6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27009" y="607662"/>
            <a:ext cx="7983526" cy="685800"/>
          </a:xfrm>
          <a:prstGeom prst="rect">
            <a:avLst/>
          </a:prstGeom>
        </p:spPr>
        <p:txBody>
          <a:bodyPr lIns="0" tIns="0" rIns="90000"/>
          <a:lstStyle>
            <a:lvl1pPr marL="0" indent="0">
              <a:lnSpc>
                <a:spcPts val="3300"/>
              </a:lnSpc>
              <a:buNone/>
              <a:defRPr sz="3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Pavadinimas</a:t>
            </a:r>
            <a:endParaRPr lang="en-US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27008" y="1600200"/>
            <a:ext cx="7983527" cy="3443096"/>
          </a:xfrm>
          <a:prstGeom prst="rect">
            <a:avLst/>
          </a:prstGeom>
        </p:spPr>
        <p:txBody>
          <a:bodyPr lIns="0" tIns="0" rIns="90000" bIns="0" anchor="t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0" i="0" u="none" strike="noStrike" smtClean="0">
                <a:effectLst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4D3B17-C101-5440-BA03-6A01FEE3EE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26336" y="5975413"/>
            <a:ext cx="584200" cy="6731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7BFFFCD-1787-5B47-BD1A-1A848871FB7D}"/>
              </a:ext>
            </a:extLst>
          </p:cNvPr>
          <p:cNvSpPr txBox="1"/>
          <p:nvPr userDrawn="1"/>
        </p:nvSpPr>
        <p:spPr>
          <a:xfrm>
            <a:off x="627009" y="6263785"/>
            <a:ext cx="394499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b="1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KAUNO TECHNOLOGIJOS UNIVERSITETAS</a:t>
            </a:r>
          </a:p>
        </p:txBody>
      </p:sp>
    </p:spTree>
    <p:extLst>
      <p:ext uri="{BB962C8B-B14F-4D97-AF65-F5344CB8AC3E}">
        <p14:creationId xmlns:p14="http://schemas.microsoft.com/office/powerpoint/2010/main" val="21589649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io skaidre _ 2 _ 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C363323-9CC3-8B46-8B0D-3CD68083223A}"/>
              </a:ext>
            </a:extLst>
          </p:cNvPr>
          <p:cNvSpPr/>
          <p:nvPr userDrawn="1"/>
        </p:nvSpPr>
        <p:spPr>
          <a:xfrm rot="16200000">
            <a:off x="3929952" y="1643952"/>
            <a:ext cx="1284096" cy="9144000"/>
          </a:xfrm>
          <a:prstGeom prst="rect">
            <a:avLst/>
          </a:prstGeom>
          <a:solidFill>
            <a:srgbClr val="E0E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4AD60C-D5B7-DA43-8E8D-FD230B5E9181}"/>
              </a:ext>
            </a:extLst>
          </p:cNvPr>
          <p:cNvSpPr/>
          <p:nvPr userDrawn="1"/>
        </p:nvSpPr>
        <p:spPr>
          <a:xfrm rot="16200000">
            <a:off x="4025964" y="1739964"/>
            <a:ext cx="1092072" cy="9144000"/>
          </a:xfrm>
          <a:prstGeom prst="rect">
            <a:avLst/>
          </a:prstGeom>
          <a:solidFill>
            <a:srgbClr val="2C6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27009" y="607662"/>
            <a:ext cx="7983526" cy="685800"/>
          </a:xfrm>
          <a:prstGeom prst="rect">
            <a:avLst/>
          </a:prstGeom>
        </p:spPr>
        <p:txBody>
          <a:bodyPr lIns="0" tIns="0" rIns="90000"/>
          <a:lstStyle>
            <a:lvl1pPr marL="0" indent="0">
              <a:lnSpc>
                <a:spcPts val="3300"/>
              </a:lnSpc>
              <a:buNone/>
              <a:defRPr sz="3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Pavadinimas</a:t>
            </a:r>
            <a:endParaRPr lang="en-US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27008" y="1600200"/>
            <a:ext cx="7983527" cy="3443096"/>
          </a:xfrm>
          <a:prstGeom prst="rect">
            <a:avLst/>
          </a:prstGeom>
        </p:spPr>
        <p:txBody>
          <a:bodyPr lIns="0" tIns="0" rIns="90000" bIns="0" anchor="t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0" i="0" u="none" strike="noStrike" smtClean="0">
                <a:effectLst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4D3B17-C101-5440-BA03-6A01FEE3EE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26336" y="5975413"/>
            <a:ext cx="584200" cy="6731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DF30CEF-7A26-DF43-83E2-2AD1FC0DB730}"/>
              </a:ext>
            </a:extLst>
          </p:cNvPr>
          <p:cNvSpPr txBox="1"/>
          <p:nvPr userDrawn="1"/>
        </p:nvSpPr>
        <p:spPr>
          <a:xfrm>
            <a:off x="627008" y="6263785"/>
            <a:ext cx="369812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b="1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KAUNAS UNIVERSITY OF TECHNOLOGY</a:t>
            </a:r>
          </a:p>
        </p:txBody>
      </p:sp>
    </p:spTree>
    <p:extLst>
      <p:ext uri="{BB962C8B-B14F-4D97-AF65-F5344CB8AC3E}">
        <p14:creationId xmlns:p14="http://schemas.microsoft.com/office/powerpoint/2010/main" val="42687447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io skaidre _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C363323-9CC3-8B46-8B0D-3CD68083223A}"/>
              </a:ext>
            </a:extLst>
          </p:cNvPr>
          <p:cNvSpPr/>
          <p:nvPr userDrawn="1"/>
        </p:nvSpPr>
        <p:spPr>
          <a:xfrm rot="5400000">
            <a:off x="3929952" y="-3929952"/>
            <a:ext cx="1284096" cy="9144000"/>
          </a:xfrm>
          <a:prstGeom prst="rect">
            <a:avLst/>
          </a:prstGeom>
          <a:solidFill>
            <a:srgbClr val="E0E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4AD60C-D5B7-DA43-8E8D-FD230B5E9181}"/>
              </a:ext>
            </a:extLst>
          </p:cNvPr>
          <p:cNvSpPr/>
          <p:nvPr userDrawn="1"/>
        </p:nvSpPr>
        <p:spPr>
          <a:xfrm rot="5400000">
            <a:off x="4025964" y="-4025964"/>
            <a:ext cx="1092072" cy="9144000"/>
          </a:xfrm>
          <a:prstGeom prst="rect">
            <a:avLst/>
          </a:prstGeom>
          <a:solidFill>
            <a:srgbClr val="2C6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27009" y="351408"/>
            <a:ext cx="6565835" cy="4613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3300"/>
              </a:lnSpc>
              <a:buNone/>
              <a:defRPr sz="3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Pavadinimas</a:t>
            </a:r>
            <a:endParaRPr lang="en-US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27008" y="1600200"/>
            <a:ext cx="7983527" cy="3443096"/>
          </a:xfrm>
          <a:prstGeom prst="rect">
            <a:avLst/>
          </a:prstGeom>
        </p:spPr>
        <p:txBody>
          <a:bodyPr lIns="0" tIns="0" rIns="90000" bIns="0" anchor="t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0" i="0" u="none" strike="noStrike" smtClean="0">
                <a:effectLst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4D3B17-C101-5440-BA03-6A01FEE3EE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26336" y="219519"/>
            <a:ext cx="5842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3912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io skaidre _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363323-9CC3-8B46-8B0D-3CD68083223A}"/>
              </a:ext>
            </a:extLst>
          </p:cNvPr>
          <p:cNvSpPr/>
          <p:nvPr userDrawn="1"/>
        </p:nvSpPr>
        <p:spPr>
          <a:xfrm>
            <a:off x="7859904" y="0"/>
            <a:ext cx="1284096" cy="6858000"/>
          </a:xfrm>
          <a:prstGeom prst="rect">
            <a:avLst/>
          </a:prstGeom>
          <a:solidFill>
            <a:srgbClr val="E0E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4AD60C-D5B7-DA43-8E8D-FD230B5E9181}"/>
              </a:ext>
            </a:extLst>
          </p:cNvPr>
          <p:cNvSpPr/>
          <p:nvPr userDrawn="1"/>
        </p:nvSpPr>
        <p:spPr>
          <a:xfrm>
            <a:off x="8051928" y="0"/>
            <a:ext cx="1092072" cy="6858000"/>
          </a:xfrm>
          <a:prstGeom prst="rect">
            <a:avLst/>
          </a:prstGeom>
          <a:solidFill>
            <a:srgbClr val="2C6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7008" y="607662"/>
            <a:ext cx="6688192" cy="685800"/>
          </a:xfrm>
          <a:prstGeom prst="rect">
            <a:avLst/>
          </a:prstGeom>
        </p:spPr>
        <p:txBody>
          <a:bodyPr lIns="0" tIns="0" rIns="90000"/>
          <a:lstStyle>
            <a:lvl1pPr marL="0" indent="0">
              <a:lnSpc>
                <a:spcPts val="3300"/>
              </a:lnSpc>
              <a:buNone/>
              <a:defRPr sz="3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Pavadinimas</a:t>
            </a:r>
            <a:endParaRPr lang="en-US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7008" y="1600200"/>
            <a:ext cx="6688192" cy="4406900"/>
          </a:xfrm>
          <a:prstGeom prst="rect">
            <a:avLst/>
          </a:prstGeom>
        </p:spPr>
        <p:txBody>
          <a:bodyPr lIns="0" tIns="0" rIns="90000" bIns="0" anchor="t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0" i="0" u="none" strike="noStrike" smtClean="0">
                <a:effectLst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ECC7E12-8D85-4C4E-A636-9B84DFFEF8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05864" y="518762"/>
            <a:ext cx="5842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7956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uline skaidre _ LT _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E15AB-C7C5-674B-BB8B-40EF0C823FC7}"/>
              </a:ext>
            </a:extLst>
          </p:cNvPr>
          <p:cNvSpPr/>
          <p:nvPr userDrawn="1"/>
        </p:nvSpPr>
        <p:spPr>
          <a:xfrm>
            <a:off x="-2" y="2160000"/>
            <a:ext cx="9144002" cy="2729501"/>
          </a:xfrm>
          <a:prstGeom prst="rect">
            <a:avLst/>
          </a:prstGeom>
          <a:solidFill>
            <a:srgbClr val="F4C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7E57B9-61E0-EF48-B8CE-FDD5F9927E15}"/>
              </a:ext>
            </a:extLst>
          </p:cNvPr>
          <p:cNvSpPr/>
          <p:nvPr userDrawn="1"/>
        </p:nvSpPr>
        <p:spPr>
          <a:xfrm>
            <a:off x="-2" y="2160000"/>
            <a:ext cx="9144001" cy="2437400"/>
          </a:xfrm>
          <a:prstGeom prst="rect">
            <a:avLst/>
          </a:prstGeom>
          <a:solidFill>
            <a:srgbClr val="5F9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160000"/>
            <a:ext cx="9144000" cy="2437400"/>
          </a:xfrm>
          <a:prstGeom prst="rect">
            <a:avLst/>
          </a:prstGeom>
        </p:spPr>
        <p:txBody>
          <a:bodyPr lIns="720000" tIns="0" rIns="720000" anchor="ctr"/>
          <a:lstStyle>
            <a:lvl1pPr marL="0" indent="0" algn="ctr">
              <a:lnSpc>
                <a:spcPct val="100000"/>
              </a:lnSpc>
              <a:buNone/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endParaRPr lang="en-US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8076" y="5705317"/>
            <a:ext cx="5257802" cy="633921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Čia</a:t>
            </a:r>
            <a:r>
              <a:rPr lang="en-US" dirty="0"/>
              <a:t> </a:t>
            </a:r>
            <a:r>
              <a:rPr lang="en-US" dirty="0" err="1"/>
              <a:t>surašomi</a:t>
            </a:r>
            <a:r>
              <a:rPr lang="en-US" dirty="0"/>
              <a:t> </a:t>
            </a:r>
            <a:r>
              <a:rPr lang="en-US" dirty="0" err="1"/>
              <a:t>pranešėjai</a:t>
            </a:r>
            <a:r>
              <a:rPr lang="en-US" dirty="0"/>
              <a:t> / </a:t>
            </a:r>
            <a:r>
              <a:rPr lang="en-US" dirty="0" err="1"/>
              <a:t>autoriai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pristatymo</a:t>
            </a:r>
            <a:r>
              <a:rPr lang="en-US" dirty="0"/>
              <a:t>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C87EE4-286D-B648-B0AD-23BB577F98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7770" y="5513930"/>
            <a:ext cx="755730" cy="859456"/>
          </a:xfrm>
          <a:prstGeom prst="rect">
            <a:avLst/>
          </a:prstGeom>
        </p:spPr>
      </p:pic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E9342892-AB51-614E-9761-71E615A7624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" y="0"/>
            <a:ext cx="9144000" cy="21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3112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ine skaidre _ LT _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44F1991-FEC2-974E-9332-C5A0A07C1DF4}"/>
              </a:ext>
            </a:extLst>
          </p:cNvPr>
          <p:cNvSpPr/>
          <p:nvPr userDrawn="1"/>
        </p:nvSpPr>
        <p:spPr>
          <a:xfrm rot="5400000">
            <a:off x="2127250" y="-2127250"/>
            <a:ext cx="4889500" cy="9144000"/>
          </a:xfrm>
          <a:prstGeom prst="rect">
            <a:avLst/>
          </a:prstGeom>
          <a:solidFill>
            <a:srgbClr val="F2F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AD8518-5212-284B-A40E-7AB90102FA2C}"/>
              </a:ext>
            </a:extLst>
          </p:cNvPr>
          <p:cNvSpPr/>
          <p:nvPr userDrawn="1"/>
        </p:nvSpPr>
        <p:spPr>
          <a:xfrm rot="5400000">
            <a:off x="2273300" y="-2273300"/>
            <a:ext cx="4597400" cy="9144000"/>
          </a:xfrm>
          <a:prstGeom prst="rect">
            <a:avLst/>
          </a:prstGeom>
          <a:solidFill>
            <a:srgbClr val="2A2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0"/>
            <a:ext cx="9144000" cy="4597400"/>
          </a:xfrm>
          <a:prstGeom prst="rect">
            <a:avLst/>
          </a:prstGeom>
        </p:spPr>
        <p:txBody>
          <a:bodyPr lIns="720000" tIns="0" rIns="720000" anchor="ctr"/>
          <a:lstStyle>
            <a:lvl1pPr marL="0" indent="0" algn="ctr">
              <a:lnSpc>
                <a:spcPct val="100000"/>
              </a:lnSpc>
              <a:buNone/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endParaRPr lang="en-US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8076" y="5705317"/>
            <a:ext cx="5257802" cy="633921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Čia</a:t>
            </a:r>
            <a:r>
              <a:rPr lang="en-US" dirty="0"/>
              <a:t> </a:t>
            </a:r>
            <a:r>
              <a:rPr lang="en-US" dirty="0" err="1"/>
              <a:t>surašomi</a:t>
            </a:r>
            <a:r>
              <a:rPr lang="en-US" dirty="0"/>
              <a:t> </a:t>
            </a:r>
            <a:r>
              <a:rPr lang="en-US" dirty="0" err="1"/>
              <a:t>pranešėjai</a:t>
            </a:r>
            <a:r>
              <a:rPr lang="en-US" dirty="0"/>
              <a:t> / </a:t>
            </a:r>
            <a:r>
              <a:rPr lang="en-US" dirty="0" err="1"/>
              <a:t>autoriai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pristatymo</a:t>
            </a:r>
            <a:r>
              <a:rPr lang="en-US" dirty="0"/>
              <a:t>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C87EE4-286D-B648-B0AD-23BB577F98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7938" y="5513930"/>
            <a:ext cx="755730" cy="85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1102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uline skaidre _ EN _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F3C8F01-7837-9B4D-9A9F-0C917D511C40}"/>
              </a:ext>
            </a:extLst>
          </p:cNvPr>
          <p:cNvSpPr/>
          <p:nvPr userDrawn="1"/>
        </p:nvSpPr>
        <p:spPr>
          <a:xfrm>
            <a:off x="-2" y="2160000"/>
            <a:ext cx="9144002" cy="2729501"/>
          </a:xfrm>
          <a:prstGeom prst="rect">
            <a:avLst/>
          </a:prstGeom>
          <a:solidFill>
            <a:srgbClr val="F4C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B00069-2DFF-FF47-88F7-FE285D0DFBA5}"/>
              </a:ext>
            </a:extLst>
          </p:cNvPr>
          <p:cNvSpPr/>
          <p:nvPr userDrawn="1"/>
        </p:nvSpPr>
        <p:spPr>
          <a:xfrm>
            <a:off x="-2" y="2160000"/>
            <a:ext cx="9144001" cy="2437400"/>
          </a:xfrm>
          <a:prstGeom prst="rect">
            <a:avLst/>
          </a:prstGeom>
          <a:solidFill>
            <a:srgbClr val="5F9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160000"/>
            <a:ext cx="9144000" cy="2437400"/>
          </a:xfrm>
          <a:prstGeom prst="rect">
            <a:avLst/>
          </a:prstGeom>
        </p:spPr>
        <p:txBody>
          <a:bodyPr lIns="720000" tIns="0" rIns="720000" anchor="ctr"/>
          <a:lstStyle>
            <a:lvl1pPr marL="0" indent="0" algn="ctr">
              <a:lnSpc>
                <a:spcPct val="100000"/>
              </a:lnSpc>
              <a:buNone/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endParaRPr lang="en-US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8076" y="5705317"/>
            <a:ext cx="5257802" cy="633921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Čia</a:t>
            </a:r>
            <a:r>
              <a:rPr lang="en-US" dirty="0"/>
              <a:t> </a:t>
            </a:r>
            <a:r>
              <a:rPr lang="en-US" dirty="0" err="1"/>
              <a:t>surašomi</a:t>
            </a:r>
            <a:r>
              <a:rPr lang="en-US" dirty="0"/>
              <a:t> </a:t>
            </a:r>
            <a:r>
              <a:rPr lang="en-US" dirty="0" err="1"/>
              <a:t>pranešėjai</a:t>
            </a:r>
            <a:r>
              <a:rPr lang="en-US" dirty="0"/>
              <a:t> / </a:t>
            </a:r>
            <a:r>
              <a:rPr lang="en-US" dirty="0" err="1"/>
              <a:t>autoriai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pristatymo</a:t>
            </a:r>
            <a:r>
              <a:rPr lang="en-US" dirty="0"/>
              <a:t> data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E9342892-AB51-614E-9761-71E615A7624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" y="0"/>
            <a:ext cx="9144000" cy="21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7DE2C1-4061-474E-9CB0-988261729C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122" y="5513930"/>
            <a:ext cx="1556156" cy="8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4381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ine skaidre _ LT _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8076" y="5705317"/>
            <a:ext cx="5257802" cy="633921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Čia</a:t>
            </a:r>
            <a:r>
              <a:rPr lang="en-US" dirty="0"/>
              <a:t> </a:t>
            </a:r>
            <a:r>
              <a:rPr lang="en-US" dirty="0" err="1"/>
              <a:t>surašomi</a:t>
            </a:r>
            <a:r>
              <a:rPr lang="en-US" dirty="0"/>
              <a:t> </a:t>
            </a:r>
            <a:r>
              <a:rPr lang="en-US" dirty="0" err="1"/>
              <a:t>pranešėjai</a:t>
            </a:r>
            <a:r>
              <a:rPr lang="en-US" dirty="0"/>
              <a:t> / </a:t>
            </a:r>
            <a:r>
              <a:rPr lang="en-US" dirty="0" err="1"/>
              <a:t>autoriai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pristatymo</a:t>
            </a:r>
            <a:r>
              <a:rPr lang="en-US" dirty="0"/>
              <a:t>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C87EE4-286D-B648-B0AD-23BB577F98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7938" y="5513930"/>
            <a:ext cx="755730" cy="85945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3032B8E-BA6F-2345-B246-E83F1ED8D90C}"/>
              </a:ext>
            </a:extLst>
          </p:cNvPr>
          <p:cNvSpPr/>
          <p:nvPr userDrawn="1"/>
        </p:nvSpPr>
        <p:spPr>
          <a:xfrm>
            <a:off x="-2" y="2141712"/>
            <a:ext cx="9144002" cy="2729501"/>
          </a:xfrm>
          <a:prstGeom prst="rect">
            <a:avLst/>
          </a:prstGeom>
          <a:solidFill>
            <a:srgbClr val="F4C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1DD246-244A-B549-831C-E9C09E78BB4A}"/>
              </a:ext>
            </a:extLst>
          </p:cNvPr>
          <p:cNvSpPr/>
          <p:nvPr userDrawn="1"/>
        </p:nvSpPr>
        <p:spPr>
          <a:xfrm>
            <a:off x="-2" y="0"/>
            <a:ext cx="9144001" cy="4579112"/>
          </a:xfrm>
          <a:prstGeom prst="rect">
            <a:avLst/>
          </a:prstGeom>
          <a:solidFill>
            <a:srgbClr val="5F9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0"/>
            <a:ext cx="9144000" cy="4579112"/>
          </a:xfrm>
          <a:prstGeom prst="rect">
            <a:avLst/>
          </a:prstGeom>
        </p:spPr>
        <p:txBody>
          <a:bodyPr lIns="720000" tIns="0" rIns="720000" anchor="ctr"/>
          <a:lstStyle>
            <a:lvl1pPr marL="0" indent="0" algn="ctr">
              <a:lnSpc>
                <a:spcPct val="100000"/>
              </a:lnSpc>
              <a:buNone/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868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ine skaidre _ EN _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42FF71-DB1B-C04A-83D6-0119960236D8}"/>
              </a:ext>
            </a:extLst>
          </p:cNvPr>
          <p:cNvSpPr/>
          <p:nvPr userDrawn="1"/>
        </p:nvSpPr>
        <p:spPr>
          <a:xfrm>
            <a:off x="-2" y="2141712"/>
            <a:ext cx="9144002" cy="2729501"/>
          </a:xfrm>
          <a:prstGeom prst="rect">
            <a:avLst/>
          </a:prstGeom>
          <a:solidFill>
            <a:srgbClr val="F4C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2DB9B7-2AE4-594E-B8B3-7A319ECF02F6}"/>
              </a:ext>
            </a:extLst>
          </p:cNvPr>
          <p:cNvSpPr/>
          <p:nvPr userDrawn="1"/>
        </p:nvSpPr>
        <p:spPr>
          <a:xfrm>
            <a:off x="-2" y="0"/>
            <a:ext cx="9144001" cy="4579112"/>
          </a:xfrm>
          <a:prstGeom prst="rect">
            <a:avLst/>
          </a:prstGeom>
          <a:solidFill>
            <a:srgbClr val="5F9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0"/>
            <a:ext cx="9144000" cy="4597400"/>
          </a:xfrm>
          <a:prstGeom prst="rect">
            <a:avLst/>
          </a:prstGeom>
        </p:spPr>
        <p:txBody>
          <a:bodyPr lIns="720000" tIns="0" rIns="720000" anchor="ctr"/>
          <a:lstStyle>
            <a:lvl1pPr marL="0" indent="0" algn="ctr">
              <a:lnSpc>
                <a:spcPct val="100000"/>
              </a:lnSpc>
              <a:buNone/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endParaRPr lang="en-US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8076" y="5705317"/>
            <a:ext cx="5257802" cy="633921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Čia</a:t>
            </a:r>
            <a:r>
              <a:rPr lang="en-US" dirty="0"/>
              <a:t> </a:t>
            </a:r>
            <a:r>
              <a:rPr lang="en-US" dirty="0" err="1"/>
              <a:t>surašomi</a:t>
            </a:r>
            <a:r>
              <a:rPr lang="en-US" dirty="0"/>
              <a:t> </a:t>
            </a:r>
            <a:r>
              <a:rPr lang="en-US" dirty="0" err="1"/>
              <a:t>pranešėjai</a:t>
            </a:r>
            <a:r>
              <a:rPr lang="en-US" dirty="0"/>
              <a:t> / </a:t>
            </a:r>
            <a:r>
              <a:rPr lang="en-US" dirty="0" err="1"/>
              <a:t>autoriai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pristatymo</a:t>
            </a:r>
            <a:r>
              <a:rPr lang="en-US" dirty="0"/>
              <a:t> data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96605AB-6F28-3D43-82D4-574FD464CE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122" y="5513930"/>
            <a:ext cx="1556156" cy="8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1180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ine skaidre _ 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44F1991-FEC2-974E-9332-C5A0A07C1DF4}"/>
              </a:ext>
            </a:extLst>
          </p:cNvPr>
          <p:cNvSpPr/>
          <p:nvPr userDrawn="1"/>
        </p:nvSpPr>
        <p:spPr>
          <a:xfrm>
            <a:off x="0" y="0"/>
            <a:ext cx="3300984" cy="6858000"/>
          </a:xfrm>
          <a:prstGeom prst="rect">
            <a:avLst/>
          </a:prstGeom>
          <a:solidFill>
            <a:srgbClr val="F4C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AD8518-5212-284B-A40E-7AB90102FA2C}"/>
              </a:ext>
            </a:extLst>
          </p:cNvPr>
          <p:cNvSpPr/>
          <p:nvPr userDrawn="1"/>
        </p:nvSpPr>
        <p:spPr>
          <a:xfrm>
            <a:off x="0" y="0"/>
            <a:ext cx="3108960" cy="6858000"/>
          </a:xfrm>
          <a:prstGeom prst="rect">
            <a:avLst/>
          </a:prstGeom>
          <a:solidFill>
            <a:srgbClr val="5F9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3048" y="1234374"/>
            <a:ext cx="4429252" cy="2797877"/>
          </a:xfrm>
          <a:prstGeom prst="rect">
            <a:avLst/>
          </a:prstGeom>
        </p:spPr>
        <p:txBody>
          <a:bodyPr lIns="0" tIns="0" rIns="90000"/>
          <a:lstStyle>
            <a:lvl1pPr marL="0" indent="0">
              <a:lnSpc>
                <a:spcPct val="100000"/>
              </a:lnSpc>
              <a:buNone/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endParaRPr lang="en-US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3048" y="4902200"/>
            <a:ext cx="4429252" cy="1421321"/>
          </a:xfrm>
          <a:prstGeom prst="rect">
            <a:avLst/>
          </a:prstGeom>
        </p:spPr>
        <p:txBody>
          <a:bodyPr lIns="0" tIns="0" rIns="90000" bIns="0" anchor="b"/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Čia</a:t>
            </a:r>
            <a:r>
              <a:rPr lang="en-US" dirty="0"/>
              <a:t> </a:t>
            </a:r>
            <a:r>
              <a:rPr lang="en-US" dirty="0" err="1"/>
              <a:t>surašomi</a:t>
            </a:r>
            <a:r>
              <a:rPr lang="en-US" dirty="0"/>
              <a:t> </a:t>
            </a:r>
            <a:r>
              <a:rPr lang="en-US" dirty="0" err="1"/>
              <a:t>pranešėjai</a:t>
            </a:r>
            <a:r>
              <a:rPr lang="en-US" dirty="0"/>
              <a:t> / </a:t>
            </a:r>
            <a:r>
              <a:rPr lang="en-US" dirty="0" err="1"/>
              <a:t>autoriai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pristatymo</a:t>
            </a:r>
            <a:r>
              <a:rPr lang="en-US" dirty="0"/>
              <a:t>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1FA6D7-43DE-1A43-9FC9-5242C92B42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7872" y="518762"/>
            <a:ext cx="5842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6059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ine skaidre _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44F1991-FEC2-974E-9332-C5A0A07C1DF4}"/>
              </a:ext>
            </a:extLst>
          </p:cNvPr>
          <p:cNvSpPr/>
          <p:nvPr userDrawn="1"/>
        </p:nvSpPr>
        <p:spPr>
          <a:xfrm>
            <a:off x="0" y="0"/>
            <a:ext cx="3300984" cy="6858000"/>
          </a:xfrm>
          <a:prstGeom prst="rect">
            <a:avLst/>
          </a:prstGeom>
          <a:solidFill>
            <a:srgbClr val="F4C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AD8518-5212-284B-A40E-7AB90102FA2C}"/>
              </a:ext>
            </a:extLst>
          </p:cNvPr>
          <p:cNvSpPr/>
          <p:nvPr userDrawn="1"/>
        </p:nvSpPr>
        <p:spPr>
          <a:xfrm>
            <a:off x="0" y="0"/>
            <a:ext cx="3108960" cy="6858000"/>
          </a:xfrm>
          <a:prstGeom prst="rect">
            <a:avLst/>
          </a:prstGeom>
          <a:solidFill>
            <a:srgbClr val="5F9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3048" y="1234374"/>
            <a:ext cx="4429252" cy="2797877"/>
          </a:xfrm>
          <a:prstGeom prst="rect">
            <a:avLst/>
          </a:prstGeom>
        </p:spPr>
        <p:txBody>
          <a:bodyPr lIns="0" tIns="0" rIns="90000"/>
          <a:lstStyle>
            <a:lvl1pPr marL="0" indent="0">
              <a:lnSpc>
                <a:spcPct val="100000"/>
              </a:lnSpc>
              <a:buNone/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endParaRPr lang="en-US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3048" y="4902200"/>
            <a:ext cx="4429252" cy="1421321"/>
          </a:xfrm>
          <a:prstGeom prst="rect">
            <a:avLst/>
          </a:prstGeom>
        </p:spPr>
        <p:txBody>
          <a:bodyPr lIns="0" tIns="0" rIns="90000" bIns="0" anchor="b"/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Čia</a:t>
            </a:r>
            <a:r>
              <a:rPr lang="en-US" dirty="0"/>
              <a:t> </a:t>
            </a:r>
            <a:r>
              <a:rPr lang="en-US" dirty="0" err="1"/>
              <a:t>surašomi</a:t>
            </a:r>
            <a:r>
              <a:rPr lang="en-US" dirty="0"/>
              <a:t> </a:t>
            </a:r>
            <a:r>
              <a:rPr lang="en-US" dirty="0" err="1"/>
              <a:t>pranešėjai</a:t>
            </a:r>
            <a:r>
              <a:rPr lang="en-US" dirty="0"/>
              <a:t> / </a:t>
            </a:r>
            <a:r>
              <a:rPr lang="en-US" dirty="0" err="1"/>
              <a:t>autoriai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pristatymo</a:t>
            </a:r>
            <a:r>
              <a:rPr lang="en-US" dirty="0"/>
              <a:t> data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4A454A-85F3-BF4D-902F-62A2057E1E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872" y="522362"/>
            <a:ext cx="1210326" cy="6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76333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io skaidre _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363323-9CC3-8B46-8B0D-3CD68083223A}"/>
              </a:ext>
            </a:extLst>
          </p:cNvPr>
          <p:cNvSpPr/>
          <p:nvPr userDrawn="1"/>
        </p:nvSpPr>
        <p:spPr>
          <a:xfrm>
            <a:off x="0" y="0"/>
            <a:ext cx="1284096" cy="6858000"/>
          </a:xfrm>
          <a:prstGeom prst="rect">
            <a:avLst/>
          </a:prstGeom>
          <a:solidFill>
            <a:srgbClr val="F4C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4AD60C-D5B7-DA43-8E8D-FD230B5E9181}"/>
              </a:ext>
            </a:extLst>
          </p:cNvPr>
          <p:cNvSpPr/>
          <p:nvPr userDrawn="1"/>
        </p:nvSpPr>
        <p:spPr>
          <a:xfrm>
            <a:off x="0" y="0"/>
            <a:ext cx="1092072" cy="6858000"/>
          </a:xfrm>
          <a:prstGeom prst="rect">
            <a:avLst/>
          </a:prstGeom>
          <a:solidFill>
            <a:srgbClr val="5F9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63700" y="607662"/>
            <a:ext cx="6769100" cy="685800"/>
          </a:xfrm>
          <a:prstGeom prst="rect">
            <a:avLst/>
          </a:prstGeom>
        </p:spPr>
        <p:txBody>
          <a:bodyPr lIns="0" tIns="0" rIns="90000"/>
          <a:lstStyle>
            <a:lvl1pPr marL="0" indent="0">
              <a:lnSpc>
                <a:spcPts val="3300"/>
              </a:lnSpc>
              <a:buNone/>
              <a:defRPr sz="3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Pavadinimas</a:t>
            </a:r>
            <a:endParaRPr lang="en-US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63700" y="1600200"/>
            <a:ext cx="6769100" cy="4406900"/>
          </a:xfrm>
          <a:prstGeom prst="rect">
            <a:avLst/>
          </a:prstGeom>
        </p:spPr>
        <p:txBody>
          <a:bodyPr lIns="0" tIns="0" rIns="90000" bIns="0" anchor="t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0" i="0" u="none" strike="noStrike" smtClean="0">
                <a:effectLst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ECC7E12-8D85-4C4E-A636-9B84DFFEF8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3936" y="518762"/>
            <a:ext cx="5842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2371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otraukos skaidre _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363323-9CC3-8B46-8B0D-3CD68083223A}"/>
              </a:ext>
            </a:extLst>
          </p:cNvPr>
          <p:cNvSpPr/>
          <p:nvPr userDrawn="1"/>
        </p:nvSpPr>
        <p:spPr>
          <a:xfrm>
            <a:off x="0" y="0"/>
            <a:ext cx="3300984" cy="6858000"/>
          </a:xfrm>
          <a:prstGeom prst="rect">
            <a:avLst/>
          </a:prstGeom>
          <a:solidFill>
            <a:srgbClr val="F4C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4AD60C-D5B7-DA43-8E8D-FD230B5E9181}"/>
              </a:ext>
            </a:extLst>
          </p:cNvPr>
          <p:cNvSpPr/>
          <p:nvPr userDrawn="1"/>
        </p:nvSpPr>
        <p:spPr>
          <a:xfrm>
            <a:off x="0" y="0"/>
            <a:ext cx="3108960" cy="6858000"/>
          </a:xfrm>
          <a:prstGeom prst="rect">
            <a:avLst/>
          </a:prstGeom>
          <a:solidFill>
            <a:srgbClr val="5F9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83C0503-D084-A547-8F56-62882A6A90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7872" y="518762"/>
            <a:ext cx="584200" cy="673100"/>
          </a:xfrm>
          <a:prstGeom prst="rect">
            <a:avLst/>
          </a:prstGeom>
        </p:spPr>
      </p:pic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7872" y="1710623"/>
            <a:ext cx="2362327" cy="2489200"/>
          </a:xfrm>
          <a:prstGeom prst="rect">
            <a:avLst/>
          </a:prstGeom>
        </p:spPr>
        <p:txBody>
          <a:bodyPr lIns="0" tIns="0" rIns="90000"/>
          <a:lstStyle>
            <a:lvl1pPr marL="0" indent="0">
              <a:lnSpc>
                <a:spcPts val="3300"/>
              </a:lnSpc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Ilgesnis</a:t>
            </a:r>
            <a:r>
              <a:rPr lang="en-US" dirty="0"/>
              <a:t> </a:t>
            </a:r>
            <a:r>
              <a:rPr lang="en-US" dirty="0" err="1"/>
              <a:t>pavadinimas</a:t>
            </a:r>
            <a:r>
              <a:rPr lang="en-US" dirty="0"/>
              <a:t> </a:t>
            </a:r>
            <a:r>
              <a:rPr lang="en-US" dirty="0" err="1"/>
              <a:t>iš</a:t>
            </a:r>
            <a:r>
              <a:rPr lang="en-US" dirty="0"/>
              <a:t> </a:t>
            </a:r>
            <a:r>
              <a:rPr lang="en-US" dirty="0" err="1"/>
              <a:t>kelių</a:t>
            </a:r>
            <a:r>
              <a:rPr lang="en-US" dirty="0"/>
              <a:t> </a:t>
            </a:r>
            <a:r>
              <a:rPr lang="en-US" dirty="0" err="1"/>
              <a:t>eilučių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ED2215AD-0A99-CD40-80CC-8B6357E7218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300413" y="0"/>
            <a:ext cx="5843587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07062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otraukos skaidre _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C363323-9CC3-8B46-8B0D-3CD68083223A}"/>
              </a:ext>
            </a:extLst>
          </p:cNvPr>
          <p:cNvSpPr/>
          <p:nvPr userDrawn="1"/>
        </p:nvSpPr>
        <p:spPr>
          <a:xfrm rot="16200000">
            <a:off x="3929952" y="1643952"/>
            <a:ext cx="1284096" cy="9144000"/>
          </a:xfrm>
          <a:prstGeom prst="rect">
            <a:avLst/>
          </a:prstGeom>
          <a:solidFill>
            <a:srgbClr val="F4C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4AD60C-D5B7-DA43-8E8D-FD230B5E9181}"/>
              </a:ext>
            </a:extLst>
          </p:cNvPr>
          <p:cNvSpPr/>
          <p:nvPr userDrawn="1"/>
        </p:nvSpPr>
        <p:spPr>
          <a:xfrm rot="16200000">
            <a:off x="4025964" y="1739964"/>
            <a:ext cx="1092072" cy="9144000"/>
          </a:xfrm>
          <a:prstGeom prst="rect">
            <a:avLst/>
          </a:prstGeom>
          <a:solidFill>
            <a:srgbClr val="5F9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4D3B17-C101-5440-BA03-6A01FEE3EE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26336" y="5975413"/>
            <a:ext cx="584200" cy="673100"/>
          </a:xfrm>
          <a:prstGeom prst="rect">
            <a:avLst/>
          </a:prstGeom>
        </p:spPr>
      </p:pic>
      <p:sp>
        <p:nvSpPr>
          <p:cNvPr id="13" name="Picture Placeholder 23">
            <a:extLst>
              <a:ext uri="{FF2B5EF4-FFF2-40B4-BE49-F238E27FC236}">
                <a16:creationId xmlns:a16="http://schemas.microsoft.com/office/drawing/2014/main" id="{DF1A124D-FF27-D943-8FA7-CE2589BBCC3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9144000" cy="557390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15" name="Text Placeholder 19">
            <a:extLst>
              <a:ext uri="{FF2B5EF4-FFF2-40B4-BE49-F238E27FC236}">
                <a16:creationId xmlns:a16="http://schemas.microsoft.com/office/drawing/2014/main" id="{BE263E85-B29F-8640-AE37-4812287A57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465" y="5765928"/>
            <a:ext cx="6769100" cy="88258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ts val="3300"/>
              </a:lnSpc>
              <a:buNone/>
              <a:defRPr sz="1000" b="1" spc="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NUOTRAUKOS APRAŠYMAS</a:t>
            </a:r>
          </a:p>
        </p:txBody>
      </p:sp>
    </p:spTree>
    <p:extLst>
      <p:ext uri="{BB962C8B-B14F-4D97-AF65-F5344CB8AC3E}">
        <p14:creationId xmlns:p14="http://schemas.microsoft.com/office/powerpoint/2010/main" val="5471077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otraukos skaidre _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C363323-9CC3-8B46-8B0D-3CD68083223A}"/>
              </a:ext>
            </a:extLst>
          </p:cNvPr>
          <p:cNvSpPr/>
          <p:nvPr userDrawn="1"/>
        </p:nvSpPr>
        <p:spPr>
          <a:xfrm rot="5400000">
            <a:off x="3929952" y="-3929952"/>
            <a:ext cx="1284096" cy="9144000"/>
          </a:xfrm>
          <a:prstGeom prst="rect">
            <a:avLst/>
          </a:prstGeom>
          <a:solidFill>
            <a:srgbClr val="F4C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4AD60C-D5B7-DA43-8E8D-FD230B5E9181}"/>
              </a:ext>
            </a:extLst>
          </p:cNvPr>
          <p:cNvSpPr/>
          <p:nvPr userDrawn="1"/>
        </p:nvSpPr>
        <p:spPr>
          <a:xfrm rot="5400000">
            <a:off x="4025964" y="-4025964"/>
            <a:ext cx="1092072" cy="9144000"/>
          </a:xfrm>
          <a:prstGeom prst="rect">
            <a:avLst/>
          </a:prstGeom>
          <a:solidFill>
            <a:srgbClr val="5F9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533465" y="351408"/>
            <a:ext cx="6565835" cy="4613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3300"/>
              </a:lnSpc>
              <a:buNone/>
              <a:defRPr sz="3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Pavadinimas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4D3B17-C101-5440-BA03-6A01FEE3EE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26336" y="219519"/>
            <a:ext cx="584200" cy="673100"/>
          </a:xfrm>
          <a:prstGeom prst="rect">
            <a:avLst/>
          </a:prstGeom>
        </p:spPr>
      </p:pic>
      <p:sp>
        <p:nvSpPr>
          <p:cNvPr id="13" name="Picture Placeholder 23">
            <a:extLst>
              <a:ext uri="{FF2B5EF4-FFF2-40B4-BE49-F238E27FC236}">
                <a16:creationId xmlns:a16="http://schemas.microsoft.com/office/drawing/2014/main" id="{6FF11AB1-85C3-0C44-8FD6-F702D391877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1284096"/>
            <a:ext cx="9144000" cy="557390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392199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io skaidre _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C363323-9CC3-8B46-8B0D-3CD68083223A}"/>
              </a:ext>
            </a:extLst>
          </p:cNvPr>
          <p:cNvSpPr/>
          <p:nvPr userDrawn="1"/>
        </p:nvSpPr>
        <p:spPr>
          <a:xfrm rot="16200000">
            <a:off x="3929952" y="1643952"/>
            <a:ext cx="1284096" cy="9144000"/>
          </a:xfrm>
          <a:prstGeom prst="rect">
            <a:avLst/>
          </a:prstGeom>
          <a:solidFill>
            <a:srgbClr val="F4C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4AD60C-D5B7-DA43-8E8D-FD230B5E9181}"/>
              </a:ext>
            </a:extLst>
          </p:cNvPr>
          <p:cNvSpPr/>
          <p:nvPr userDrawn="1"/>
        </p:nvSpPr>
        <p:spPr>
          <a:xfrm rot="16200000">
            <a:off x="4025964" y="1739964"/>
            <a:ext cx="1092072" cy="9144000"/>
          </a:xfrm>
          <a:prstGeom prst="rect">
            <a:avLst/>
          </a:prstGeom>
          <a:solidFill>
            <a:srgbClr val="5F9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27009" y="607662"/>
            <a:ext cx="7983526" cy="685800"/>
          </a:xfrm>
          <a:prstGeom prst="rect">
            <a:avLst/>
          </a:prstGeom>
        </p:spPr>
        <p:txBody>
          <a:bodyPr lIns="0" tIns="0" rIns="90000"/>
          <a:lstStyle>
            <a:lvl1pPr marL="0" indent="0">
              <a:lnSpc>
                <a:spcPts val="3300"/>
              </a:lnSpc>
              <a:buNone/>
              <a:defRPr sz="3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Pavadinimas</a:t>
            </a:r>
            <a:endParaRPr lang="en-US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27008" y="1600200"/>
            <a:ext cx="7983527" cy="3443096"/>
          </a:xfrm>
          <a:prstGeom prst="rect">
            <a:avLst/>
          </a:prstGeom>
        </p:spPr>
        <p:txBody>
          <a:bodyPr lIns="0" tIns="0" rIns="90000" bIns="0" anchor="t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0" i="0" u="none" strike="noStrike" smtClean="0">
                <a:effectLst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4D3B17-C101-5440-BA03-6A01FEE3EE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26336" y="5975413"/>
            <a:ext cx="584200" cy="6731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7BFFFCD-1787-5B47-BD1A-1A848871FB7D}"/>
              </a:ext>
            </a:extLst>
          </p:cNvPr>
          <p:cNvSpPr txBox="1"/>
          <p:nvPr userDrawn="1"/>
        </p:nvSpPr>
        <p:spPr>
          <a:xfrm>
            <a:off x="627008" y="6263785"/>
            <a:ext cx="394499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b="1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KAUNO TECHNOLOGIJOS UNIVERSITETAS</a:t>
            </a:r>
          </a:p>
        </p:txBody>
      </p:sp>
    </p:spTree>
    <p:extLst>
      <p:ext uri="{BB962C8B-B14F-4D97-AF65-F5344CB8AC3E}">
        <p14:creationId xmlns:p14="http://schemas.microsoft.com/office/powerpoint/2010/main" val="2571383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ine skaidre _ EN _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44F1991-FEC2-974E-9332-C5A0A07C1DF4}"/>
              </a:ext>
            </a:extLst>
          </p:cNvPr>
          <p:cNvSpPr/>
          <p:nvPr userDrawn="1"/>
        </p:nvSpPr>
        <p:spPr>
          <a:xfrm rot="5400000">
            <a:off x="2127250" y="-2127250"/>
            <a:ext cx="4889500" cy="9144000"/>
          </a:xfrm>
          <a:prstGeom prst="rect">
            <a:avLst/>
          </a:prstGeom>
          <a:solidFill>
            <a:srgbClr val="F2F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AD8518-5212-284B-A40E-7AB90102FA2C}"/>
              </a:ext>
            </a:extLst>
          </p:cNvPr>
          <p:cNvSpPr/>
          <p:nvPr userDrawn="1"/>
        </p:nvSpPr>
        <p:spPr>
          <a:xfrm rot="5400000">
            <a:off x="2273300" y="-2273300"/>
            <a:ext cx="4597400" cy="9144000"/>
          </a:xfrm>
          <a:prstGeom prst="rect">
            <a:avLst/>
          </a:prstGeom>
          <a:solidFill>
            <a:srgbClr val="2A2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0"/>
            <a:ext cx="9144000" cy="4597400"/>
          </a:xfrm>
          <a:prstGeom prst="rect">
            <a:avLst/>
          </a:prstGeom>
        </p:spPr>
        <p:txBody>
          <a:bodyPr lIns="720000" tIns="0" rIns="720000" anchor="ctr"/>
          <a:lstStyle>
            <a:lvl1pPr marL="0" indent="0" algn="ctr">
              <a:lnSpc>
                <a:spcPct val="100000"/>
              </a:lnSpc>
              <a:buNone/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endParaRPr lang="en-US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8076" y="5705317"/>
            <a:ext cx="5257802" cy="633921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Čia</a:t>
            </a:r>
            <a:r>
              <a:rPr lang="en-US" dirty="0"/>
              <a:t> </a:t>
            </a:r>
            <a:r>
              <a:rPr lang="en-US" dirty="0" err="1"/>
              <a:t>surašomi</a:t>
            </a:r>
            <a:r>
              <a:rPr lang="en-US" dirty="0"/>
              <a:t> </a:t>
            </a:r>
            <a:r>
              <a:rPr lang="en-US" dirty="0" err="1"/>
              <a:t>pranešėjai</a:t>
            </a:r>
            <a:r>
              <a:rPr lang="en-US" dirty="0"/>
              <a:t> / </a:t>
            </a:r>
            <a:r>
              <a:rPr lang="en-US" dirty="0" err="1"/>
              <a:t>autoriai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pristatymo</a:t>
            </a:r>
            <a:r>
              <a:rPr lang="en-US" dirty="0"/>
              <a:t> data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96605AB-6F28-3D43-82D4-574FD464CE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122" y="5513930"/>
            <a:ext cx="1556156" cy="8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86434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io skaidre _ 2 _ 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C363323-9CC3-8B46-8B0D-3CD68083223A}"/>
              </a:ext>
            </a:extLst>
          </p:cNvPr>
          <p:cNvSpPr/>
          <p:nvPr userDrawn="1"/>
        </p:nvSpPr>
        <p:spPr>
          <a:xfrm rot="16200000">
            <a:off x="3929952" y="1643952"/>
            <a:ext cx="1284096" cy="9144000"/>
          </a:xfrm>
          <a:prstGeom prst="rect">
            <a:avLst/>
          </a:prstGeom>
          <a:solidFill>
            <a:srgbClr val="F4C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4AD60C-D5B7-DA43-8E8D-FD230B5E9181}"/>
              </a:ext>
            </a:extLst>
          </p:cNvPr>
          <p:cNvSpPr/>
          <p:nvPr userDrawn="1"/>
        </p:nvSpPr>
        <p:spPr>
          <a:xfrm rot="16200000">
            <a:off x="4025964" y="1739964"/>
            <a:ext cx="1092072" cy="9144000"/>
          </a:xfrm>
          <a:prstGeom prst="rect">
            <a:avLst/>
          </a:prstGeom>
          <a:solidFill>
            <a:srgbClr val="5F9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27009" y="607662"/>
            <a:ext cx="7983526" cy="685800"/>
          </a:xfrm>
          <a:prstGeom prst="rect">
            <a:avLst/>
          </a:prstGeom>
        </p:spPr>
        <p:txBody>
          <a:bodyPr lIns="0" tIns="0" rIns="90000"/>
          <a:lstStyle>
            <a:lvl1pPr marL="0" indent="0">
              <a:lnSpc>
                <a:spcPts val="3300"/>
              </a:lnSpc>
              <a:buNone/>
              <a:defRPr sz="3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Pavadinimas</a:t>
            </a:r>
            <a:endParaRPr lang="en-US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27008" y="1600200"/>
            <a:ext cx="7983527" cy="3443096"/>
          </a:xfrm>
          <a:prstGeom prst="rect">
            <a:avLst/>
          </a:prstGeom>
        </p:spPr>
        <p:txBody>
          <a:bodyPr lIns="0" tIns="0" rIns="90000" bIns="0" anchor="t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0" i="0" u="none" strike="noStrike" smtClean="0">
                <a:effectLst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4D3B17-C101-5440-BA03-6A01FEE3EE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26336" y="5975413"/>
            <a:ext cx="584200" cy="6731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54943B-0DA0-094E-90EB-2F0CCC2AD518}"/>
              </a:ext>
            </a:extLst>
          </p:cNvPr>
          <p:cNvSpPr txBox="1"/>
          <p:nvPr userDrawn="1"/>
        </p:nvSpPr>
        <p:spPr>
          <a:xfrm>
            <a:off x="627008" y="6263785"/>
            <a:ext cx="369812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b="1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KAUNAS UNIVERSITY OF TECHNOLOGY</a:t>
            </a:r>
          </a:p>
        </p:txBody>
      </p:sp>
    </p:spTree>
    <p:extLst>
      <p:ext uri="{BB962C8B-B14F-4D97-AF65-F5344CB8AC3E}">
        <p14:creationId xmlns:p14="http://schemas.microsoft.com/office/powerpoint/2010/main" val="320825377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io skaidre _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C363323-9CC3-8B46-8B0D-3CD68083223A}"/>
              </a:ext>
            </a:extLst>
          </p:cNvPr>
          <p:cNvSpPr/>
          <p:nvPr userDrawn="1"/>
        </p:nvSpPr>
        <p:spPr>
          <a:xfrm rot="5400000">
            <a:off x="3929952" y="-3929952"/>
            <a:ext cx="1284096" cy="9144000"/>
          </a:xfrm>
          <a:prstGeom prst="rect">
            <a:avLst/>
          </a:prstGeom>
          <a:solidFill>
            <a:srgbClr val="F4C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4AD60C-D5B7-DA43-8E8D-FD230B5E9181}"/>
              </a:ext>
            </a:extLst>
          </p:cNvPr>
          <p:cNvSpPr/>
          <p:nvPr userDrawn="1"/>
        </p:nvSpPr>
        <p:spPr>
          <a:xfrm rot="5400000">
            <a:off x="4025964" y="-4025964"/>
            <a:ext cx="1092072" cy="9144000"/>
          </a:xfrm>
          <a:prstGeom prst="rect">
            <a:avLst/>
          </a:prstGeom>
          <a:solidFill>
            <a:srgbClr val="5F9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27009" y="351408"/>
            <a:ext cx="6565835" cy="4613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3300"/>
              </a:lnSpc>
              <a:buNone/>
              <a:defRPr sz="3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Pavadinimas</a:t>
            </a:r>
            <a:endParaRPr lang="en-US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27008" y="1600200"/>
            <a:ext cx="7983527" cy="3443096"/>
          </a:xfrm>
          <a:prstGeom prst="rect">
            <a:avLst/>
          </a:prstGeom>
        </p:spPr>
        <p:txBody>
          <a:bodyPr lIns="0" tIns="0" rIns="90000" bIns="0" anchor="t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0" i="0" u="none" strike="noStrike" smtClean="0">
                <a:effectLst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4D3B17-C101-5440-BA03-6A01FEE3EE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26336" y="219519"/>
            <a:ext cx="5842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51992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io skaidre _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363323-9CC3-8B46-8B0D-3CD68083223A}"/>
              </a:ext>
            </a:extLst>
          </p:cNvPr>
          <p:cNvSpPr/>
          <p:nvPr userDrawn="1"/>
        </p:nvSpPr>
        <p:spPr>
          <a:xfrm>
            <a:off x="7859904" y="0"/>
            <a:ext cx="1284096" cy="6858000"/>
          </a:xfrm>
          <a:prstGeom prst="rect">
            <a:avLst/>
          </a:prstGeom>
          <a:solidFill>
            <a:srgbClr val="F4C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4AD60C-D5B7-DA43-8E8D-FD230B5E9181}"/>
              </a:ext>
            </a:extLst>
          </p:cNvPr>
          <p:cNvSpPr/>
          <p:nvPr userDrawn="1"/>
        </p:nvSpPr>
        <p:spPr>
          <a:xfrm>
            <a:off x="8051928" y="0"/>
            <a:ext cx="1092072" cy="6858000"/>
          </a:xfrm>
          <a:prstGeom prst="rect">
            <a:avLst/>
          </a:prstGeom>
          <a:solidFill>
            <a:srgbClr val="5F9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7008" y="607662"/>
            <a:ext cx="6688192" cy="685800"/>
          </a:xfrm>
          <a:prstGeom prst="rect">
            <a:avLst/>
          </a:prstGeom>
        </p:spPr>
        <p:txBody>
          <a:bodyPr lIns="0" tIns="0" rIns="90000"/>
          <a:lstStyle>
            <a:lvl1pPr marL="0" indent="0">
              <a:lnSpc>
                <a:spcPts val="3300"/>
              </a:lnSpc>
              <a:buNone/>
              <a:defRPr sz="3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Pavadinimas</a:t>
            </a:r>
            <a:endParaRPr lang="en-US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7008" y="1600200"/>
            <a:ext cx="6688192" cy="4406900"/>
          </a:xfrm>
          <a:prstGeom prst="rect">
            <a:avLst/>
          </a:prstGeom>
        </p:spPr>
        <p:txBody>
          <a:bodyPr lIns="0" tIns="0" rIns="90000" bIns="0" anchor="t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0" i="0" u="none" strike="noStrike" smtClean="0">
                <a:effectLst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ECC7E12-8D85-4C4E-A636-9B84DFFEF8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05864" y="518762"/>
            <a:ext cx="5842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49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ine skaidre _ 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44F1991-FEC2-974E-9332-C5A0A07C1DF4}"/>
              </a:ext>
            </a:extLst>
          </p:cNvPr>
          <p:cNvSpPr/>
          <p:nvPr userDrawn="1"/>
        </p:nvSpPr>
        <p:spPr>
          <a:xfrm>
            <a:off x="0" y="0"/>
            <a:ext cx="3300984" cy="6858000"/>
          </a:xfrm>
          <a:prstGeom prst="rect">
            <a:avLst/>
          </a:prstGeom>
          <a:solidFill>
            <a:srgbClr val="F2F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AD8518-5212-284B-A40E-7AB90102FA2C}"/>
              </a:ext>
            </a:extLst>
          </p:cNvPr>
          <p:cNvSpPr/>
          <p:nvPr userDrawn="1"/>
        </p:nvSpPr>
        <p:spPr>
          <a:xfrm>
            <a:off x="0" y="0"/>
            <a:ext cx="3108960" cy="6858000"/>
          </a:xfrm>
          <a:prstGeom prst="rect">
            <a:avLst/>
          </a:prstGeom>
          <a:solidFill>
            <a:srgbClr val="2A2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3048" y="1234374"/>
            <a:ext cx="4429252" cy="2797877"/>
          </a:xfrm>
          <a:prstGeom prst="rect">
            <a:avLst/>
          </a:prstGeom>
        </p:spPr>
        <p:txBody>
          <a:bodyPr lIns="0" tIns="0" rIns="90000"/>
          <a:lstStyle>
            <a:lvl1pPr marL="0" indent="0">
              <a:lnSpc>
                <a:spcPct val="100000"/>
              </a:lnSpc>
              <a:buNone/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endParaRPr lang="en-US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3048" y="4902200"/>
            <a:ext cx="4429252" cy="1421321"/>
          </a:xfrm>
          <a:prstGeom prst="rect">
            <a:avLst/>
          </a:prstGeom>
        </p:spPr>
        <p:txBody>
          <a:bodyPr lIns="0" tIns="0" rIns="90000" bIns="0" anchor="b"/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Čia</a:t>
            </a:r>
            <a:r>
              <a:rPr lang="en-US" dirty="0"/>
              <a:t> </a:t>
            </a:r>
            <a:r>
              <a:rPr lang="en-US" dirty="0" err="1"/>
              <a:t>surašomi</a:t>
            </a:r>
            <a:r>
              <a:rPr lang="en-US" dirty="0"/>
              <a:t> </a:t>
            </a:r>
            <a:r>
              <a:rPr lang="en-US" dirty="0" err="1"/>
              <a:t>pranešėjai</a:t>
            </a:r>
            <a:r>
              <a:rPr lang="en-US" dirty="0"/>
              <a:t> / </a:t>
            </a:r>
            <a:r>
              <a:rPr lang="en-US" dirty="0" err="1"/>
              <a:t>autoriai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pristatymo</a:t>
            </a:r>
            <a:r>
              <a:rPr lang="en-US" dirty="0"/>
              <a:t>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1FA6D7-43DE-1A43-9FC9-5242C92B42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7872" y="518762"/>
            <a:ext cx="78113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80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ine skaidre _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44F1991-FEC2-974E-9332-C5A0A07C1DF4}"/>
              </a:ext>
            </a:extLst>
          </p:cNvPr>
          <p:cNvSpPr/>
          <p:nvPr userDrawn="1"/>
        </p:nvSpPr>
        <p:spPr>
          <a:xfrm>
            <a:off x="0" y="0"/>
            <a:ext cx="3300984" cy="6858000"/>
          </a:xfrm>
          <a:prstGeom prst="rect">
            <a:avLst/>
          </a:prstGeom>
          <a:solidFill>
            <a:srgbClr val="F2F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AD8518-5212-284B-A40E-7AB90102FA2C}"/>
              </a:ext>
            </a:extLst>
          </p:cNvPr>
          <p:cNvSpPr/>
          <p:nvPr userDrawn="1"/>
        </p:nvSpPr>
        <p:spPr>
          <a:xfrm>
            <a:off x="0" y="0"/>
            <a:ext cx="3108960" cy="6858000"/>
          </a:xfrm>
          <a:prstGeom prst="rect">
            <a:avLst/>
          </a:prstGeom>
          <a:solidFill>
            <a:srgbClr val="2A2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3048" y="1234374"/>
            <a:ext cx="4429252" cy="2797877"/>
          </a:xfrm>
          <a:prstGeom prst="rect">
            <a:avLst/>
          </a:prstGeom>
        </p:spPr>
        <p:txBody>
          <a:bodyPr lIns="0" tIns="0" rIns="90000"/>
          <a:lstStyle>
            <a:lvl1pPr marL="0" indent="0">
              <a:lnSpc>
                <a:spcPct val="100000"/>
              </a:lnSpc>
              <a:buNone/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endParaRPr lang="en-US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3048" y="4902200"/>
            <a:ext cx="4429252" cy="1421321"/>
          </a:xfrm>
          <a:prstGeom prst="rect">
            <a:avLst/>
          </a:prstGeom>
        </p:spPr>
        <p:txBody>
          <a:bodyPr lIns="0" tIns="0" rIns="90000" bIns="0" anchor="b"/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Čia</a:t>
            </a:r>
            <a:r>
              <a:rPr lang="en-US" dirty="0"/>
              <a:t> </a:t>
            </a:r>
            <a:r>
              <a:rPr lang="en-US" dirty="0" err="1"/>
              <a:t>surašomi</a:t>
            </a:r>
            <a:r>
              <a:rPr lang="en-US" dirty="0"/>
              <a:t> </a:t>
            </a:r>
            <a:r>
              <a:rPr lang="en-US" dirty="0" err="1"/>
              <a:t>pranešėjai</a:t>
            </a:r>
            <a:r>
              <a:rPr lang="en-US" dirty="0"/>
              <a:t> / </a:t>
            </a:r>
            <a:r>
              <a:rPr lang="en-US" dirty="0" err="1"/>
              <a:t>autoriai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pristatymo</a:t>
            </a:r>
            <a:r>
              <a:rPr lang="en-US" dirty="0"/>
              <a:t> data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4A454A-85F3-BF4D-902F-62A2057E1E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873" y="522362"/>
            <a:ext cx="1618083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241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io skaidre _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363323-9CC3-8B46-8B0D-3CD68083223A}"/>
              </a:ext>
            </a:extLst>
          </p:cNvPr>
          <p:cNvSpPr/>
          <p:nvPr userDrawn="1"/>
        </p:nvSpPr>
        <p:spPr>
          <a:xfrm>
            <a:off x="0" y="0"/>
            <a:ext cx="1284096" cy="6858000"/>
          </a:xfrm>
          <a:prstGeom prst="rect">
            <a:avLst/>
          </a:prstGeom>
          <a:solidFill>
            <a:srgbClr val="F2F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4AD60C-D5B7-DA43-8E8D-FD230B5E9181}"/>
              </a:ext>
            </a:extLst>
          </p:cNvPr>
          <p:cNvSpPr/>
          <p:nvPr userDrawn="1"/>
        </p:nvSpPr>
        <p:spPr>
          <a:xfrm>
            <a:off x="0" y="0"/>
            <a:ext cx="1092072" cy="6858000"/>
          </a:xfrm>
          <a:prstGeom prst="rect">
            <a:avLst/>
          </a:prstGeom>
          <a:solidFill>
            <a:srgbClr val="2A2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63700" y="607662"/>
            <a:ext cx="6769100" cy="685800"/>
          </a:xfrm>
          <a:prstGeom prst="rect">
            <a:avLst/>
          </a:prstGeom>
        </p:spPr>
        <p:txBody>
          <a:bodyPr lIns="0" tIns="0" rIns="90000"/>
          <a:lstStyle>
            <a:lvl1pPr marL="0" indent="0">
              <a:lnSpc>
                <a:spcPts val="3300"/>
              </a:lnSpc>
              <a:buNone/>
              <a:defRPr sz="3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Pavadinimas</a:t>
            </a:r>
            <a:endParaRPr lang="en-US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63700" y="1600200"/>
            <a:ext cx="6769100" cy="4406900"/>
          </a:xfrm>
          <a:prstGeom prst="rect">
            <a:avLst/>
          </a:prstGeom>
        </p:spPr>
        <p:txBody>
          <a:bodyPr lIns="0" tIns="0" rIns="90000" bIns="0" anchor="t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0" i="0" u="none" strike="noStrike" smtClean="0">
                <a:effectLst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ECC7E12-8D85-4C4E-A636-9B84DFFEF8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3936" y="518762"/>
            <a:ext cx="5842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6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otraukos skaidre _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363323-9CC3-8B46-8B0D-3CD68083223A}"/>
              </a:ext>
            </a:extLst>
          </p:cNvPr>
          <p:cNvSpPr/>
          <p:nvPr userDrawn="1"/>
        </p:nvSpPr>
        <p:spPr>
          <a:xfrm>
            <a:off x="0" y="0"/>
            <a:ext cx="3300984" cy="6858000"/>
          </a:xfrm>
          <a:prstGeom prst="rect">
            <a:avLst/>
          </a:prstGeom>
          <a:solidFill>
            <a:srgbClr val="F2F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4AD60C-D5B7-DA43-8E8D-FD230B5E9181}"/>
              </a:ext>
            </a:extLst>
          </p:cNvPr>
          <p:cNvSpPr/>
          <p:nvPr userDrawn="1"/>
        </p:nvSpPr>
        <p:spPr>
          <a:xfrm>
            <a:off x="0" y="0"/>
            <a:ext cx="3108960" cy="6858000"/>
          </a:xfrm>
          <a:prstGeom prst="rect">
            <a:avLst/>
          </a:prstGeom>
          <a:solidFill>
            <a:srgbClr val="2A2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83C0503-D084-A547-8F56-62882A6A90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7872" y="518762"/>
            <a:ext cx="584200" cy="673100"/>
          </a:xfrm>
          <a:prstGeom prst="rect">
            <a:avLst/>
          </a:prstGeom>
        </p:spPr>
      </p:pic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7872" y="1710623"/>
            <a:ext cx="2362327" cy="2489200"/>
          </a:xfrm>
          <a:prstGeom prst="rect">
            <a:avLst/>
          </a:prstGeom>
        </p:spPr>
        <p:txBody>
          <a:bodyPr lIns="0" tIns="0" rIns="90000"/>
          <a:lstStyle>
            <a:lvl1pPr marL="0" indent="0">
              <a:lnSpc>
                <a:spcPts val="3300"/>
              </a:lnSpc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Ilgesnis</a:t>
            </a:r>
            <a:r>
              <a:rPr lang="en-US" dirty="0"/>
              <a:t> </a:t>
            </a:r>
            <a:r>
              <a:rPr lang="en-US" dirty="0" err="1"/>
              <a:t>pavadinimas</a:t>
            </a:r>
            <a:r>
              <a:rPr lang="en-US" dirty="0"/>
              <a:t> </a:t>
            </a:r>
            <a:r>
              <a:rPr lang="en-US" dirty="0" err="1"/>
              <a:t>iš</a:t>
            </a:r>
            <a:r>
              <a:rPr lang="en-US" dirty="0"/>
              <a:t> </a:t>
            </a:r>
            <a:r>
              <a:rPr lang="en-US" dirty="0" err="1"/>
              <a:t>kelių</a:t>
            </a:r>
            <a:r>
              <a:rPr lang="en-US" dirty="0"/>
              <a:t> </a:t>
            </a:r>
            <a:r>
              <a:rPr lang="en-US" dirty="0" err="1"/>
              <a:t>eilučių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ED2215AD-0A99-CD40-80CC-8B6357E7218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300413" y="0"/>
            <a:ext cx="5843587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3804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otraukos skaidre _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363323-9CC3-8B46-8B0D-3CD68083223A}"/>
              </a:ext>
            </a:extLst>
          </p:cNvPr>
          <p:cNvSpPr/>
          <p:nvPr userDrawn="1"/>
        </p:nvSpPr>
        <p:spPr>
          <a:xfrm rot="16200000">
            <a:off x="3929952" y="1643952"/>
            <a:ext cx="1284096" cy="9144000"/>
          </a:xfrm>
          <a:prstGeom prst="rect">
            <a:avLst/>
          </a:prstGeom>
          <a:solidFill>
            <a:srgbClr val="F2F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4AD60C-D5B7-DA43-8E8D-FD230B5E9181}"/>
              </a:ext>
            </a:extLst>
          </p:cNvPr>
          <p:cNvSpPr/>
          <p:nvPr userDrawn="1"/>
        </p:nvSpPr>
        <p:spPr>
          <a:xfrm rot="16200000">
            <a:off x="4025964" y="1739964"/>
            <a:ext cx="1092072" cy="9144000"/>
          </a:xfrm>
          <a:prstGeom prst="rect">
            <a:avLst/>
          </a:prstGeom>
          <a:solidFill>
            <a:srgbClr val="2A2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4D3B17-C101-5440-BA03-6A01FEE3EE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26336" y="5975413"/>
            <a:ext cx="584200" cy="673100"/>
          </a:xfrm>
          <a:prstGeom prst="rect">
            <a:avLst/>
          </a:prstGeom>
        </p:spPr>
      </p:pic>
      <p:sp>
        <p:nvSpPr>
          <p:cNvPr id="13" name="Picture Placeholder 23">
            <a:extLst>
              <a:ext uri="{FF2B5EF4-FFF2-40B4-BE49-F238E27FC236}">
                <a16:creationId xmlns:a16="http://schemas.microsoft.com/office/drawing/2014/main" id="{DF1A124D-FF27-D943-8FA7-CE2589BBCC3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9144000" cy="557390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15" name="Text Placeholder 19">
            <a:extLst>
              <a:ext uri="{FF2B5EF4-FFF2-40B4-BE49-F238E27FC236}">
                <a16:creationId xmlns:a16="http://schemas.microsoft.com/office/drawing/2014/main" id="{BE263E85-B29F-8640-AE37-4812287A57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465" y="5765928"/>
            <a:ext cx="6769100" cy="88258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ts val="3300"/>
              </a:lnSpc>
              <a:buNone/>
              <a:defRPr sz="1000" b="1" spc="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NUOTRAUKOS APRAŠYMAS</a:t>
            </a:r>
          </a:p>
        </p:txBody>
      </p:sp>
    </p:spTree>
    <p:extLst>
      <p:ext uri="{BB962C8B-B14F-4D97-AF65-F5344CB8AC3E}">
        <p14:creationId xmlns:p14="http://schemas.microsoft.com/office/powerpoint/2010/main" val="1914805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49974" y="61917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9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1" r:id="rId2"/>
    <p:sldLayoutId id="2147483707" r:id="rId3"/>
    <p:sldLayoutId id="2147483705" r:id="rId4"/>
    <p:sldLayoutId id="2147483680" r:id="rId5"/>
    <p:sldLayoutId id="2147483697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702" r:id="rId12"/>
    <p:sldLayoutId id="2147483686" r:id="rId13"/>
    <p:sldLayoutId id="2147483687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49974" y="61917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4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698" r:id="rId5"/>
    <p:sldLayoutId id="2147483699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703" r:id="rId12"/>
    <p:sldLayoutId id="2147483677" r:id="rId13"/>
    <p:sldLayoutId id="214748367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49974" y="61917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06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00" r:id="rId5"/>
    <p:sldLayoutId id="2147483701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704" r:id="rId12"/>
    <p:sldLayoutId id="2147483695" r:id="rId13"/>
    <p:sldLayoutId id="214748369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o vietos rezervavimo ženklas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lt-LT" altLang="lt-LT" dirty="0" smtClean="0">
                <a:solidFill>
                  <a:srgbClr val="2B94FF"/>
                </a:solidFill>
              </a:rPr>
              <a:t>Kitai paskaitai</a:t>
            </a:r>
            <a:endParaRPr lang="lt-LT" altLang="lt-LT" dirty="0">
              <a:solidFill>
                <a:srgbClr val="2B94FF"/>
              </a:solidFill>
              <a:ea typeface="HGPSoeiKakupoptai" pitchFamily="50" charset="-128"/>
            </a:endParaRPr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lt-LT" dirty="0" smtClean="0"/>
          </a:p>
          <a:p>
            <a:r>
              <a:rPr lang="lt-LT" dirty="0" smtClean="0"/>
              <a:t>Doc. Dr. Živilė Stankevičiūtė,</a:t>
            </a:r>
          </a:p>
          <a:p>
            <a:r>
              <a:rPr lang="lt-LT" dirty="0" smtClean="0"/>
              <a:t>Doc</a:t>
            </a:r>
            <a:r>
              <a:rPr lang="lt-LT" dirty="0"/>
              <a:t>. Dr. Gintautas Cibulskas</a:t>
            </a:r>
            <a:endParaRPr lang="en-US" dirty="0"/>
          </a:p>
          <a:p>
            <a:endParaRPr lang="lt-LT" dirty="0"/>
          </a:p>
        </p:txBody>
      </p:sp>
      <p:pic>
        <p:nvPicPr>
          <p:cNvPr id="5" name="Picture Placeholder 9">
            <a:extLst>
              <a:ext uri="{FF2B5EF4-FFF2-40B4-BE49-F238E27FC236}">
                <a16:creationId xmlns:a16="http://schemas.microsoft.com/office/drawing/2014/main" id="{1D5CF8D5-61B9-964A-BCAA-257ADB1B0BA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" r="15"/>
          <a:stretch/>
        </p:blipFill>
        <p:spPr/>
      </p:pic>
    </p:spTree>
    <p:extLst>
      <p:ext uri="{BB962C8B-B14F-4D97-AF65-F5344CB8AC3E}">
        <p14:creationId xmlns:p14="http://schemas.microsoft.com/office/powerpoint/2010/main" val="60478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o vietos rezervavimo ženklas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lt-L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lt-LT" altLang="lt-LT" sz="2800" dirty="0" smtClean="0"/>
              <a:t>Jūsų pasirinktuose moksliniuose šaltiniuose paskaitykite apie vadovo vaidmenį </a:t>
            </a:r>
            <a:r>
              <a:rPr lang="lt-LT" altLang="lt-LT" sz="2800" smtClean="0"/>
              <a:t>vadovaujant žmonėms </a:t>
            </a:r>
            <a:endParaRPr lang="lt-LT" altLang="lt-LT" sz="2800" dirty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66202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lidi melyna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Zalia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elyna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as" ma:contentTypeID="0x0101006558B64AFFE26B43B77AA17D11A60417" ma:contentTypeVersion="1" ma:contentTypeDescription="Kurkite naują dokumentą." ma:contentTypeScope="" ma:versionID="2703601d86ed8d9a7eef9c1f094035f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410fe1bae16a0c1b915fb580214426e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urinio tipas"/>
        <xsd:element ref="dc:title" minOccurs="0" maxOccurs="1" ma:index="4" ma:displayName="Antraštė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713038C-5CD9-4FFE-AA2B-BBCB0B5BD7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B8BEE96-E3E5-4052-9DB8-39C9891A143C}">
  <ds:schemaRefs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6D36268A-8E2F-4E28-89BE-A26D9CF947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1212</TotalTime>
  <Words>25</Words>
  <Application>Microsoft Office PowerPoint</Application>
  <PresentationFormat>Demonstracija ekrane (4:3)</PresentationFormat>
  <Paragraphs>5</Paragraphs>
  <Slides>2</Slides>
  <Notes>0</Notes>
  <HiddenSlides>0</HiddenSlides>
  <MMClips>0</MMClips>
  <ScaleCrop>false</ScaleCrop>
  <HeadingPairs>
    <vt:vector size="6" baseType="variant">
      <vt:variant>
        <vt:lpstr>Naudojami šriftai</vt:lpstr>
      </vt:variant>
      <vt:variant>
        <vt:i4>3</vt:i4>
      </vt:variant>
      <vt:variant>
        <vt:lpstr>Tema</vt:lpstr>
      </vt:variant>
      <vt:variant>
        <vt:i4>3</vt:i4>
      </vt:variant>
      <vt:variant>
        <vt:lpstr>Skaidrių pavadinimai</vt:lpstr>
      </vt:variant>
      <vt:variant>
        <vt:i4>2</vt:i4>
      </vt:variant>
    </vt:vector>
  </HeadingPairs>
  <TitlesOfParts>
    <vt:vector size="8" baseType="lpstr">
      <vt:lpstr>Arial</vt:lpstr>
      <vt:lpstr>Calibri</vt:lpstr>
      <vt:lpstr>HGPSoeiKakupoptai</vt:lpstr>
      <vt:lpstr>Solidi melyna</vt:lpstr>
      <vt:lpstr>Zalia</vt:lpstr>
      <vt:lpstr>Melyna</vt:lpstr>
      <vt:lpstr>„PowerPoint“ pateiktis</vt:lpstr>
      <vt:lpstr>„PowerPoint“ pateiktis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Didžiapetris Domantas</dc:creator>
  <cp:lastModifiedBy>Gintautas Cibulskas</cp:lastModifiedBy>
  <cp:revision>82</cp:revision>
  <dcterms:created xsi:type="dcterms:W3CDTF">2019-09-05T10:43:27Z</dcterms:created>
  <dcterms:modified xsi:type="dcterms:W3CDTF">2021-02-15T13:26:11Z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0x0101006558B64AFFE26B43B77AA17D11A60417</vt:lpwstr>
  </property>
</Properties>
</file>