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2e2fc7a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2e2fc7a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2e2fc7a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2e2fc7a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2e2fc7a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2e2fc7a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2e2fc7a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2e2fc7a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2e2fc7a0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2e2fc7a0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iYlTfgrvCUc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Žaidimas DUO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Moonleaf studio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Žaidimo idėja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Žanras: 2.5D platformer, puzzle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Žaidimo “Game-loop”: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lt"/>
              <a:t>Išsiaiškinti, kaip pereiti lygį;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lt"/>
              <a:t>Naudojantis scenoje esančiais objektais išspręsti pateiktus galvosūkius;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lt"/>
              <a:t>Pasiekti žaidimo lygio pabaigą.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Pagrindinė žaidimo eigos funkcija: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lt"/>
              <a:t>Valdyti du veikėjus vienu metu;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450" y="2786950"/>
            <a:ext cx="3167851" cy="178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Kas šiuo metu yra įgyvendinta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Pradiniai 7 lygiai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Įvairios žaidimo eigos funkcijos: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lt"/>
              <a:t>Žaidėjų valdymas (vaikščiojimas, pašokimas)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lt"/>
              <a:t>Portalai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lt"/>
              <a:t>Mygtukai (pagal žaidėjo spalvą)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lt"/>
              <a:t>Platformos (nepereinamos, pereinamos iš vienos pusės)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lt"/>
              <a:t>Lygio pabaiga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lt"/>
              <a:t>Garsų valdiklis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Žaidimo stilistika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lt"/>
              <a:t>Low-poly, smooth-shaded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lt"/>
              <a:t>Minimalistinė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450" y="2150400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Ką planuojame/norėtume įgyvendinti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lt"/>
              <a:t>Žaidimo eigos funkcionalumai: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lt"/>
              <a:t>Veikėjų valdymo tobulinimas;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lt"/>
              <a:t>Lygių saugojimas;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lt"/>
              <a:t>Pagrindinių funkcijų išplėtimas: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lt"/>
              <a:t>Portalų;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lt"/>
              <a:t>Mygtukų;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lt"/>
              <a:t>Papildomos funkcijos: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lt"/>
              <a:t>Sienos/platformos skirtos tik vienam veikėjui;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lt"/>
              <a:t>Stumdomi objektai;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lt"/>
              <a:t>Žaidimo grafika: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lt"/>
              <a:t>Įvairūs papildomi efektai;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lt"/>
              <a:t>Mažos apimties naratyvas;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lt"/>
              <a:t>Skirtingi žaidimo skyriai;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lt"/>
              <a:t>Įvairios animacijos;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lt"/>
              <a:t>Bendra: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lt"/>
              <a:t>Daugiau lygių;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lt"/>
              <a:t>Skirtinga veikėjų apranga;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lt"/>
              <a:t>Spąstai;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lt"/>
              <a:t>Pagrindinių žaidimo eigos funkcijų tobulinimas: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lt"/>
              <a:t>Veikėjų judėjimo derinimas;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lt"/>
              <a:t>Portalų išbaigimas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Darbų pasiskirstymas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Airidas - Gameplay design, VFX, Animations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Eligijus - Lead programmer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Miglė - Art lead, Modeling, Narrative, Concept 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Gantas - Modeling, Environment art, Level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Martynas - Gameplay programmer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Žaidimo Trailer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A short platformer game that was developed during the period of a 48 hour Global Game Jam 2022 in Lithuania.&#10;&#10;More information about the game is available on the GGJ2022 page: https://globalgamejam.org/2022/games/duo-6" id="88" name="Google Shape;88;p18" title="DUO - Global Game Jam 2022 submission Trail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7825" y="1017725"/>
            <a:ext cx="52451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