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6"/>
  </p:notesMasterIdLst>
  <p:handoutMasterIdLst>
    <p:handoutMasterId r:id="rId17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AA2D8-7868-162A-79E3-AF49FF1E525B}" v="12" dt="2021-08-31T20:12:29.821"/>
    <p1510:client id="{9CCC38C9-5055-CD49-B363-2FE5606DEA82}" v="52" dt="2021-02-02T14:53:24.581"/>
    <p1510:client id="{EE636182-0C78-C389-B9FC-F3B918D8E855}" v="1" dt="2021-04-27T07:08:47.48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1442"/>
    <p:restoredTop sz="96959"/>
  </p:normalViewPr>
  <p:slideViewPr>
    <p:cSldViewPr snapToGrid="0" snapToObjects="1" showGuides="1">
      <p:cViewPr varScale="1">
        <p:scale>
          <a:sx n="126" d="100"/>
          <a:sy n="126" d="100"/>
        </p:scale>
        <p:origin x="2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nter Medium" panose="020B0502030000000004" pitchFamily="34" charset="0"/>
                    <a:ea typeface="Inter Medium" panose="020B0502030000000004" pitchFamily="34" charset="0"/>
                    <a:cs typeface="Inter Medium" panose="020B05020300000000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t-L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21475109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6167065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6451B7-2052-9240-BFB3-A9AA9A36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35439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4000" b="1" i="0">
                <a:ln w="19050">
                  <a:solidFill>
                    <a:schemeClr val="bg1"/>
                  </a:solidFill>
                </a:ln>
                <a:noFill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0751646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110194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938947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br>
              <a:rPr lang="en-GB" sz="1600" b="0" i="0" u="none" strike="noStrike" kern="120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5135616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6451B7-2052-9240-BFB3-A9AA9A36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35439"/>
            <a:ext cx="482650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4000" b="1" i="0">
                <a:ln w="19050">
                  <a:solidFill>
                    <a:schemeClr val="bg1"/>
                  </a:solidFill>
                </a:ln>
                <a:noFill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FFFF00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75F460FD-0898-4EF0-8A4D-314035751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7F93059A-C9AF-4110-A33C-BF29C25CF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B902BE3E-9E74-47B2-B211-DEE844E89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028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34EF5CE-9C6F-45E2-87C5-55B84F6C3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7FEF84E-CC40-4DBD-A3FA-9CEC879F5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6ED2FF-96A5-4DD5-BB44-44C657A95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7283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DF0AE927-D988-4F66-AC38-BC6F73BEB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989597C9-CFE7-46C3-B80E-74360328D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CBED26E-EB5D-4AF0-9B83-8064EB95B4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3006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A6CA9AAE-020D-4658-9FF0-54D08ADEE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27D5DA4-4269-4E9E-9257-07533ADB7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54323FE0-B64D-48F9-A6EF-E188F123C1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4587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ED1B2BF9-1508-4191-BC94-769871A86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776F1589-3C40-4A08-AF56-D22A29082B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FBDFE06-118C-48BB-B059-5A3A3808E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144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ED95FF38-BB07-4F8E-9BE6-9F6FCD8C98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E2EE073C-4170-4685-B28C-139E18BDEF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F00EAFE4-F78E-41EE-A62E-E2C3A4E933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628B6559-D40E-468E-BA7C-3861642937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5060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6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57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3E6B101F-D794-4B58-8358-54B5800D49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654FC28-D5AB-4D9C-98D4-C441D6C083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7238005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kuoti xmlns="6f570473-4b36-4c39-a776-03401f4bff9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5A0B56825ACE44AA56534054A45F39F" ma:contentTypeVersion="16" ma:contentTypeDescription="Kurkite naują dokumentą." ma:contentTypeScope="" ma:versionID="af5a762cd9ff50b6a08d36f9c4c905e0">
  <xsd:schema xmlns:xsd="http://www.w3.org/2001/XMLSchema" xmlns:xs="http://www.w3.org/2001/XMLSchema" xmlns:p="http://schemas.microsoft.com/office/2006/metadata/properties" xmlns:ns2="620836a7-bc45-472c-88d2-4326827033e8" xmlns:ns3="6f570473-4b36-4c39-a776-03401f4bff93" targetNamespace="http://schemas.microsoft.com/office/2006/metadata/properties" ma:root="true" ma:fieldsID="f1c764103dade80e512ed8409fb7d386" ns2:_="" ns3:_="">
    <xsd:import namespace="620836a7-bc45-472c-88d2-4326827033e8"/>
    <xsd:import namespace="6f570473-4b36-4c39-a776-03401f4bf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odifikuoti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36a7-bc45-472c-88d2-4326827033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Bendrinama s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Bendrinimo užuominos maiša" ma:internalName="SharingHintHash" ma:readOnly="true">
      <xsd:simpleType>
        <xsd:restriction base="dms:Text"/>
      </xsd:simpleType>
    </xsd:element>
    <xsd:element name="SharedWithDetails" ma:index="10" nillable="true" ma:displayName="Bendrinta su išsamia informacija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Paskutinį kartą bendrinta pagal vartotoją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Paskutinį kartą bendrinta pagal laiką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70473-4b36-4c39-a776-03401f4bff93" elementFormDefault="qualified">
    <xsd:import namespace="http://schemas.microsoft.com/office/2006/documentManagement/types"/>
    <xsd:import namespace="http://schemas.microsoft.com/office/infopath/2007/PartnerControls"/>
    <xsd:element name="Modifikuoti" ma:index="13" nillable="true" ma:displayName="Modifikuoti" ma:internalName="Modifikuoti">
      <xsd:simpleType>
        <xsd:restriction base="dms:Text"/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BADF8-ABD3-4C23-AF26-BD3BDD8175E7}">
  <ds:schemaRefs>
    <ds:schemaRef ds:uri="http://schemas.microsoft.com/office/2006/metadata/properties"/>
    <ds:schemaRef ds:uri="http://schemas.microsoft.com/office/infopath/2007/PartnerControls"/>
    <ds:schemaRef ds:uri="6f570473-4b36-4c39-a776-03401f4bff93"/>
  </ds:schemaRefs>
</ds:datastoreItem>
</file>

<file path=customXml/itemProps2.xml><?xml version="1.0" encoding="utf-8"?>
<ds:datastoreItem xmlns:ds="http://schemas.openxmlformats.org/officeDocument/2006/customXml" ds:itemID="{8E9EA016-48E9-454F-BAD2-C11D02A89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836a7-bc45-472c-88d2-4326827033e8"/>
    <ds:schemaRef ds:uri="6f570473-4b36-4c39-a776-03401f4bf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0C1942-10EE-42DC-AE9F-A926B050F2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0</Words>
  <Application>Microsoft Office PowerPoint</Application>
  <PresentationFormat>Plačiaekranė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Skaidrių pavadinimai</vt:lpstr>
      </vt:variant>
      <vt:variant>
        <vt:i4>9</vt:i4>
      </vt:variant>
    </vt:vector>
  </HeadingPairs>
  <TitlesOfParts>
    <vt:vector size="12" baseType="lpstr">
      <vt:lpstr>TEKSTAS</vt:lpstr>
      <vt:lpstr>FOTO</vt:lpstr>
      <vt:lpstr>DIAGRAMA_LENTELĖ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Krasauskaitė Ugnė</cp:lastModifiedBy>
  <cp:revision>102</cp:revision>
  <dcterms:created xsi:type="dcterms:W3CDTF">2020-12-23T08:59:48Z</dcterms:created>
  <dcterms:modified xsi:type="dcterms:W3CDTF">2021-11-29T08:53:17Z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0x01010085A0B56825ACE44AA56534054A45F39F</vt:lpwstr>
  </property>
</Properties>
</file>