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7"/>
  </p:notesMasterIdLst>
  <p:handoutMasterIdLst>
    <p:handoutMasterId r:id="rId18"/>
  </p:handoutMasterIdLst>
  <p:sldIdLst>
    <p:sldId id="256" r:id="rId7"/>
    <p:sldId id="270" r:id="rId8"/>
    <p:sldId id="257" r:id="rId9"/>
    <p:sldId id="271" r:id="rId10"/>
    <p:sldId id="265" r:id="rId11"/>
    <p:sldId id="266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2D8-7868-162A-79E3-AF49FF1E525B}" v="12" dt="2021-08-31T20:12:29.821"/>
    <p1510:client id="{9CCC38C9-5055-CD49-B363-2FE5606DEA82}" v="52" dt="2021-02-02T14:53:24.581"/>
    <p1510:client id="{EE636182-0C78-C389-B9FC-F3B918D8E855}" v="1" dt="2021-04-27T07:08:47.48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2"/>
    <p:restoredTop sz="96959"/>
  </p:normalViewPr>
  <p:slideViewPr>
    <p:cSldViewPr snapToGrid="0" snapToObjects="1" showGuides="1">
      <p:cViewPr varScale="1">
        <p:scale>
          <a:sx n="111" d="100"/>
          <a:sy n="111" d="100"/>
        </p:scale>
        <p:origin x="2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21475109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6167065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0751646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110194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938947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5135616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482650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x.ac.uk/" TargetMode="External"/><Relationship Id="rId3" Type="http://schemas.openxmlformats.org/officeDocument/2006/relationships/hyperlink" Target="http://www.youtube.com/" TargetMode="External"/><Relationship Id="rId7" Type="http://schemas.openxmlformats.org/officeDocument/2006/relationships/hyperlink" Target="http://www.wikipedia.org/" TargetMode="External"/><Relationship Id="rId12" Type="http://schemas.openxmlformats.org/officeDocument/2006/relationships/image" Target="../media/image21.jpg"/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11" Type="http://schemas.openxmlformats.org/officeDocument/2006/relationships/image" Target="../media/image20.jpg"/><Relationship Id="rId5" Type="http://schemas.openxmlformats.org/officeDocument/2006/relationships/hyperlink" Target="http://www.yahoo.com/" TargetMode="External"/><Relationship Id="rId10" Type="http://schemas.openxmlformats.org/officeDocument/2006/relationships/image" Target="../media/image19.jpg"/><Relationship Id="rId4" Type="http://schemas.openxmlformats.org/officeDocument/2006/relationships/hyperlink" Target="http://www.unimelb.edu.au/" TargetMode="External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5F460FD-0898-4EF0-8A4D-31403575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Atliko: Eligijus Kiudys IFM-1/3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F93059A-C9AF-4110-A33C-BF29C25CF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Duomenų srauto įrašo tyrimas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902BE3E-9E74-47B2-B211-DEE844E89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028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3E6B101F-D794-4B58-8358-54B5800D49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367" y="2158471"/>
            <a:ext cx="8854531" cy="3534526"/>
          </a:xfrm>
        </p:spPr>
        <p:txBody>
          <a:bodyPr/>
          <a:lstStyle/>
          <a:p>
            <a:pPr algn="ctr"/>
            <a:r>
              <a:rPr lang="lt-LT" dirty="0"/>
              <a:t>Ačiū už dėmesį 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654FC28-D5AB-4D9C-98D4-C441D6C08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2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Išanalizuoti naudotojo tinklo srautą</a:t>
            </a:r>
          </a:p>
          <a:p>
            <a:r>
              <a:rPr lang="lt-LT" dirty="0"/>
              <a:t>Variantos numeris: 12a</a:t>
            </a:r>
          </a:p>
          <a:p>
            <a:r>
              <a:rPr lang="lt-LT" dirty="0"/>
              <a:t>Įrašo data ir laikas: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2012-04-12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Trukmė: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269 sekundės</a:t>
            </a: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Užduotis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6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Wireshark</a:t>
            </a:r>
          </a:p>
          <a:p>
            <a:r>
              <a:rPr lang="lt-LT" dirty="0"/>
              <a:t>NetworkMiner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Įranga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28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97D54A-DDBA-4072-BBC0-F524DC190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Naudotojo IP adresas: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10.0.2.15</a:t>
            </a:r>
          </a:p>
          <a:p>
            <a:r>
              <a:rPr lang="lt-LT" dirty="0"/>
              <a:t>MAC adresas: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08:00:27:8a:d6:9d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OS: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NT 5.1 – Windows XP</a:t>
            </a:r>
            <a:endParaRPr lang="lt-LT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lt-LT" sz="1800" dirty="0">
                <a:latin typeface="Times New Roman" panose="02020603050405020304" pitchFamily="18" charset="0"/>
              </a:rPr>
              <a:t>Naudotos klientinės programos: 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Safari 5.0.5,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Thunderbird 11.0.1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63C0-F47A-4B4C-A8F9-CE5F7295A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Surasti duomenys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4294A-F39E-45DE-AA34-DED48EFAE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www.apple.com</a:t>
            </a:r>
            <a:endParaRPr lang="lt-LT" dirty="0"/>
          </a:p>
          <a:p>
            <a:r>
              <a:rPr lang="lt-LT" dirty="0">
                <a:hlinkClick r:id="rId3"/>
              </a:rPr>
              <a:t>www.youtube.com</a:t>
            </a:r>
            <a:endParaRPr lang="lt-LT" dirty="0"/>
          </a:p>
          <a:p>
            <a:r>
              <a:rPr lang="lt-LT" dirty="0">
                <a:hlinkClick r:id="rId4"/>
              </a:rPr>
              <a:t>www.unimelb.edu.au</a:t>
            </a:r>
            <a:endParaRPr lang="lt-LT" dirty="0"/>
          </a:p>
          <a:p>
            <a:r>
              <a:rPr lang="lt-LT" dirty="0">
                <a:hlinkClick r:id="rId5"/>
              </a:rPr>
              <a:t>www.yahoo.com</a:t>
            </a:r>
            <a:endParaRPr lang="lt-LT" dirty="0"/>
          </a:p>
          <a:p>
            <a:r>
              <a:rPr lang="lt-LT" dirty="0">
                <a:hlinkClick r:id="rId6"/>
              </a:rPr>
              <a:t>www.google.com</a:t>
            </a:r>
            <a:endParaRPr lang="lt-LT" dirty="0"/>
          </a:p>
          <a:p>
            <a:r>
              <a:rPr lang="lt-LT" dirty="0">
                <a:hlinkClick r:id="rId7"/>
              </a:rPr>
              <a:t>www.wikipedia.org</a:t>
            </a:r>
            <a:endParaRPr lang="lt-LT" dirty="0"/>
          </a:p>
          <a:p>
            <a:r>
              <a:rPr lang="lt-LT" dirty="0">
                <a:hlinkClick r:id="rId8"/>
              </a:rPr>
              <a:t>www.ax.ac.uk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Puslapiai, kuriuose lankėsi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02EE7574-5548-4840-BD89-31FA8BED3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661" y="1654705"/>
            <a:ext cx="2454934" cy="184120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5870347-88A4-4B07-AA89-8AF0377A91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6191" y="1654705"/>
            <a:ext cx="2454934" cy="1841201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286B0A4-7B25-4856-B072-D960E80CF4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6191" y="3488794"/>
            <a:ext cx="2454934" cy="1841201"/>
          </a:xfrm>
          <a:prstGeom prst="rect">
            <a:avLst/>
          </a:prstGeom>
        </p:spPr>
      </p:pic>
      <p:pic>
        <p:nvPicPr>
          <p:cNvPr id="12" name="Picture 11" descr="A picture containing text, newspaper, sign&#10;&#10;Description automatically generated">
            <a:extLst>
              <a:ext uri="{FF2B5EF4-FFF2-40B4-BE49-F238E27FC236}">
                <a16:creationId xmlns:a16="http://schemas.microsoft.com/office/drawing/2014/main" id="{219D2330-1F8C-481E-B1E5-3D71AB8381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2661" y="3488794"/>
            <a:ext cx="2454934" cy="18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"login"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lt-LT" sz="1800" dirty="0">
                <a:latin typeface="Times New Roman" panose="02020603050405020304" pitchFamily="18" charset="0"/>
              </a:rPr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"frederickflintstone“</a:t>
            </a:r>
          </a:p>
          <a:p>
            <a:r>
              <a:rPr lang="lt-L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Filtras: </a:t>
            </a:r>
            <a:r>
              <a:rPr lang="lt-L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imap and frame contains "STATUS" 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Laiškai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4352-7C56-4DCC-A469-2D556B35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34" y="3540993"/>
            <a:ext cx="4729565" cy="2696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98310-3364-48BA-A36D-38CFA433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34" y="4354600"/>
            <a:ext cx="4589689" cy="1902663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5F19059-8E4F-4E07-BBB7-61DCDD14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65" y="198653"/>
            <a:ext cx="1852363" cy="1823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AADE8-D0E9-45AA-BA8B-5F25885F4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956" y="2311880"/>
            <a:ext cx="3789795" cy="1999524"/>
          </a:xfrm>
          <a:prstGeom prst="rect">
            <a:avLst/>
          </a:prstGeom>
        </p:spPr>
      </p:pic>
      <p:pic>
        <p:nvPicPr>
          <p:cNvPr id="13" name="Picture 1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59A68FC1-C49C-4CD8-82DF-C3640CB1F9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833" t="47929"/>
          <a:stretch/>
        </p:blipFill>
        <p:spPr>
          <a:xfrm>
            <a:off x="9507922" y="198653"/>
            <a:ext cx="2375913" cy="2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i="1" dirty="0"/>
              <a:t>ftp and frame contains „USER“</a:t>
            </a:r>
          </a:p>
          <a:p>
            <a:r>
              <a:rPr lang="lt-LT" dirty="0"/>
              <a:t>Filtras: </a:t>
            </a:r>
            <a:r>
              <a:rPr lang="lt-LT" i="1" dirty="0"/>
              <a:t>ftp-data</a:t>
            </a:r>
          </a:p>
          <a:p>
            <a:endParaRPr lang="lt-LT" i="1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Serverio duomenys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1C9C418-A483-4E87-A2C4-3ECB60D3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22" y="1527300"/>
            <a:ext cx="4426249" cy="1061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E85DA-E2A8-41D1-9750-BC2F1139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21" y="3563184"/>
            <a:ext cx="4241390" cy="2019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4FE54-B1BC-4AF3-A55E-4A003131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22" y="2908123"/>
            <a:ext cx="3709793" cy="33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irc</a:t>
            </a:r>
            <a:r>
              <a:rPr lang="en-US" dirty="0"/>
              <a:t> and frame contains "WHO„</a:t>
            </a:r>
            <a:endParaRPr lang="lt-LT" dirty="0"/>
          </a:p>
          <a:p>
            <a:endParaRPr lang="lt-LT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Pokalbių kambarys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4C55C-8F1A-482B-9DE8-61079BE3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91" y="2765840"/>
            <a:ext cx="5268067" cy="2319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CF2D7E-E852-4B0D-898A-7699775C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05" y="2359437"/>
            <a:ext cx="4063608" cy="3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Filtras: </a:t>
            </a:r>
            <a:r>
              <a:rPr lang="lt-LT" i="1" dirty="0"/>
              <a:t>tls</a:t>
            </a:r>
          </a:p>
          <a:p>
            <a:r>
              <a:rPr lang="lt-LT" dirty="0"/>
              <a:t>Filtras:</a:t>
            </a:r>
            <a:r>
              <a:rPr lang="lt-LT" i="1" dirty="0"/>
              <a:t> tcp.stream eq 69</a:t>
            </a:r>
          </a:p>
          <a:p>
            <a:r>
              <a:rPr lang="lt-LT" i="1" dirty="0"/>
              <a:t>tls.handshake.extensions_server_name</a:t>
            </a:r>
          </a:p>
          <a:p>
            <a:endParaRPr lang="lt-LT" i="1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Užkoduoti paketai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74AC0E-6008-432C-83EF-711896F7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46" y="3486368"/>
            <a:ext cx="5142803" cy="669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48BC42-D34C-4A67-A3E8-28994CA6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28" y="4349783"/>
            <a:ext cx="4212061" cy="1323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855876-2862-43DB-9212-CB3190C8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38" y="4324426"/>
            <a:ext cx="4441776" cy="14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5A0B56825ACE44AA56534054A45F39F" ma:contentTypeVersion="16" ma:contentTypeDescription="Kurkite naują dokumentą." ma:contentTypeScope="" ma:versionID="af5a762cd9ff50b6a08d36f9c4c905e0">
  <xsd:schema xmlns:xsd="http://www.w3.org/2001/XMLSchema" xmlns:xs="http://www.w3.org/2001/XMLSchema" xmlns:p="http://schemas.microsoft.com/office/2006/metadata/properties" xmlns:ns2="620836a7-bc45-472c-88d2-4326827033e8" xmlns:ns3="6f570473-4b36-4c39-a776-03401f4bff93" targetNamespace="http://schemas.microsoft.com/office/2006/metadata/properties" ma:root="true" ma:fieldsID="f1c764103dade80e512ed8409fb7d386" ns2:_="" ns3:_="">
    <xsd:import namespace="620836a7-bc45-472c-88d2-4326827033e8"/>
    <xsd:import namespace="6f570473-4b36-4c39-a776-03401f4bf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odifikuoti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36a7-bc45-472c-88d2-4326827033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Bendrinimo užuominos maiša" ma:internalName="SharingHintHash" ma:readOnly="true">
      <xsd:simpleType>
        <xsd:restriction base="dms:Text"/>
      </xsd:simpleType>
    </xsd:element>
    <xsd:element name="SharedWithDetails" ma:index="10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Paskutinį kartą bendrinta pagal vartotoją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skutinį kartą bendrinta pagal laiką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70473-4b36-4c39-a776-03401f4bff93" elementFormDefault="qualified">
    <xsd:import namespace="http://schemas.microsoft.com/office/2006/documentManagement/types"/>
    <xsd:import namespace="http://schemas.microsoft.com/office/infopath/2007/PartnerControls"/>
    <xsd:element name="Modifikuoti" ma:index="13" nillable="true" ma:displayName="Modifikuoti" ma:internalName="Modifikuoti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kuoti xmlns="6f570473-4b36-4c39-a776-03401f4bff93" xsi:nil="true"/>
  </documentManagement>
</p:properties>
</file>

<file path=customXml/itemProps1.xml><?xml version="1.0" encoding="utf-8"?>
<ds:datastoreItem xmlns:ds="http://schemas.openxmlformats.org/officeDocument/2006/customXml" ds:itemID="{8E9EA016-48E9-454F-BAD2-C11D02A89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836a7-bc45-472c-88d2-4326827033e8"/>
    <ds:schemaRef ds:uri="6f570473-4b36-4c39-a776-03401f4bf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0C1942-10EE-42DC-AE9F-A926B050F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BADF8-ABD3-4C23-AF26-BD3BDD8175E7}">
  <ds:schemaRefs>
    <ds:schemaRef ds:uri="http://schemas.microsoft.com/office/2006/metadata/properties"/>
    <ds:schemaRef ds:uri="http://schemas.microsoft.com/office/infopath/2007/PartnerControls"/>
    <ds:schemaRef ds:uri="6f570473-4b36-4c39-a776-03401f4bff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180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Inter</vt:lpstr>
      <vt:lpstr>Inter Medium</vt:lpstr>
      <vt:lpstr>Inter Semi Bold</vt:lpstr>
      <vt:lpstr>Times New Roman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Kiudys Eligijus</cp:lastModifiedBy>
  <cp:revision>114</cp:revision>
  <dcterms:created xsi:type="dcterms:W3CDTF">2020-12-23T08:59:48Z</dcterms:created>
  <dcterms:modified xsi:type="dcterms:W3CDTF">2021-11-29T14:28:28Z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0x01010085A0B56825ACE44AA56534054A45F39F</vt:lpwstr>
  </property>
</Properties>
</file>