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3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F7D-127B-45B3-B693-7FE65B7F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B449-1BB5-4EAA-92DF-4C85372E1F03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34118-8CFB-4C52-B91B-073A3076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445B-C8D5-4017-AB68-B34E7244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86E3E-B650-4C68-AA9D-958619F929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637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24D4-1885-44E7-AF64-71372725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E60E-7E0A-4693-9022-C132AD61290A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6679-B067-4260-94F9-F0080EC3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000D-8CD9-463E-BFD7-627F678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43AD1-EAA4-4A90-A5B3-9A95812ED9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63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ED4D-EB5B-46A4-BDAF-A8D30984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EE0A6-1C64-4F0D-94B2-F227712822B7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0E05-26DA-40BB-9A83-9C4493F0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B9EE-855A-485E-A644-2E912A36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040CD-D6FD-4D39-8F9F-65FC4606344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52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FA3E-398D-4606-871D-2B440A4F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0E50C-AA29-4A91-9EEB-DC9E13877674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9F927-2BE9-4DCD-93B8-619F6800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D9F3-1A67-4CDF-84AB-6A54E657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33F5-D99E-47FF-976C-A75995AB8B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08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FD2B-F614-4D10-85A5-3BAE5B59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9538B-67D8-4DD7-933B-F803C0A407B4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F714-E81F-4F54-9B17-1029D79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23E-1398-44D2-B517-45032F4D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3BB5C-7BF4-439B-95F4-405E4FB626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457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F1CFF9-44AE-41F4-926C-F9206028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51D6-C0B5-4EEA-B71C-8EB16F39A727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B18393-A025-41D0-B1AB-011FB490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483A98-D616-4B50-95A5-A023A764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992DB-4310-4229-99B9-9859E1945ED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991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9D7EBC-CFD1-498D-B959-F35A0C50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249D-0DD5-4C5E-8529-A9C3B11BC672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7AE24F9-5FB6-41C2-AA25-0D26483B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5B01D2-C14E-4BF1-B4B4-38D66D38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F8D3C-865B-4E08-9FCE-4B8365819F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91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2734D0-245E-439A-BD77-E871EE3A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8D191-B134-41D4-98FF-2F38CB33B884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D82DBE-7EBB-4639-85F1-32DF0B21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5A8F2F-0AE4-46EE-94BB-C17BD88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89735-B3D6-4306-9433-239CCFF5DFF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071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2E128E-707C-4A4B-B396-A176C9DD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4658-F7F6-429C-9100-92131DEF800A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9F13CE-9B10-4277-9089-7CF9BB7D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CC447E-FB2B-4B8D-8ECC-DC5A8752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FCE6E-37D0-4584-97B0-C66CBA0E09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80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B6ED9B-052D-4B7F-B1FE-ECE266E6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68302-3860-4EF6-8EDF-6B1C58B1625D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E5221F-35A3-4BDE-BF17-B19D44E6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23B56C-6926-45CC-9FD2-7E84E7B5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5C051-1AE8-43AF-B877-4B434B358FB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46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939AF2-AACF-4556-9F0E-7BEBDD4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48395-542B-498C-B7DA-68E29D7733B5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9BC547-E9F6-4C94-8DBA-1605C5B8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0B6E71-23CB-4B96-9B9C-98ADCD3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46DDE-CB8F-439D-9757-A32E1D93D5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42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3E7A7D-52A0-40FB-BBAA-4FC624E190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6BC9F56-82ED-4070-A781-D8B726A25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A5AF-A15F-400C-BDB1-088FBA83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4B84AE-3359-448C-A03A-C930BEA1E5F4}" type="datetimeFigureOut">
              <a:rPr lang="en-GB"/>
              <a:pPr>
                <a:defRPr/>
              </a:pPr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9080-8D96-4831-8B33-0C1ECFBDC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6AEB-EED4-4330-A46D-E3041E33A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769CEE7-A739-4687-87AB-40549621360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4B9D-5C73-4176-9D78-DDBA0003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32486" y="773723"/>
            <a:ext cx="9753601" cy="191464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665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S++ </a:t>
            </a:r>
            <a:r>
              <a:rPr lang="en-GB" sz="665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programavimo</a:t>
            </a:r>
            <a:r>
              <a:rPr lang="en-GB" sz="665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en-GB" sz="665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kalba</a:t>
            </a:r>
            <a:endParaRPr lang="en-GB" sz="665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799D5-3407-4BB6-98A0-18834DE8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515" y="7719700"/>
            <a:ext cx="3623285" cy="1740823"/>
          </a:xfrm>
        </p:spPr>
        <p:txBody>
          <a:bodyPr>
            <a:normAutofit fontScale="92500"/>
          </a:bodyPr>
          <a:lstStyle/>
          <a:p>
            <a:pPr algn="l"/>
            <a:r>
              <a:rPr lang="lt-LT" dirty="0">
                <a:solidFill>
                  <a:schemeClr val="bg1"/>
                </a:solidFill>
              </a:rPr>
              <a:t>Darbą atliko:</a:t>
            </a:r>
          </a:p>
          <a:p>
            <a:pPr algn="l"/>
            <a:r>
              <a:rPr lang="lt-LT" dirty="0">
                <a:solidFill>
                  <a:schemeClr val="bg1"/>
                </a:solidFill>
              </a:rPr>
              <a:t>Eligijus Kiudys IFF-7/14</a:t>
            </a:r>
          </a:p>
          <a:p>
            <a:pPr algn="l"/>
            <a:r>
              <a:rPr lang="lt-LT" dirty="0">
                <a:solidFill>
                  <a:schemeClr val="bg1"/>
                </a:solidFill>
              </a:rPr>
              <a:t>Airidas Janonis IFF-7/14</a:t>
            </a:r>
          </a:p>
          <a:p>
            <a:pPr algn="l"/>
            <a:r>
              <a:rPr lang="lt-LT" dirty="0">
                <a:solidFill>
                  <a:schemeClr val="bg1"/>
                </a:solidFill>
              </a:rPr>
              <a:t>Martynas Girdžiūna IFF-7/14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6787E-B68B-4204-88EC-BD93166F1506}"/>
              </a:ext>
            </a:extLst>
          </p:cNvPr>
          <p:cNvSpPr/>
          <p:nvPr/>
        </p:nvSpPr>
        <p:spPr>
          <a:xfrm>
            <a:off x="0" y="9460523"/>
            <a:ext cx="13004800" cy="293077"/>
          </a:xfrm>
          <a:prstGeom prst="rect">
            <a:avLst/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CC1B-16C4-42E3-A380-BC486494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Kalbos savybės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34C0-B2B6-4E2E-9E0C-EE18D07B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Kalba turi nesudėtingą sintaksę kuri yra lengvai skaitoma.</a:t>
            </a:r>
          </a:p>
          <a:p>
            <a:r>
              <a:rPr lang="lt-LT" dirty="0"/>
              <a:t>Kalba palaiko</a:t>
            </a:r>
          </a:p>
          <a:p>
            <a:pPr lvl="1"/>
            <a:r>
              <a:rPr lang="lt-LT" dirty="0"/>
              <a:t>Sveikus skaičius (</a:t>
            </a:r>
            <a:r>
              <a:rPr lang="lt-LT" dirty="0" err="1"/>
              <a:t>number</a:t>
            </a:r>
            <a:r>
              <a:rPr lang="lt-LT" dirty="0"/>
              <a:t>)</a:t>
            </a:r>
          </a:p>
          <a:p>
            <a:pPr lvl="1"/>
            <a:r>
              <a:rPr lang="lt-LT" dirty="0"/>
              <a:t>Žodžius (</a:t>
            </a:r>
            <a:r>
              <a:rPr lang="lt-LT" dirty="0" err="1"/>
              <a:t>words</a:t>
            </a:r>
            <a:r>
              <a:rPr lang="lt-LT" dirty="0"/>
              <a:t>) ir raides (</a:t>
            </a:r>
            <a:r>
              <a:rPr lang="lt-LT" dirty="0" err="1"/>
              <a:t>letters</a:t>
            </a:r>
            <a:r>
              <a:rPr lang="lt-LT" dirty="0"/>
              <a:t>)</a:t>
            </a:r>
          </a:p>
          <a:p>
            <a:r>
              <a:rPr lang="lt-LT" dirty="0"/>
              <a:t>Kalba palaiko sąlyginius </a:t>
            </a:r>
            <a:r>
              <a:rPr lang="lt-LT" dirty="0" err="1"/>
              <a:t>sąkinius</a:t>
            </a:r>
            <a:r>
              <a:rPr lang="lt-LT" dirty="0"/>
              <a:t> ir </a:t>
            </a:r>
            <a:r>
              <a:rPr lang="lt-LT" dirty="0" err="1"/>
              <a:t>for</a:t>
            </a:r>
            <a:r>
              <a:rPr lang="lt-LT" dirty="0"/>
              <a:t>, </a:t>
            </a:r>
            <a:r>
              <a:rPr lang="lt-LT" dirty="0" err="1"/>
              <a:t>while</a:t>
            </a:r>
            <a:r>
              <a:rPr lang="lt-LT" dirty="0"/>
              <a:t> ciklus</a:t>
            </a:r>
          </a:p>
          <a:p>
            <a:r>
              <a:rPr lang="lt-LT" dirty="0"/>
              <a:t>Galimas konvertavimas tarp kintamųjų tipų</a:t>
            </a:r>
          </a:p>
          <a:p>
            <a:r>
              <a:rPr lang="lt-LT" dirty="0"/>
              <a:t>Palaikomas žodžių spausdinimas konsolėje naudojant </a:t>
            </a:r>
            <a:r>
              <a:rPr lang="lt-LT" dirty="0" err="1"/>
              <a:t>Print</a:t>
            </a:r>
            <a:r>
              <a:rPr lang="lt-LT" dirty="0"/>
              <a:t>(</a:t>
            </a:r>
            <a:r>
              <a:rPr lang="lt-LT" dirty="0" err="1"/>
              <a:t>word</a:t>
            </a:r>
            <a:r>
              <a:rPr lang="lt-LT" dirty="0"/>
              <a:t>) ir </a:t>
            </a:r>
            <a:r>
              <a:rPr lang="lt-LT" dirty="0" err="1"/>
              <a:t>PrintLine</a:t>
            </a:r>
            <a:r>
              <a:rPr lang="lt-LT" dirty="0"/>
              <a:t>(</a:t>
            </a:r>
            <a:r>
              <a:rPr lang="lt-LT" dirty="0" err="1"/>
              <a:t>word</a:t>
            </a:r>
            <a:r>
              <a:rPr lang="lt-LT" dirty="0"/>
              <a:t>) komandas ir spausdinimas į failą naudojant funkciją </a:t>
            </a:r>
            <a:r>
              <a:rPr lang="lt-LT" dirty="0" err="1"/>
              <a:t>PrintToFile</a:t>
            </a:r>
            <a:r>
              <a:rPr lang="lt-LT" dirty="0"/>
              <a:t>(</a:t>
            </a:r>
            <a:r>
              <a:rPr lang="lt-LT" dirty="0" err="1"/>
              <a:t>filename</a:t>
            </a:r>
            <a:r>
              <a:rPr lang="lt-LT" dirty="0"/>
              <a:t>, </a:t>
            </a:r>
            <a:r>
              <a:rPr lang="lt-LT" dirty="0" err="1"/>
              <a:t>word</a:t>
            </a:r>
            <a:r>
              <a:rPr lang="lt-LT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5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494-3A89-4331-96DC-D6A6A48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Unikali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9307-B2CA-4540-B4FF-478A166F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Mūsu projekto unikali funkcija yra praėjusios priskirtos reikšmės gavimas naudojant </a:t>
            </a:r>
            <a:r>
              <a:rPr lang="lt-LT" dirty="0" err="1"/>
              <a:t>e.Previous</a:t>
            </a:r>
            <a:r>
              <a:rPr lang="lt-LT" dirty="0"/>
              <a:t>() funkciją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C72D-C1B9-4F83-8A77-1B0ED681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Pavyzdinis kodas </a:t>
            </a:r>
            <a:r>
              <a:rPr lang="en-US" i="1" dirty="0"/>
              <a:t>Fibonacci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768-2A60-4E1A-9752-DD89010E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1" y="3166533"/>
            <a:ext cx="5608320" cy="46414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dirty="0" err="1"/>
              <a:t>number</a:t>
            </a:r>
            <a:r>
              <a:rPr lang="lt-LT" dirty="0"/>
              <a:t> n1 = 3</a:t>
            </a:r>
          </a:p>
          <a:p>
            <a:pPr marL="0" indent="0">
              <a:buNone/>
            </a:pPr>
            <a:r>
              <a:rPr lang="lt-LT" dirty="0" err="1"/>
              <a:t>number</a:t>
            </a:r>
            <a:r>
              <a:rPr lang="lt-LT" dirty="0"/>
              <a:t> </a:t>
            </a:r>
            <a:r>
              <a:rPr lang="lt-LT" dirty="0" err="1"/>
              <a:t>recursion</a:t>
            </a:r>
            <a:r>
              <a:rPr lang="lt-LT" dirty="0"/>
              <a:t>(</a:t>
            </a:r>
            <a:r>
              <a:rPr lang="lt-LT" dirty="0" err="1"/>
              <a:t>number</a:t>
            </a:r>
            <a:r>
              <a:rPr lang="lt-LT" dirty="0"/>
              <a:t> </a:t>
            </a:r>
            <a:r>
              <a:rPr lang="lt-LT" dirty="0" err="1"/>
              <a:t>num</a:t>
            </a:r>
            <a:r>
              <a:rPr lang="lt-LT" dirty="0"/>
              <a:t>)</a:t>
            </a:r>
            <a:br>
              <a:rPr lang="lt-LT" dirty="0"/>
            </a:br>
            <a:r>
              <a:rPr lang="lt-LT" dirty="0" err="1"/>
              <a:t>do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number</a:t>
            </a:r>
            <a:r>
              <a:rPr lang="lt-LT" dirty="0"/>
              <a:t> </a:t>
            </a:r>
            <a:r>
              <a:rPr lang="lt-LT" dirty="0" err="1"/>
              <a:t>ret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if</a:t>
            </a:r>
            <a:r>
              <a:rPr lang="lt-LT" dirty="0"/>
              <a:t> (</a:t>
            </a:r>
            <a:r>
              <a:rPr lang="lt-LT" dirty="0" err="1"/>
              <a:t>num</a:t>
            </a:r>
            <a:r>
              <a:rPr lang="lt-LT" dirty="0"/>
              <a:t> == 0)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do</a:t>
            </a:r>
            <a:br>
              <a:rPr lang="lt-LT" dirty="0"/>
            </a:br>
            <a:r>
              <a:rPr lang="lt-LT" dirty="0"/>
              <a:t>        </a:t>
            </a:r>
            <a:r>
              <a:rPr lang="lt-LT" dirty="0" err="1"/>
              <a:t>ret</a:t>
            </a:r>
            <a:r>
              <a:rPr lang="lt-LT" dirty="0"/>
              <a:t> = 0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done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else</a:t>
            </a:r>
            <a:r>
              <a:rPr lang="lt-LT" dirty="0"/>
              <a:t> </a:t>
            </a:r>
            <a:r>
              <a:rPr lang="lt-LT" dirty="0" err="1"/>
              <a:t>if</a:t>
            </a:r>
            <a:r>
              <a:rPr lang="lt-LT" dirty="0"/>
              <a:t> (</a:t>
            </a:r>
            <a:r>
              <a:rPr lang="lt-LT" dirty="0" err="1"/>
              <a:t>num</a:t>
            </a:r>
            <a:r>
              <a:rPr lang="lt-LT" dirty="0"/>
              <a:t> == 1)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do</a:t>
            </a:r>
            <a:br>
              <a:rPr lang="lt-LT" dirty="0"/>
            </a:br>
            <a:r>
              <a:rPr lang="lt-LT" dirty="0"/>
              <a:t>        </a:t>
            </a:r>
            <a:r>
              <a:rPr lang="lt-LT" dirty="0" err="1"/>
              <a:t>ret</a:t>
            </a:r>
            <a:r>
              <a:rPr lang="lt-LT" dirty="0"/>
              <a:t> = 1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done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else</a:t>
            </a:r>
            <a:br>
              <a:rPr lang="lt-LT" dirty="0"/>
            </a:br>
            <a:r>
              <a:rPr lang="lt-LT" dirty="0"/>
              <a:t>        </a:t>
            </a:r>
            <a:r>
              <a:rPr lang="lt-LT" dirty="0" err="1"/>
              <a:t>ret</a:t>
            </a:r>
            <a:r>
              <a:rPr lang="lt-LT" dirty="0"/>
              <a:t> = </a:t>
            </a:r>
            <a:r>
              <a:rPr lang="lt-LT" dirty="0" err="1"/>
              <a:t>recursion</a:t>
            </a:r>
            <a:r>
              <a:rPr lang="lt-LT" dirty="0"/>
              <a:t>(</a:t>
            </a:r>
            <a:r>
              <a:rPr lang="lt-LT" dirty="0" err="1"/>
              <a:t>num</a:t>
            </a:r>
            <a:r>
              <a:rPr lang="lt-LT" dirty="0"/>
              <a:t> - 1) + </a:t>
            </a:r>
            <a:r>
              <a:rPr lang="lt-LT" dirty="0" err="1"/>
              <a:t>recursion</a:t>
            </a:r>
            <a:r>
              <a:rPr lang="lt-LT" dirty="0"/>
              <a:t>(</a:t>
            </a:r>
            <a:r>
              <a:rPr lang="lt-LT" dirty="0" err="1"/>
              <a:t>num</a:t>
            </a:r>
            <a:r>
              <a:rPr lang="lt-LT" dirty="0"/>
              <a:t> - 2)</a:t>
            </a:r>
            <a:br>
              <a:rPr lang="lt-LT" dirty="0"/>
            </a:br>
            <a:r>
              <a:rPr lang="lt-LT" dirty="0"/>
              <a:t>    </a:t>
            </a:r>
            <a:r>
              <a:rPr lang="lt-LT" dirty="0" err="1"/>
              <a:t>return</a:t>
            </a:r>
            <a:r>
              <a:rPr lang="lt-LT" dirty="0"/>
              <a:t> </a:t>
            </a:r>
            <a:r>
              <a:rPr lang="lt-LT" dirty="0" err="1"/>
              <a:t>ret</a:t>
            </a:r>
            <a:br>
              <a:rPr lang="lt-LT" dirty="0"/>
            </a:br>
            <a:r>
              <a:rPr lang="lt-LT" dirty="0" err="1"/>
              <a:t>done</a:t>
            </a:r>
            <a:br>
              <a:rPr lang="lt-LT" dirty="0"/>
            </a:br>
            <a:br>
              <a:rPr lang="lt-LT" dirty="0"/>
            </a:br>
            <a:r>
              <a:rPr lang="lt-LT" dirty="0" err="1"/>
              <a:t>number</a:t>
            </a:r>
            <a:r>
              <a:rPr lang="lt-LT" dirty="0"/>
              <a:t> </a:t>
            </a:r>
            <a:r>
              <a:rPr lang="lt-LT" dirty="0" err="1"/>
              <a:t>fibResRec</a:t>
            </a:r>
            <a:r>
              <a:rPr lang="lt-LT" dirty="0"/>
              <a:t> = </a:t>
            </a:r>
            <a:r>
              <a:rPr lang="lt-LT" dirty="0" err="1"/>
              <a:t>recursion</a:t>
            </a:r>
            <a:r>
              <a:rPr lang="lt-LT" dirty="0"/>
              <a:t>(n1)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81CE67-4E05-4F85-A884-39DE71E288E7}"/>
              </a:ext>
            </a:extLst>
          </p:cNvPr>
          <p:cNvSpPr txBox="1">
            <a:spLocks/>
          </p:cNvSpPr>
          <p:nvPr/>
        </p:nvSpPr>
        <p:spPr>
          <a:xfrm>
            <a:off x="6502400" y="3848211"/>
            <a:ext cx="6124503" cy="3501824"/>
          </a:xfrm>
          <a:prstGeom prst="rect">
            <a:avLst/>
          </a:prstGeom>
        </p:spPr>
        <p:txBody>
          <a:bodyPr vert="horz" lIns="97536" tIns="48768" rIns="97536" bIns="48768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sz="2987" dirty="0" err="1"/>
              <a:t>number</a:t>
            </a:r>
            <a:r>
              <a:rPr lang="lt-LT" sz="2987" dirty="0"/>
              <a:t> n1 = 3</a:t>
            </a:r>
          </a:p>
          <a:p>
            <a:pPr marL="0" indent="0">
              <a:buNone/>
            </a:pP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number fibonacci2(number n)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number a = 0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number b = 1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for (number </a:t>
            </a:r>
            <a:r>
              <a:rPr lang="en-US" altLang="en-US" sz="2987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en-US" sz="2987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2987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987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+ 1)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do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number temp = a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2987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= b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2987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= temp + b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done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a</a:t>
            </a:r>
            <a:b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done</a:t>
            </a:r>
            <a:br>
              <a:rPr lang="lt-LT" sz="2987" dirty="0"/>
            </a:br>
            <a:br>
              <a:rPr lang="lt-LT" sz="2987" dirty="0"/>
            </a:br>
            <a:r>
              <a:rPr lang="lt-LT" sz="2987" dirty="0" err="1"/>
              <a:t>number</a:t>
            </a:r>
            <a:r>
              <a:rPr lang="lt-LT" sz="2987" dirty="0"/>
              <a:t> </a:t>
            </a:r>
            <a:r>
              <a:rPr lang="lt-LT" sz="2987" dirty="0" err="1"/>
              <a:t>fibResLoop</a:t>
            </a:r>
            <a:r>
              <a:rPr lang="lt-LT" sz="2987" dirty="0"/>
              <a:t> = </a:t>
            </a:r>
            <a:r>
              <a:rPr lang="en-US" altLang="en-US" sz="2987" dirty="0">
                <a:solidFill>
                  <a:srgbClr val="000000"/>
                </a:solidFill>
                <a:latin typeface="Consolas" panose="020B0609020204030204" pitchFamily="49" charset="0"/>
              </a:rPr>
              <a:t>fibonacci2</a:t>
            </a:r>
            <a:r>
              <a:rPr lang="lt-LT" sz="2987" dirty="0"/>
              <a:t>(n1)</a:t>
            </a:r>
            <a:endParaRPr lang="en-US" sz="2987" dirty="0"/>
          </a:p>
        </p:txBody>
      </p:sp>
    </p:spTree>
    <p:extLst>
      <p:ext uri="{BB962C8B-B14F-4D97-AF65-F5344CB8AC3E}">
        <p14:creationId xmlns:p14="http://schemas.microsoft.com/office/powerpoint/2010/main" val="41320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1815-5F25-4FD9-BB94-499B4DD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Gramatika</a:t>
            </a:r>
            <a:r>
              <a:rPr lang="en-US" dirty="0"/>
              <a:t>/</a:t>
            </a:r>
            <a:r>
              <a:rPr lang="en-US" dirty="0" err="1"/>
              <a:t>konfigūracija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6E1E-5EBA-486C-BA27-9106F21A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4624265"/>
            <a:ext cx="11217275" cy="1518627"/>
          </a:xfrm>
        </p:spPr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 = { </a:t>
            </a:r>
            <a:r>
              <a:rPr kumimoji="0" lang="lt-LT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lt-LT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ELSE, WHILE }</a:t>
            </a:r>
            <a:endParaRPr lang="lt-LT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= </a:t>
            </a:r>
            <a:r>
              <a:rPr lang="en-US" altLang="en-US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r'if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ELSE = </a:t>
            </a:r>
            <a:r>
              <a:rPr lang="en-US" altLang="en-US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r'else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WHILE = </a:t>
            </a:r>
            <a:r>
              <a:rPr lang="en-US" altLang="en-US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r'while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0EE737-2EB0-4CB5-BBBD-94C959671E2E}"/>
              </a:ext>
            </a:extLst>
          </p:cNvPr>
          <p:cNvSpPr txBox="1">
            <a:spLocks/>
          </p:cNvSpPr>
          <p:nvPr/>
        </p:nvSpPr>
        <p:spPr bwMode="auto">
          <a:xfrm>
            <a:off x="1046163" y="2749551"/>
            <a:ext cx="11217275" cy="174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Eilutės tokenizavimui naudojame YACC</a:t>
            </a:r>
          </a:p>
          <a:p>
            <a:r>
              <a:rPr lang="lt-LT" dirty="0"/>
              <a:t>Gramatinio medžio sudarymui naudojame </a:t>
            </a:r>
            <a:r>
              <a:rPr lang="lt-LT" dirty="0" err="1"/>
              <a:t>Parser</a:t>
            </a:r>
            <a:endParaRPr lang="lt-LT" dirty="0"/>
          </a:p>
          <a:p>
            <a:r>
              <a:rPr lang="lt-LT" dirty="0"/>
              <a:t>Logikos realizavimui naudojamas Binarinį medį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453124-D402-40A3-BC25-EE7D5A4DE1DA}"/>
              </a:ext>
            </a:extLst>
          </p:cNvPr>
          <p:cNvSpPr txBox="1">
            <a:spLocks/>
          </p:cNvSpPr>
          <p:nvPr/>
        </p:nvSpPr>
        <p:spPr bwMode="auto">
          <a:xfrm>
            <a:off x="893762" y="6364652"/>
            <a:ext cx="11217275" cy="162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B2"/>
                </a:solidFill>
                <a:latin typeface="Consolas" panose="020B0609020204030204" pitchFamily="49" charset="0"/>
              </a:rPr>
              <a:t>@_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'statement statements'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statements(</a:t>
            </a:r>
            <a:r>
              <a:rPr lang="en-US" altLang="en-US" sz="20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p):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'program'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p[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p[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7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5E9A-C6A3-4136-B1D5-96231525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Įrankiai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B5EC-8144-4170-8F0C-BAF9592F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Naudojame </a:t>
            </a:r>
            <a:r>
              <a:rPr lang="lt-LT" dirty="0" err="1"/>
              <a:t>Python</a:t>
            </a:r>
            <a:r>
              <a:rPr lang="lt-LT" dirty="0"/>
              <a:t> programavimo kalbą su </a:t>
            </a:r>
            <a:r>
              <a:rPr lang="en-US" dirty="0"/>
              <a:t>SLY (Sly Lex </a:t>
            </a:r>
            <a:r>
              <a:rPr lang="en-US" dirty="0" err="1"/>
              <a:t>Yacc</a:t>
            </a:r>
            <a:r>
              <a:rPr lang="en-US" dirty="0"/>
              <a:t>)</a:t>
            </a:r>
            <a:r>
              <a:rPr lang="lt-LT" dirty="0"/>
              <a:t> biblioteka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2920-D673-4658-818B-223F7D3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Interpretatoriaus</a:t>
            </a:r>
            <a:r>
              <a:rPr lang="en-US" dirty="0"/>
              <a:t> </a:t>
            </a:r>
            <a:r>
              <a:rPr lang="lt-LT" dirty="0"/>
              <a:t>demonstracija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D784-6BF0-4EAB-81C8-F191A4AC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Interpretatorių galime paleisti keliais skirtingais būdais</a:t>
            </a:r>
          </a:p>
          <a:p>
            <a:pPr lvl="1"/>
            <a:r>
              <a:rPr lang="lt-LT" dirty="0"/>
              <a:t>Naudojant </a:t>
            </a:r>
            <a:r>
              <a:rPr lang="lt-LT" dirty="0" err="1"/>
              <a:t>Python</a:t>
            </a:r>
            <a:r>
              <a:rPr lang="lt-LT" dirty="0"/>
              <a:t> IDE</a:t>
            </a:r>
          </a:p>
          <a:p>
            <a:pPr lvl="1"/>
            <a:r>
              <a:rPr lang="lt-LT" dirty="0"/>
              <a:t>Naudojant </a:t>
            </a:r>
            <a:r>
              <a:rPr lang="lt-LT" dirty="0" err="1"/>
              <a:t>exe</a:t>
            </a:r>
            <a:r>
              <a:rPr lang="lt-LT" dirty="0"/>
              <a:t> failą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2" id="{46203A42-4FB1-4577-9C51-13BA58A543BB}" vid="{3C464CE6-F7CD-4ED4-A99A-41648AD371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Free-Computer-Programming-PPT-Template</Template>
  <TotalTime>157</TotalTime>
  <Words>369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Calibri Light</vt:lpstr>
      <vt:lpstr>Arial Rounded MT Bold</vt:lpstr>
      <vt:lpstr>Office Theme</vt:lpstr>
      <vt:lpstr>S++ programavimo kalba</vt:lpstr>
      <vt:lpstr>Kalbos savybės</vt:lpstr>
      <vt:lpstr>Unikali funkcija</vt:lpstr>
      <vt:lpstr>Pavyzdinis kodas Fibonacci</vt:lpstr>
      <vt:lpstr>Gramatika/konfigūracija</vt:lpstr>
      <vt:lpstr>Įrankiai</vt:lpstr>
      <vt:lpstr>Interpretatoriaus demonstracija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S++ programavimo kalba</dc:title>
  <dc:creator>Kiudys Eligijus</dc:creator>
  <cp:lastModifiedBy>Kiudys Eligijus</cp:lastModifiedBy>
  <cp:revision>7</cp:revision>
  <dcterms:created xsi:type="dcterms:W3CDTF">2020-05-23T14:02:10Z</dcterms:created>
  <dcterms:modified xsi:type="dcterms:W3CDTF">2020-05-23T16:39:23Z</dcterms:modified>
</cp:coreProperties>
</file>