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40" r:id="rId5"/>
    <p:sldMasterId id="2147483707" r:id="rId6"/>
  </p:sldMasterIdLst>
  <p:notesMasterIdLst>
    <p:notesMasterId r:id="rId14"/>
  </p:notesMasterIdLst>
  <p:handoutMasterIdLst>
    <p:handoutMasterId r:id="rId15"/>
  </p:handoutMasterIdLst>
  <p:sldIdLst>
    <p:sldId id="256" r:id="rId7"/>
    <p:sldId id="257" r:id="rId8"/>
    <p:sldId id="258" r:id="rId9"/>
    <p:sldId id="262" r:id="rId10"/>
    <p:sldId id="260" r:id="rId11"/>
    <p:sldId id="261"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1F2F2"/>
    <a:srgbClr val="AAAAAA"/>
    <a:srgbClr val="929292"/>
    <a:srgbClr val="F9F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46"/>
    <p:restoredTop sz="96959"/>
  </p:normalViewPr>
  <p:slideViewPr>
    <p:cSldViewPr snapToGrid="0" snapToObjects="1" showGuides="1">
      <p:cViewPr varScale="1">
        <p:scale>
          <a:sx n="114" d="100"/>
          <a:sy n="114" d="100"/>
        </p:scale>
        <p:origin x="296" y="176"/>
      </p:cViewPr>
      <p:guideLst>
        <p:guide orient="horz" pos="2160"/>
        <p:guide pos="3840"/>
      </p:guideLst>
    </p:cSldViewPr>
  </p:slideViewPr>
  <p:notesTextViewPr>
    <p:cViewPr>
      <p:scale>
        <a:sx n="1" d="1"/>
        <a:sy n="1" d="1"/>
      </p:scale>
      <p:origin x="0" y="0"/>
    </p:cViewPr>
  </p:notesTextViewPr>
  <p:notesViewPr>
    <p:cSldViewPr snapToGrid="0" snapToObjects="1">
      <p:cViewPr varScale="1">
        <p:scale>
          <a:sx n="72" d="100"/>
          <a:sy n="72" d="100"/>
        </p:scale>
        <p:origin x="703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bg1"/>
                </a:solidFill>
                <a:latin typeface="Arial" panose="020B0604020202020204" pitchFamily="34" charset="0"/>
                <a:ea typeface="Inter" panose="020B0502030000000004" pitchFamily="34" charset="0"/>
                <a:cs typeface="Arial" panose="020B0604020202020204" pitchFamily="34" charset="0"/>
              </a:defRPr>
            </a:pPr>
            <a:r>
              <a:rPr lang="en-US" sz="1500" b="1" i="0" dirty="0">
                <a:solidFill>
                  <a:schemeClr val="bg1"/>
                </a:solidFill>
                <a:latin typeface="Arial" panose="020B0604020202020204" pitchFamily="34" charset="0"/>
                <a:ea typeface="Inter" panose="020B0502030000000004" pitchFamily="34" charset="0"/>
                <a:cs typeface="Arial" panose="020B0604020202020204" pitchFamily="34" charset="0"/>
              </a:rPr>
              <a:t>CHART TITLE</a:t>
            </a:r>
          </a:p>
        </c:rich>
      </c:tx>
      <c:layout>
        <c:manualLayout>
          <c:xMode val="edge"/>
          <c:yMode val="edge"/>
          <c:x val="0.41255916700145789"/>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bg1"/>
              </a:solidFill>
              <a:latin typeface="Arial" panose="020B0604020202020204" pitchFamily="34" charset="0"/>
              <a:ea typeface="Inter" panose="020B0502030000000004" pitchFamily="34" charset="0"/>
              <a:cs typeface="Arial" panose="020B0604020202020204" pitchFamily="34" charset="0"/>
            </a:defRPr>
          </a:pPr>
          <a:endParaRPr lang="en-LT"/>
        </a:p>
      </c:txPr>
    </c:title>
    <c:autoTitleDeleted val="0"/>
    <c:plotArea>
      <c:layout/>
      <c:barChart>
        <c:barDir val="col"/>
        <c:grouping val="clustered"/>
        <c:varyColors val="0"/>
        <c:ser>
          <c:idx val="0"/>
          <c:order val="0"/>
          <c:tx>
            <c:strRef>
              <c:f>Sheet1!$B$1</c:f>
              <c:strCache>
                <c:ptCount val="1"/>
                <c:pt idx="0">
                  <c:v>Series 1</c:v>
                </c:pt>
              </c:strCache>
            </c:strRef>
          </c:tx>
          <c:spPr>
            <a:solidFill>
              <a:srgbClr val="F9F9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L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886-7743-A8E3-CB06C727B347}"/>
            </c:ext>
          </c:extLst>
        </c:ser>
        <c:ser>
          <c:idx val="1"/>
          <c:order val="1"/>
          <c:tx>
            <c:strRef>
              <c:f>Sheet1!$C$1</c:f>
              <c:strCache>
                <c:ptCount val="1"/>
                <c:pt idx="0">
                  <c:v>Series 2</c:v>
                </c:pt>
              </c:strCache>
            </c:strRef>
          </c:tx>
          <c:spPr>
            <a:solidFill>
              <a:schemeClr val="tx1">
                <a:lumMod val="65000"/>
                <a:lumOff val="3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L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886-7743-A8E3-CB06C727B347}"/>
            </c:ext>
          </c:extLst>
        </c:ser>
        <c:ser>
          <c:idx val="2"/>
          <c:order val="2"/>
          <c:tx>
            <c:strRef>
              <c:f>Sheet1!$D$1</c:f>
              <c:strCache>
                <c:ptCount val="1"/>
                <c:pt idx="0">
                  <c:v>Series 3</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L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886-7743-A8E3-CB06C727B347}"/>
            </c:ext>
          </c:extLst>
        </c:ser>
        <c:dLbls>
          <c:dLblPos val="outEnd"/>
          <c:showLegendKey val="0"/>
          <c:showVal val="1"/>
          <c:showCatName val="0"/>
          <c:showSerName val="0"/>
          <c:showPercent val="0"/>
          <c:showBubbleSize val="0"/>
        </c:dLbls>
        <c:gapWidth val="219"/>
        <c:overlap val="-27"/>
        <c:axId val="1154763968"/>
        <c:axId val="571192768"/>
      </c:barChart>
      <c:catAx>
        <c:axId val="115476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LT"/>
          </a:p>
        </c:txPr>
        <c:crossAx val="571192768"/>
        <c:crosses val="autoZero"/>
        <c:auto val="1"/>
        <c:lblAlgn val="ctr"/>
        <c:lblOffset val="100"/>
        <c:noMultiLvlLbl val="0"/>
      </c:catAx>
      <c:valAx>
        <c:axId val="571192768"/>
        <c:scaling>
          <c:orientation val="minMax"/>
        </c:scaling>
        <c:delete val="0"/>
        <c:axPos val="l"/>
        <c:majorGridlines>
          <c:spPr>
            <a:ln w="12700" cap="flat" cmpd="sng" algn="ctr">
              <a:solidFill>
                <a:srgbClr val="E6E6E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LT"/>
          </a:p>
        </c:txPr>
        <c:crossAx val="1154763968"/>
        <c:crosses val="autoZero"/>
        <c:crossBetween val="between"/>
      </c:valAx>
      <c:spPr>
        <a:noFill/>
        <a:ln>
          <a:noFill/>
        </a:ln>
        <a:effectLst/>
      </c:spPr>
    </c:plotArea>
    <c:legend>
      <c:legendPos val="b"/>
      <c:layout>
        <c:manualLayout>
          <c:xMode val="edge"/>
          <c:yMode val="edge"/>
          <c:x val="0.29552552523746062"/>
          <c:y val="0.93412845896881036"/>
          <c:w val="0.40894878693928838"/>
          <c:h val="6.587154103118958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L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L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r>
              <a:rPr lang="en-US" sz="1500" b="1" i="0" dirty="0">
                <a:solidFill>
                  <a:schemeClr val="bg1"/>
                </a:solidFill>
                <a:latin typeface="Arial" panose="020B0604020202020204" pitchFamily="34" charset="0"/>
                <a:ea typeface="Inter" panose="020B0502030000000004" pitchFamily="34" charset="0"/>
                <a:cs typeface="Arial" panose="020B0604020202020204" pitchFamily="34" charset="0"/>
              </a:rPr>
              <a:t>SALES</a:t>
            </a:r>
          </a:p>
        </c:rich>
      </c:tx>
      <c:layout>
        <c:manualLayout>
          <c:xMode val="edge"/>
          <c:yMode val="edge"/>
          <c:x val="0.40315792258724104"/>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endParaRPr lang="en-LT"/>
        </a:p>
      </c:txPr>
    </c:title>
    <c:autoTitleDeleted val="0"/>
    <c:plotArea>
      <c:layout/>
      <c:doughnutChart>
        <c:varyColors val="1"/>
        <c:ser>
          <c:idx val="0"/>
          <c:order val="0"/>
          <c:tx>
            <c:strRef>
              <c:f>Sheet1!$B$1</c:f>
              <c:strCache>
                <c:ptCount val="1"/>
                <c:pt idx="0">
                  <c:v>Sales</c:v>
                </c:pt>
              </c:strCache>
            </c:strRef>
          </c:tx>
          <c:spPr>
            <a:ln w="25400">
              <a:solidFill>
                <a:schemeClr val="bg1"/>
              </a:solidFill>
            </a:ln>
          </c:spPr>
          <c:dPt>
            <c:idx val="0"/>
            <c:bubble3D val="0"/>
            <c:spPr>
              <a:solidFill>
                <a:srgbClr val="FFFF00"/>
              </a:solidFill>
              <a:ln w="25400">
                <a:solidFill>
                  <a:schemeClr val="bg1"/>
                </a:solidFill>
              </a:ln>
              <a:effectLst/>
            </c:spPr>
            <c:extLst>
              <c:ext xmlns:c16="http://schemas.microsoft.com/office/drawing/2014/chart" uri="{C3380CC4-5D6E-409C-BE32-E72D297353CC}">
                <c16:uniqueId val="{00000001-1AE5-BC47-8800-5A9F6026E152}"/>
              </c:ext>
            </c:extLst>
          </c:dPt>
          <c:dPt>
            <c:idx val="1"/>
            <c:bubble3D val="0"/>
            <c:spPr>
              <a:solidFill>
                <a:schemeClr val="bg1">
                  <a:lumMod val="75000"/>
                </a:schemeClr>
              </a:solidFill>
              <a:ln w="25400">
                <a:solidFill>
                  <a:schemeClr val="bg1"/>
                </a:solidFill>
              </a:ln>
              <a:effectLst/>
            </c:spPr>
            <c:extLst>
              <c:ext xmlns:c16="http://schemas.microsoft.com/office/drawing/2014/chart" uri="{C3380CC4-5D6E-409C-BE32-E72D297353CC}">
                <c16:uniqueId val="{00000003-1AE5-BC47-8800-5A9F6026E152}"/>
              </c:ext>
            </c:extLst>
          </c:dPt>
          <c:dPt>
            <c:idx val="2"/>
            <c:bubble3D val="0"/>
            <c:spPr>
              <a:solidFill>
                <a:schemeClr val="tx1">
                  <a:lumMod val="50000"/>
                  <a:lumOff val="50000"/>
                </a:schemeClr>
              </a:solidFill>
              <a:ln w="25400">
                <a:solidFill>
                  <a:schemeClr val="bg1"/>
                </a:solidFill>
              </a:ln>
              <a:effectLst/>
            </c:spPr>
            <c:extLst>
              <c:ext xmlns:c16="http://schemas.microsoft.com/office/drawing/2014/chart" uri="{C3380CC4-5D6E-409C-BE32-E72D297353CC}">
                <c16:uniqueId val="{00000005-1AE5-BC47-8800-5A9F6026E152}"/>
              </c:ext>
            </c:extLst>
          </c:dPt>
          <c:dPt>
            <c:idx val="3"/>
            <c:bubble3D val="0"/>
            <c:spPr>
              <a:solidFill>
                <a:schemeClr val="bg2"/>
              </a:solidFill>
              <a:ln w="25400">
                <a:solidFill>
                  <a:schemeClr val="bg1"/>
                </a:solidFill>
              </a:ln>
              <a:effectLst/>
            </c:spPr>
            <c:extLst>
              <c:ext xmlns:c16="http://schemas.microsoft.com/office/drawing/2014/chart" uri="{C3380CC4-5D6E-409C-BE32-E72D297353CC}">
                <c16:uniqueId val="{00000007-1AE5-BC47-8800-5A9F6026E152}"/>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65</c:v>
                </c:pt>
                <c:pt idx="3">
                  <c:v>1.2</c:v>
                </c:pt>
              </c:numCache>
            </c:numRef>
          </c:val>
          <c:extLst>
            <c:ext xmlns:c16="http://schemas.microsoft.com/office/drawing/2014/chart" uri="{C3380CC4-5D6E-409C-BE32-E72D297353CC}">
              <c16:uniqueId val="{00000008-1AE5-BC47-8800-5A9F6026E152}"/>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9.2155787985527038E-2"/>
          <c:y val="0.92494248187899974"/>
          <c:w val="0.81568842402894592"/>
          <c:h val="7.50575181210002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L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L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CHART TITLE</a:t>
            </a:r>
          </a:p>
        </c:rich>
      </c:tx>
      <c:layout>
        <c:manualLayout>
          <c:xMode val="edge"/>
          <c:yMode val="edge"/>
          <c:x val="0.41255916700145789"/>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endParaRPr lang="en-LT"/>
        </a:p>
      </c:txPr>
    </c:title>
    <c:autoTitleDeleted val="0"/>
    <c:plotArea>
      <c:layout/>
      <c:barChart>
        <c:barDir val="col"/>
        <c:grouping val="clustered"/>
        <c:varyColors val="0"/>
        <c:ser>
          <c:idx val="0"/>
          <c:order val="0"/>
          <c:tx>
            <c:strRef>
              <c:f>Sheet1!$B$1</c:f>
              <c:strCache>
                <c:ptCount val="1"/>
                <c:pt idx="0">
                  <c:v>Series 1</c:v>
                </c:pt>
              </c:strCache>
            </c:strRef>
          </c:tx>
          <c:spPr>
            <a:solidFill>
              <a:srgbClr val="F9F9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L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C4B-6C47-972A-B110C8D37BEF}"/>
            </c:ext>
          </c:extLst>
        </c:ser>
        <c:ser>
          <c:idx val="1"/>
          <c:order val="1"/>
          <c:tx>
            <c:strRef>
              <c:f>Sheet1!$C$1</c:f>
              <c:strCache>
                <c:ptCount val="1"/>
                <c:pt idx="0">
                  <c:v>Series 2</c:v>
                </c:pt>
              </c:strCache>
            </c:strRef>
          </c:tx>
          <c:spPr>
            <a:solidFill>
              <a:schemeClr val="tx1">
                <a:lumMod val="65000"/>
                <a:lumOff val="3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L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C4B-6C47-972A-B110C8D37BEF}"/>
            </c:ext>
          </c:extLst>
        </c:ser>
        <c:ser>
          <c:idx val="2"/>
          <c:order val="2"/>
          <c:tx>
            <c:strRef>
              <c:f>Sheet1!$D$1</c:f>
              <c:strCache>
                <c:ptCount val="1"/>
                <c:pt idx="0">
                  <c:v>Series 3</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L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C4B-6C47-972A-B110C8D37BEF}"/>
            </c:ext>
          </c:extLst>
        </c:ser>
        <c:dLbls>
          <c:dLblPos val="outEnd"/>
          <c:showLegendKey val="0"/>
          <c:showVal val="1"/>
          <c:showCatName val="0"/>
          <c:showSerName val="0"/>
          <c:showPercent val="0"/>
          <c:showBubbleSize val="0"/>
        </c:dLbls>
        <c:gapWidth val="219"/>
        <c:overlap val="-27"/>
        <c:axId val="1154763968"/>
        <c:axId val="571192768"/>
      </c:barChart>
      <c:catAx>
        <c:axId val="115476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LT"/>
          </a:p>
        </c:txPr>
        <c:crossAx val="571192768"/>
        <c:crosses val="autoZero"/>
        <c:auto val="1"/>
        <c:lblAlgn val="ctr"/>
        <c:lblOffset val="100"/>
        <c:noMultiLvlLbl val="0"/>
      </c:catAx>
      <c:valAx>
        <c:axId val="571192768"/>
        <c:scaling>
          <c:orientation val="minMax"/>
        </c:scaling>
        <c:delete val="0"/>
        <c:axPos val="l"/>
        <c:majorGridlines>
          <c:spPr>
            <a:ln w="15875" cap="flat" cmpd="sng" algn="ctr">
              <a:solidFill>
                <a:srgbClr val="E6E6E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LT"/>
          </a:p>
        </c:txPr>
        <c:crossAx val="1154763968"/>
        <c:crosses val="autoZero"/>
        <c:crossBetween val="between"/>
      </c:valAx>
      <c:spPr>
        <a:noFill/>
        <a:ln>
          <a:noFill/>
        </a:ln>
        <a:effectLst/>
      </c:spPr>
    </c:plotArea>
    <c:legend>
      <c:legendPos val="b"/>
      <c:layout>
        <c:manualLayout>
          <c:xMode val="edge"/>
          <c:yMode val="edge"/>
          <c:x val="0.29552552523746062"/>
          <c:y val="0.93412845896881036"/>
          <c:w val="0.40894878693928838"/>
          <c:h val="6.587154103118958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L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L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SALES</a:t>
            </a:r>
          </a:p>
        </c:rich>
      </c:tx>
      <c:layout>
        <c:manualLayout>
          <c:xMode val="edge"/>
          <c:yMode val="edge"/>
          <c:x val="0.40315792258724104"/>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endParaRPr lang="en-LT"/>
        </a:p>
      </c:txPr>
    </c:title>
    <c:autoTitleDeleted val="0"/>
    <c:plotArea>
      <c:layout/>
      <c:doughnutChart>
        <c:varyColors val="1"/>
        <c:ser>
          <c:idx val="0"/>
          <c:order val="0"/>
          <c:tx>
            <c:strRef>
              <c:f>Sheet1!$B$1</c:f>
              <c:strCache>
                <c:ptCount val="1"/>
                <c:pt idx="0">
                  <c:v>Sales</c:v>
                </c:pt>
              </c:strCache>
            </c:strRef>
          </c:tx>
          <c:spPr>
            <a:ln w="25400">
              <a:solidFill>
                <a:schemeClr val="bg1"/>
              </a:solidFill>
            </a:ln>
          </c:spPr>
          <c:dPt>
            <c:idx val="0"/>
            <c:bubble3D val="0"/>
            <c:spPr>
              <a:solidFill>
                <a:srgbClr val="FFFF00"/>
              </a:solidFill>
              <a:ln w="25400">
                <a:solidFill>
                  <a:schemeClr val="bg1"/>
                </a:solidFill>
              </a:ln>
              <a:effectLst/>
            </c:spPr>
            <c:extLst>
              <c:ext xmlns:c16="http://schemas.microsoft.com/office/drawing/2014/chart" uri="{C3380CC4-5D6E-409C-BE32-E72D297353CC}">
                <c16:uniqueId val="{00000001-498E-CD47-A703-74F3E808FEB0}"/>
              </c:ext>
            </c:extLst>
          </c:dPt>
          <c:dPt>
            <c:idx val="1"/>
            <c:bubble3D val="0"/>
            <c:spPr>
              <a:solidFill>
                <a:schemeClr val="bg1">
                  <a:lumMod val="75000"/>
                </a:schemeClr>
              </a:solidFill>
              <a:ln w="25400">
                <a:solidFill>
                  <a:schemeClr val="bg1"/>
                </a:solidFill>
              </a:ln>
              <a:effectLst/>
            </c:spPr>
            <c:extLst>
              <c:ext xmlns:c16="http://schemas.microsoft.com/office/drawing/2014/chart" uri="{C3380CC4-5D6E-409C-BE32-E72D297353CC}">
                <c16:uniqueId val="{00000003-498E-CD47-A703-74F3E808FEB0}"/>
              </c:ext>
            </c:extLst>
          </c:dPt>
          <c:dPt>
            <c:idx val="2"/>
            <c:bubble3D val="0"/>
            <c:spPr>
              <a:solidFill>
                <a:schemeClr val="tx1">
                  <a:lumMod val="50000"/>
                  <a:lumOff val="50000"/>
                </a:schemeClr>
              </a:solidFill>
              <a:ln w="25400">
                <a:solidFill>
                  <a:schemeClr val="bg1"/>
                </a:solidFill>
              </a:ln>
              <a:effectLst/>
            </c:spPr>
            <c:extLst>
              <c:ext xmlns:c16="http://schemas.microsoft.com/office/drawing/2014/chart" uri="{C3380CC4-5D6E-409C-BE32-E72D297353CC}">
                <c16:uniqueId val="{00000005-498E-CD47-A703-74F3E808FEB0}"/>
              </c:ext>
            </c:extLst>
          </c:dPt>
          <c:dPt>
            <c:idx val="3"/>
            <c:bubble3D val="0"/>
            <c:spPr>
              <a:solidFill>
                <a:schemeClr val="bg2"/>
              </a:solidFill>
              <a:ln w="25400">
                <a:solidFill>
                  <a:schemeClr val="bg1"/>
                </a:solidFill>
              </a:ln>
              <a:effectLst/>
            </c:spPr>
            <c:extLst>
              <c:ext xmlns:c16="http://schemas.microsoft.com/office/drawing/2014/chart" uri="{C3380CC4-5D6E-409C-BE32-E72D297353CC}">
                <c16:uniqueId val="{00000007-498E-CD47-A703-74F3E808FEB0}"/>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65</c:v>
                </c:pt>
                <c:pt idx="3">
                  <c:v>1.2</c:v>
                </c:pt>
              </c:numCache>
            </c:numRef>
          </c:val>
          <c:extLst>
            <c:ext xmlns:c16="http://schemas.microsoft.com/office/drawing/2014/chart" uri="{C3380CC4-5D6E-409C-BE32-E72D297353CC}">
              <c16:uniqueId val="{00000008-498E-CD47-A703-74F3E808FEB0}"/>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9.2155787985527038E-2"/>
          <c:y val="0.92494248187899974"/>
          <c:w val="0.81568842402894592"/>
          <c:h val="7.50575181210002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L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LT"/>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8C3969-9E63-A345-BB21-C4F80F17B8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2AFF04-979D-ED46-A90F-3C0B9D5964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F77756-703A-4C45-96D0-2261A4FADC57}" type="datetimeFigureOut">
              <a:rPr lang="en-US" smtClean="0"/>
              <a:t>5/19/22</a:t>
            </a:fld>
            <a:endParaRPr lang="en-US"/>
          </a:p>
        </p:txBody>
      </p:sp>
      <p:sp>
        <p:nvSpPr>
          <p:cNvPr id="4" name="Footer Placeholder 3">
            <a:extLst>
              <a:ext uri="{FF2B5EF4-FFF2-40B4-BE49-F238E27FC236}">
                <a16:creationId xmlns:a16="http://schemas.microsoft.com/office/drawing/2014/main" id="{788A9E3F-2800-654D-A508-43B1B8C345F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82DB950-E412-6D41-986A-A4F7198885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BAD6D8-DF40-6D42-973A-CD331A9D1051}" type="slidenum">
              <a:rPr lang="en-US" smtClean="0"/>
              <a:t>‹#›</a:t>
            </a:fld>
            <a:endParaRPr lang="en-US"/>
          </a:p>
        </p:txBody>
      </p:sp>
    </p:spTree>
    <p:extLst>
      <p:ext uri="{BB962C8B-B14F-4D97-AF65-F5344CB8AC3E}">
        <p14:creationId xmlns:p14="http://schemas.microsoft.com/office/powerpoint/2010/main" val="24273097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4A7845-6E42-A54B-BDCA-C3518250E7BF}" type="datetimeFigureOut">
              <a:rPr lang="en-US" smtClean="0"/>
              <a:t>5/19/22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41982-9C9C-C141-8575-EDABC0346C38}" type="slidenum">
              <a:rPr lang="en-US" smtClean="0"/>
              <a:t>‹#›</a:t>
            </a:fld>
            <a:endParaRPr lang="en-US"/>
          </a:p>
        </p:txBody>
      </p:sp>
    </p:spTree>
    <p:extLst>
      <p:ext uri="{BB962C8B-B14F-4D97-AF65-F5344CB8AC3E}">
        <p14:creationId xmlns:p14="http://schemas.microsoft.com/office/powerpoint/2010/main" val="148024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3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 Id="rId4" Type="http://schemas.openxmlformats.org/officeDocument/2006/relationships/image" Target="../media/image13.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inė">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sp>
        <p:nvSpPr>
          <p:cNvPr id="14" name="Text Placeholder 4">
            <a:extLst>
              <a:ext uri="{FF2B5EF4-FFF2-40B4-BE49-F238E27FC236}">
                <a16:creationId xmlns:a16="http://schemas.microsoft.com/office/drawing/2014/main" id="{462B305F-E454-6A49-BE5A-20AC4E248E21}"/>
              </a:ext>
            </a:extLst>
          </p:cNvPr>
          <p:cNvSpPr>
            <a:spLocks noGrp="1"/>
          </p:cNvSpPr>
          <p:nvPr>
            <p:ph type="body" sz="quarter" idx="10" hasCustomPrompt="1"/>
          </p:nvPr>
        </p:nvSpPr>
        <p:spPr>
          <a:xfrm>
            <a:off x="632355" y="5837238"/>
            <a:ext cx="8854531" cy="400050"/>
          </a:xfrm>
          <a:prstGeom prst="rect">
            <a:avLst/>
          </a:prstGeom>
        </p:spPr>
        <p:txBody>
          <a:bodyPr anchor="b"/>
          <a:lstStyle>
            <a:lvl1pPr marL="0" indent="0">
              <a:buNone/>
              <a:defRPr sz="22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stStyle>
          <a:p>
            <a:pPr lvl="0"/>
            <a:r>
              <a:rPr lang="en-US" dirty="0" err="1"/>
              <a:t>Subantraštė</a:t>
            </a:r>
            <a:endParaRPr lang="en-US" dirty="0"/>
          </a:p>
        </p:txBody>
      </p:sp>
      <p:sp>
        <p:nvSpPr>
          <p:cNvPr id="15" name="Text Placeholder 7">
            <a:extLst>
              <a:ext uri="{FF2B5EF4-FFF2-40B4-BE49-F238E27FC236}">
                <a16:creationId xmlns:a16="http://schemas.microsoft.com/office/drawing/2014/main" id="{AD15DE3A-FC37-F54E-907A-A159B33E946B}"/>
              </a:ext>
            </a:extLst>
          </p:cNvPr>
          <p:cNvSpPr>
            <a:spLocks noGrp="1"/>
          </p:cNvSpPr>
          <p:nvPr>
            <p:ph type="body" sz="quarter" idx="11" hasCustomPrompt="1"/>
          </p:nvPr>
        </p:nvSpPr>
        <p:spPr>
          <a:xfrm>
            <a:off x="632355" y="1952625"/>
            <a:ext cx="8854531" cy="3534526"/>
          </a:xfrm>
          <a:prstGeom prst="rect">
            <a:avLst/>
          </a:prstGeom>
        </p:spPr>
        <p:txBody>
          <a:bodyPr anchor="b"/>
          <a:lstStyle>
            <a:lvl1pPr marL="0" indent="0">
              <a:buNone/>
              <a:defRPr sz="50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stStyle>
          <a:p>
            <a:pPr lvl="0"/>
            <a:r>
              <a:rPr lang="en-US" dirty="0" err="1"/>
              <a:t>Antraštė</a:t>
            </a:r>
            <a:endParaRPr lang="en-US" dirty="0"/>
          </a:p>
        </p:txBody>
      </p:sp>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3" name="Text Placeholder 2">
            <a:extLst>
              <a:ext uri="{FF2B5EF4-FFF2-40B4-BE49-F238E27FC236}">
                <a16:creationId xmlns:a16="http://schemas.microsoft.com/office/drawing/2014/main" id="{B1C7BC27-E701-EC4E-A29B-BA55A67673FA}"/>
              </a:ext>
            </a:extLst>
          </p:cNvPr>
          <p:cNvSpPr>
            <a:spLocks noGrp="1"/>
          </p:cNvSpPr>
          <p:nvPr>
            <p:ph type="body" sz="quarter" idx="12"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4" name="Picture 3">
            <a:extLst>
              <a:ext uri="{FF2B5EF4-FFF2-40B4-BE49-F238E27FC236}">
                <a16:creationId xmlns:a16="http://schemas.microsoft.com/office/drawing/2014/main" id="{5B3236F9-E2AE-0F43-8E57-369CAB5520BE}"/>
              </a:ext>
            </a:extLst>
          </p:cNvPr>
          <p:cNvPicPr>
            <a:picLocks noChangeAspect="1"/>
          </p:cNvPicPr>
          <p:nvPr userDrawn="1"/>
        </p:nvPicPr>
        <p:blipFill rotWithShape="1">
          <a:blip r:embed="rId4"/>
          <a:srcRect t="3" r="14257" b="-238517"/>
          <a:stretch/>
        </p:blipFill>
        <p:spPr>
          <a:xfrm>
            <a:off x="0" y="958421"/>
            <a:ext cx="10453816" cy="128974"/>
          </a:xfrm>
          <a:prstGeom prst="rect">
            <a:avLst/>
          </a:prstGeom>
        </p:spPr>
      </p:pic>
      <p:pic>
        <p:nvPicPr>
          <p:cNvPr id="5" name="Picture 4">
            <a:extLst>
              <a:ext uri="{FF2B5EF4-FFF2-40B4-BE49-F238E27FC236}">
                <a16:creationId xmlns:a16="http://schemas.microsoft.com/office/drawing/2014/main" id="{5280B7D9-02D2-AC4C-8368-6F07A5A2E8F5}"/>
              </a:ext>
            </a:extLst>
          </p:cNvPr>
          <p:cNvPicPr>
            <a:picLocks noChangeAspect="1"/>
          </p:cNvPicPr>
          <p:nvPr userDrawn="1"/>
        </p:nvPicPr>
        <p:blipFill>
          <a:blip r:embed="rId5"/>
          <a:stretch>
            <a:fillRect/>
          </a:stretch>
        </p:blipFill>
        <p:spPr>
          <a:xfrm>
            <a:off x="7293495" y="858795"/>
            <a:ext cx="1104900" cy="254000"/>
          </a:xfrm>
          <a:prstGeom prst="rect">
            <a:avLst/>
          </a:prstGeom>
        </p:spPr>
      </p:pic>
    </p:spTree>
    <p:extLst>
      <p:ext uri="{BB962C8B-B14F-4D97-AF65-F5344CB8AC3E}">
        <p14:creationId xmlns:p14="http://schemas.microsoft.com/office/powerpoint/2010/main" val="196683529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ekstas_Dvi dalys">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D8A384-C846-7641-BEB4-42006FEB5447}"/>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4" name="Text Placeholder 20">
            <a:extLst>
              <a:ext uri="{FF2B5EF4-FFF2-40B4-BE49-F238E27FC236}">
                <a16:creationId xmlns:a16="http://schemas.microsoft.com/office/drawing/2014/main" id="{F497E261-9388-AC42-BFA8-252592EA0D4A}"/>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7" name="Text Placeholder 4">
            <a:extLst>
              <a:ext uri="{FF2B5EF4-FFF2-40B4-BE49-F238E27FC236}">
                <a16:creationId xmlns:a16="http://schemas.microsoft.com/office/drawing/2014/main" id="{B5FF6581-2E75-F54C-AC74-4CFB308232A1}"/>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9" name="Slide Number Placeholder 3">
            <a:extLst>
              <a:ext uri="{FF2B5EF4-FFF2-40B4-BE49-F238E27FC236}">
                <a16:creationId xmlns:a16="http://schemas.microsoft.com/office/drawing/2014/main" id="{B83568EC-B77A-0E4D-9628-B5B410A3918A}"/>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2153394625"/>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kstas_Keturios dalys">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5224FEE-B2A5-5B45-808C-F0B694341654}"/>
              </a:ext>
            </a:extLst>
          </p:cNvPr>
          <p:cNvSpPr/>
          <p:nvPr userDrawn="1"/>
        </p:nvSpPr>
        <p:spPr>
          <a:xfrm>
            <a:off x="6096001" y="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0" name="Text Placeholder 20">
            <a:extLst>
              <a:ext uri="{FF2B5EF4-FFF2-40B4-BE49-F238E27FC236}">
                <a16:creationId xmlns:a16="http://schemas.microsoft.com/office/drawing/2014/main" id="{B72BBEF3-610E-084B-8035-69D7E509C5AF}"/>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8" name="Rectangle 17">
            <a:extLst>
              <a:ext uri="{FF2B5EF4-FFF2-40B4-BE49-F238E27FC236}">
                <a16:creationId xmlns:a16="http://schemas.microsoft.com/office/drawing/2014/main" id="{504E145C-81F0-8344-8DEA-9501D7BD7159}"/>
              </a:ext>
            </a:extLst>
          </p:cNvPr>
          <p:cNvSpPr/>
          <p:nvPr userDrawn="1"/>
        </p:nvSpPr>
        <p:spPr>
          <a:xfrm>
            <a:off x="1" y="342900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0" name="Text Placeholder 20">
            <a:extLst>
              <a:ext uri="{FF2B5EF4-FFF2-40B4-BE49-F238E27FC236}">
                <a16:creationId xmlns:a16="http://schemas.microsoft.com/office/drawing/2014/main" id="{3E63EFE9-5010-3C45-ABA3-DB0AF79AC1EE}"/>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2962774028"/>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ekstas_Keturios dalys">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04E145C-81F0-8344-8DEA-9501D7BD7159}"/>
              </a:ext>
            </a:extLst>
          </p:cNvPr>
          <p:cNvSpPr/>
          <p:nvPr userDrawn="1"/>
        </p:nvSpPr>
        <p:spPr>
          <a:xfrm>
            <a:off x="1" y="-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9" name="Rectangle 8">
            <a:extLst>
              <a:ext uri="{FF2B5EF4-FFF2-40B4-BE49-F238E27FC236}">
                <a16:creationId xmlns:a16="http://schemas.microsoft.com/office/drawing/2014/main" id="{75224FEE-B2A5-5B45-808C-F0B694341654}"/>
              </a:ext>
            </a:extLst>
          </p:cNvPr>
          <p:cNvSpPr/>
          <p:nvPr userDrawn="1"/>
        </p:nvSpPr>
        <p:spPr>
          <a:xfrm>
            <a:off x="6096001" y="3428998"/>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0" name="Text Placeholder 20">
            <a:extLst>
              <a:ext uri="{FF2B5EF4-FFF2-40B4-BE49-F238E27FC236}">
                <a16:creationId xmlns:a16="http://schemas.microsoft.com/office/drawing/2014/main" id="{B72BBEF3-610E-084B-8035-69D7E509C5AF}"/>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0" name="Text Placeholder 20">
            <a:extLst>
              <a:ext uri="{FF2B5EF4-FFF2-40B4-BE49-F238E27FC236}">
                <a16:creationId xmlns:a16="http://schemas.microsoft.com/office/drawing/2014/main" id="{3E63EFE9-5010-3C45-ABA3-DB0AF79AC1EE}"/>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236036594"/>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ekstas_Keturios dalys">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CE84176-04FD-7E44-80FE-534E00AD682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8" name="Text Placeholder 20">
            <a:extLst>
              <a:ext uri="{FF2B5EF4-FFF2-40B4-BE49-F238E27FC236}">
                <a16:creationId xmlns:a16="http://schemas.microsoft.com/office/drawing/2014/main" id="{A2479587-0613-014A-907C-7A6BD40A26A3}"/>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9" name="Text Placeholder 20">
            <a:extLst>
              <a:ext uri="{FF2B5EF4-FFF2-40B4-BE49-F238E27FC236}">
                <a16:creationId xmlns:a16="http://schemas.microsoft.com/office/drawing/2014/main" id="{0FAD5EC6-4199-5C46-B4E6-5A8F47734253}"/>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0" name="Text Placeholder 20">
            <a:extLst>
              <a:ext uri="{FF2B5EF4-FFF2-40B4-BE49-F238E27FC236}">
                <a16:creationId xmlns:a16="http://schemas.microsoft.com/office/drawing/2014/main" id="{63654EC9-44A8-5048-83C2-2359A000B865}"/>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1" name="Text Placeholder 20">
            <a:extLst>
              <a:ext uri="{FF2B5EF4-FFF2-40B4-BE49-F238E27FC236}">
                <a16:creationId xmlns:a16="http://schemas.microsoft.com/office/drawing/2014/main" id="{87ED44B0-B49B-2E43-9448-B9CA2D9A13BF}"/>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29675304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ekstas_Keturios dalys">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747910-06FD-4846-B37B-91A91EE5B3C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Text Placeholder 20">
            <a:extLst>
              <a:ext uri="{FF2B5EF4-FFF2-40B4-BE49-F238E27FC236}">
                <a16:creationId xmlns:a16="http://schemas.microsoft.com/office/drawing/2014/main" id="{719F9151-DC16-CE4F-9309-39250B29EAA0}"/>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5" name="Text Placeholder 20">
            <a:extLst>
              <a:ext uri="{FF2B5EF4-FFF2-40B4-BE49-F238E27FC236}">
                <a16:creationId xmlns:a16="http://schemas.microsoft.com/office/drawing/2014/main" id="{C502A480-02A7-4745-AB98-DBF617812510}"/>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6" name="Text Placeholder 20">
            <a:extLst>
              <a:ext uri="{FF2B5EF4-FFF2-40B4-BE49-F238E27FC236}">
                <a16:creationId xmlns:a16="http://schemas.microsoft.com/office/drawing/2014/main" id="{9DD59F3E-D979-E24A-8E0A-3B87A2DA64D7}"/>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7" name="Text Placeholder 20">
            <a:extLst>
              <a:ext uri="{FF2B5EF4-FFF2-40B4-BE49-F238E27FC236}">
                <a16:creationId xmlns:a16="http://schemas.microsoft.com/office/drawing/2014/main" id="{F8037D3B-F9E1-394A-A1A9-880049C2F5D7}"/>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17706961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askutinė">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sp>
        <p:nvSpPr>
          <p:cNvPr id="15" name="Text Placeholder 7">
            <a:extLst>
              <a:ext uri="{FF2B5EF4-FFF2-40B4-BE49-F238E27FC236}">
                <a16:creationId xmlns:a16="http://schemas.microsoft.com/office/drawing/2014/main" id="{AD15DE3A-FC37-F54E-907A-A159B33E946B}"/>
              </a:ext>
            </a:extLst>
          </p:cNvPr>
          <p:cNvSpPr>
            <a:spLocks noGrp="1"/>
          </p:cNvSpPr>
          <p:nvPr>
            <p:ph type="body" sz="quarter" idx="11" hasCustomPrompt="1"/>
          </p:nvPr>
        </p:nvSpPr>
        <p:spPr>
          <a:xfrm>
            <a:off x="632355" y="2909230"/>
            <a:ext cx="8854531" cy="3534526"/>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Q&amp;A</a:t>
            </a:r>
          </a:p>
        </p:txBody>
      </p:sp>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3" name="Text Placeholder 2">
            <a:extLst>
              <a:ext uri="{FF2B5EF4-FFF2-40B4-BE49-F238E27FC236}">
                <a16:creationId xmlns:a16="http://schemas.microsoft.com/office/drawing/2014/main" id="{B1C7BC27-E701-EC4E-A29B-BA55A67673FA}"/>
              </a:ext>
            </a:extLst>
          </p:cNvPr>
          <p:cNvSpPr>
            <a:spLocks noGrp="1"/>
          </p:cNvSpPr>
          <p:nvPr>
            <p:ph type="body" sz="quarter" idx="12"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4" name="Picture 3">
            <a:extLst>
              <a:ext uri="{FF2B5EF4-FFF2-40B4-BE49-F238E27FC236}">
                <a16:creationId xmlns:a16="http://schemas.microsoft.com/office/drawing/2014/main" id="{5B3236F9-E2AE-0F43-8E57-369CAB5520BE}"/>
              </a:ext>
            </a:extLst>
          </p:cNvPr>
          <p:cNvPicPr>
            <a:picLocks noChangeAspect="1"/>
          </p:cNvPicPr>
          <p:nvPr userDrawn="1"/>
        </p:nvPicPr>
        <p:blipFill rotWithShape="1">
          <a:blip r:embed="rId4"/>
          <a:srcRect t="3" r="14257" b="-238517"/>
          <a:stretch/>
        </p:blipFill>
        <p:spPr>
          <a:xfrm>
            <a:off x="0" y="958421"/>
            <a:ext cx="10453816" cy="128974"/>
          </a:xfrm>
          <a:prstGeom prst="rect">
            <a:avLst/>
          </a:prstGeom>
        </p:spPr>
      </p:pic>
      <p:pic>
        <p:nvPicPr>
          <p:cNvPr id="5" name="Picture 4">
            <a:extLst>
              <a:ext uri="{FF2B5EF4-FFF2-40B4-BE49-F238E27FC236}">
                <a16:creationId xmlns:a16="http://schemas.microsoft.com/office/drawing/2014/main" id="{5280B7D9-02D2-AC4C-8368-6F07A5A2E8F5}"/>
              </a:ext>
            </a:extLst>
          </p:cNvPr>
          <p:cNvPicPr>
            <a:picLocks noChangeAspect="1"/>
          </p:cNvPicPr>
          <p:nvPr userDrawn="1"/>
        </p:nvPicPr>
        <p:blipFill>
          <a:blip r:embed="rId5"/>
          <a:stretch>
            <a:fillRect/>
          </a:stretch>
        </p:blipFill>
        <p:spPr>
          <a:xfrm>
            <a:off x="7293495" y="858795"/>
            <a:ext cx="1104900" cy="254000"/>
          </a:xfrm>
          <a:prstGeom prst="rect">
            <a:avLst/>
          </a:prstGeom>
        </p:spPr>
      </p:pic>
    </p:spTree>
    <p:extLst>
      <p:ext uri="{BB962C8B-B14F-4D97-AF65-F5344CB8AC3E}">
        <p14:creationId xmlns:p14="http://schemas.microsoft.com/office/powerpoint/2010/main" val="2764757651"/>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to">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2968082D-F45E-1B49-9FC3-AAC24B320736}"/>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5712623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to_Antraštė_Balta">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3" name="Picture Placeholder 3">
            <a:extLst>
              <a:ext uri="{FF2B5EF4-FFF2-40B4-BE49-F238E27FC236}">
                <a16:creationId xmlns:a16="http://schemas.microsoft.com/office/drawing/2014/main" id="{5F302F9B-B4B3-B045-8492-FFC9D530256C}"/>
              </a:ext>
            </a:extLst>
          </p:cNvPr>
          <p:cNvSpPr>
            <a:spLocks noGrp="1"/>
          </p:cNvSpPr>
          <p:nvPr>
            <p:ph type="pic" sz="quarter" idx="12"/>
          </p:nvPr>
        </p:nvSpPr>
        <p:spPr>
          <a:xfrm>
            <a:off x="0" y="1449388"/>
            <a:ext cx="12192000" cy="5408611"/>
          </a:xfrm>
          <a:prstGeom prst="rect">
            <a:avLst/>
          </a:prstGeom>
        </p:spPr>
        <p:txBody>
          <a:bodyPr/>
          <a:lstStyle/>
          <a:p>
            <a:endParaRPr lang="en-US"/>
          </a:p>
        </p:txBody>
      </p:sp>
    </p:spTree>
    <p:extLst>
      <p:ext uri="{BB962C8B-B14F-4D97-AF65-F5344CB8AC3E}">
        <p14:creationId xmlns:p14="http://schemas.microsoft.com/office/powerpoint/2010/main" val="1696790623"/>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to_Antraštė_Juoda">
    <p:bg>
      <p:bgPr>
        <a:solidFill>
          <a:schemeClr val="tx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3" name="Picture Placeholder 3">
            <a:extLst>
              <a:ext uri="{FF2B5EF4-FFF2-40B4-BE49-F238E27FC236}">
                <a16:creationId xmlns:a16="http://schemas.microsoft.com/office/drawing/2014/main" id="{5F302F9B-B4B3-B045-8492-FFC9D530256C}"/>
              </a:ext>
            </a:extLst>
          </p:cNvPr>
          <p:cNvSpPr>
            <a:spLocks noGrp="1"/>
          </p:cNvSpPr>
          <p:nvPr>
            <p:ph type="pic" sz="quarter" idx="12"/>
          </p:nvPr>
        </p:nvSpPr>
        <p:spPr>
          <a:xfrm>
            <a:off x="0" y="1449388"/>
            <a:ext cx="12192000" cy="5408611"/>
          </a:xfrm>
          <a:prstGeom prst="rect">
            <a:avLst/>
          </a:prstGeom>
        </p:spPr>
        <p:txBody>
          <a:bodyPr/>
          <a:lstStyle/>
          <a:p>
            <a:endParaRPr lang="en-US"/>
          </a:p>
        </p:txBody>
      </p:sp>
    </p:spTree>
    <p:extLst>
      <p:ext uri="{BB962C8B-B14F-4D97-AF65-F5344CB8AC3E}">
        <p14:creationId xmlns:p14="http://schemas.microsoft.com/office/powerpoint/2010/main" val="3830311098"/>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vi_Foto_Juoda">
    <p:bg>
      <p:bgPr>
        <a:solidFill>
          <a:schemeClr val="tx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10908714" cy="509636"/>
          </a:xfrm>
          <a:prstGeom prst="rect">
            <a:avLst/>
          </a:prstGeom>
        </p:spPr>
        <p:txBody>
          <a:bodyPr/>
          <a:lstStyle>
            <a:lvl1pPr marL="0" indent="0">
              <a:buNone/>
              <a:defRPr sz="30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6" name="Picture Placeholder 3">
            <a:extLst>
              <a:ext uri="{FF2B5EF4-FFF2-40B4-BE49-F238E27FC236}">
                <a16:creationId xmlns:a16="http://schemas.microsoft.com/office/drawing/2014/main" id="{45230BBD-D8AC-0545-A7D5-13382E10E93A}"/>
              </a:ext>
            </a:extLst>
          </p:cNvPr>
          <p:cNvSpPr>
            <a:spLocks noGrp="1"/>
          </p:cNvSpPr>
          <p:nvPr>
            <p:ph type="pic" sz="quarter" idx="14"/>
          </p:nvPr>
        </p:nvSpPr>
        <p:spPr>
          <a:xfrm>
            <a:off x="638177" y="1809749"/>
            <a:ext cx="5181597" cy="4333876"/>
          </a:xfrm>
          <a:prstGeom prst="rect">
            <a:avLst/>
          </a:prstGeom>
        </p:spPr>
        <p:txBody>
          <a:bodyPr/>
          <a:lstStyle/>
          <a:p>
            <a:endParaRPr lang="en-US"/>
          </a:p>
        </p:txBody>
      </p:sp>
      <p:sp>
        <p:nvSpPr>
          <p:cNvPr id="7" name="Picture Placeholder 3">
            <a:extLst>
              <a:ext uri="{FF2B5EF4-FFF2-40B4-BE49-F238E27FC236}">
                <a16:creationId xmlns:a16="http://schemas.microsoft.com/office/drawing/2014/main" id="{10D8EEC7-A4A8-754E-B0D5-1BD7DE8A8170}"/>
              </a:ext>
            </a:extLst>
          </p:cNvPr>
          <p:cNvSpPr>
            <a:spLocks noGrp="1"/>
          </p:cNvSpPr>
          <p:nvPr>
            <p:ph type="pic" sz="quarter" idx="15"/>
          </p:nvPr>
        </p:nvSpPr>
        <p:spPr>
          <a:xfrm>
            <a:off x="6368761" y="1809749"/>
            <a:ext cx="5181597" cy="4333876"/>
          </a:xfrm>
          <a:prstGeom prst="rect">
            <a:avLst/>
          </a:prstGeom>
        </p:spPr>
        <p:txBody>
          <a:bodyPr/>
          <a:lstStyle/>
          <a:p>
            <a:endParaRPr lang="en-US"/>
          </a:p>
        </p:txBody>
      </p:sp>
      <p:sp>
        <p:nvSpPr>
          <p:cNvPr id="9" name="Slide Number Placeholder 3">
            <a:extLst>
              <a:ext uri="{FF2B5EF4-FFF2-40B4-BE49-F238E27FC236}">
                <a16:creationId xmlns:a16="http://schemas.microsoft.com/office/drawing/2014/main" id="{B18BB3B5-113D-8548-9F2F-322C167FD2BE}"/>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311655019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iny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456921" y="424809"/>
            <a:ext cx="862883" cy="983770"/>
          </a:xfrm>
          <a:prstGeom prst="rect">
            <a:avLst/>
          </a:prstGeom>
        </p:spPr>
      </p:pic>
      <p:sp>
        <p:nvSpPr>
          <p:cNvPr id="20" name="Text Placeholder 5">
            <a:extLst>
              <a:ext uri="{FF2B5EF4-FFF2-40B4-BE49-F238E27FC236}">
                <a16:creationId xmlns:a16="http://schemas.microsoft.com/office/drawing/2014/main" id="{46D6B95C-B687-614F-8DA6-5031F96661AD}"/>
              </a:ext>
            </a:extLst>
          </p:cNvPr>
          <p:cNvSpPr>
            <a:spLocks noGrp="1"/>
          </p:cNvSpPr>
          <p:nvPr>
            <p:ph type="body" sz="quarter" idx="10" hasCustomPrompt="1"/>
          </p:nvPr>
        </p:nvSpPr>
        <p:spPr>
          <a:xfrm>
            <a:off x="2613221" y="1960510"/>
            <a:ext cx="6975279" cy="4276777"/>
          </a:xfrm>
          <a:prstGeom prst="rect">
            <a:avLst/>
          </a:prstGeom>
        </p:spPr>
        <p:txBody>
          <a:bodyPr/>
          <a:lstStyle>
            <a:lvl1pPr marL="360000" indent="-360000">
              <a:lnSpc>
                <a:spcPct val="110000"/>
              </a:lnSpc>
              <a:spcBef>
                <a:spcPts val="1200"/>
              </a:spcBef>
              <a:buClr>
                <a:srgbClr val="FFFF00"/>
              </a:buClr>
              <a:buFont typeface="+mj-lt"/>
              <a:buAutoNum type="arabicPeriod"/>
              <a:defRPr sz="2000" b="0" i="0">
                <a:solidFill>
                  <a:schemeClr val="bg1"/>
                </a:solidFill>
                <a:latin typeface="Arial" panose="020B0604020202020204" pitchFamily="34" charset="0"/>
                <a:ea typeface="Inter Medium" panose="020B0502030000000004" pitchFamily="34" charset="0"/>
                <a:cs typeface="Arial" panose="020B0604020202020204" pitchFamily="34" charset="0"/>
              </a:defRPr>
            </a:lvl1pPr>
          </a:lstStyle>
          <a:p>
            <a:pPr lvl="0"/>
            <a:r>
              <a:rPr lang="en-US" dirty="0" err="1"/>
              <a:t>Antraštė</a:t>
            </a:r>
            <a:endParaRPr lang="en-US" dirty="0"/>
          </a:p>
          <a:p>
            <a:pPr lvl="0"/>
            <a:r>
              <a:rPr lang="en-US" dirty="0" err="1"/>
              <a:t>Antraštė</a:t>
            </a:r>
            <a:endParaRPr lang="en-US" dirty="0"/>
          </a:p>
        </p:txBody>
      </p:sp>
      <p:sp>
        <p:nvSpPr>
          <p:cNvPr id="21" name="Text Placeholder 4">
            <a:extLst>
              <a:ext uri="{FF2B5EF4-FFF2-40B4-BE49-F238E27FC236}">
                <a16:creationId xmlns:a16="http://schemas.microsoft.com/office/drawing/2014/main" id="{25D01418-F6D6-EA49-BF7F-FFFFA2FDDCD4}"/>
              </a:ext>
            </a:extLst>
          </p:cNvPr>
          <p:cNvSpPr>
            <a:spLocks noGrp="1"/>
          </p:cNvSpPr>
          <p:nvPr>
            <p:ph type="body" sz="quarter" idx="11" hasCustomPrompt="1"/>
          </p:nvPr>
        </p:nvSpPr>
        <p:spPr>
          <a:xfrm>
            <a:off x="2613221" y="600737"/>
            <a:ext cx="8037512" cy="509636"/>
          </a:xfrm>
          <a:prstGeom prst="rect">
            <a:avLst/>
          </a:prstGeom>
        </p:spPr>
        <p:txBody>
          <a:bodyPr/>
          <a:lstStyle>
            <a:lvl1pPr marL="0" indent="0">
              <a:buNone/>
              <a:defRPr sz="30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Turinys</a:t>
            </a:r>
            <a:endParaRPr lang="en-US" dirty="0"/>
          </a:p>
        </p:txBody>
      </p:sp>
      <p:pic>
        <p:nvPicPr>
          <p:cNvPr id="24" name="Picture 23">
            <a:extLst>
              <a:ext uri="{FF2B5EF4-FFF2-40B4-BE49-F238E27FC236}">
                <a16:creationId xmlns:a16="http://schemas.microsoft.com/office/drawing/2014/main" id="{A768C0BA-DBA4-9E4F-97DF-579214DE10AF}"/>
              </a:ext>
            </a:extLst>
          </p:cNvPr>
          <p:cNvPicPr>
            <a:picLocks noChangeAspect="1"/>
          </p:cNvPicPr>
          <p:nvPr userDrawn="1"/>
        </p:nvPicPr>
        <p:blipFill>
          <a:blip r:embed="rId3"/>
          <a:stretch>
            <a:fillRect/>
          </a:stretch>
        </p:blipFill>
        <p:spPr>
          <a:xfrm>
            <a:off x="1646472" y="0"/>
            <a:ext cx="190500" cy="6858000"/>
          </a:xfrm>
          <a:prstGeom prst="rect">
            <a:avLst/>
          </a:prstGeom>
        </p:spPr>
      </p:pic>
      <p:sp>
        <p:nvSpPr>
          <p:cNvPr id="8" name="Text Placeholder 2">
            <a:extLst>
              <a:ext uri="{FF2B5EF4-FFF2-40B4-BE49-F238E27FC236}">
                <a16:creationId xmlns:a16="http://schemas.microsoft.com/office/drawing/2014/main" id="{BD862C0A-2BED-074B-8AF0-3A7D2789C05D}"/>
              </a:ext>
            </a:extLst>
          </p:cNvPr>
          <p:cNvSpPr>
            <a:spLocks noGrp="1"/>
          </p:cNvSpPr>
          <p:nvPr>
            <p:ph type="body" sz="quarter" idx="12" hasCustomPrompt="1"/>
          </p:nvPr>
        </p:nvSpPr>
        <p:spPr>
          <a:xfrm rot="16200000">
            <a:off x="-1604416" y="3603891"/>
            <a:ext cx="4985555" cy="643688"/>
          </a:xfrm>
          <a:prstGeom prst="rect">
            <a:avLst/>
          </a:prstGeom>
        </p:spPr>
        <p:txBody>
          <a:bodyPr anchor="ctr"/>
          <a:lstStyle>
            <a:lvl1pPr marL="0" indent="0">
              <a:lnSpc>
                <a:spcPct val="130000"/>
              </a:lnSpc>
              <a:spcBef>
                <a:spcPts val="0"/>
              </a:spcBef>
              <a:buNone/>
              <a:defRPr sz="15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9" name="Slide Number Placeholder 3">
            <a:extLst>
              <a:ext uri="{FF2B5EF4-FFF2-40B4-BE49-F238E27FC236}">
                <a16:creationId xmlns:a16="http://schemas.microsoft.com/office/drawing/2014/main" id="{7AF8862B-96D5-3A40-B92F-BAC6CDE874C0}"/>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315422960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731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vi_Foto_Balta">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10908714" cy="509636"/>
          </a:xfrm>
          <a:prstGeom prst="rect">
            <a:avLst/>
          </a:prstGeom>
        </p:spPr>
        <p:txBody>
          <a:bodyPr/>
          <a:lstStyle>
            <a:lvl1pPr marL="0" indent="0">
              <a:buNone/>
              <a:defRPr sz="30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6" name="Picture Placeholder 3">
            <a:extLst>
              <a:ext uri="{FF2B5EF4-FFF2-40B4-BE49-F238E27FC236}">
                <a16:creationId xmlns:a16="http://schemas.microsoft.com/office/drawing/2014/main" id="{45230BBD-D8AC-0545-A7D5-13382E10E93A}"/>
              </a:ext>
            </a:extLst>
          </p:cNvPr>
          <p:cNvSpPr>
            <a:spLocks noGrp="1"/>
          </p:cNvSpPr>
          <p:nvPr>
            <p:ph type="pic" sz="quarter" idx="14"/>
          </p:nvPr>
        </p:nvSpPr>
        <p:spPr>
          <a:xfrm>
            <a:off x="638177" y="1809749"/>
            <a:ext cx="5181597" cy="4333876"/>
          </a:xfrm>
          <a:prstGeom prst="rect">
            <a:avLst/>
          </a:prstGeom>
        </p:spPr>
        <p:txBody>
          <a:bodyPr/>
          <a:lstStyle/>
          <a:p>
            <a:endParaRPr lang="en-US"/>
          </a:p>
        </p:txBody>
      </p:sp>
      <p:sp>
        <p:nvSpPr>
          <p:cNvPr id="7" name="Picture Placeholder 3">
            <a:extLst>
              <a:ext uri="{FF2B5EF4-FFF2-40B4-BE49-F238E27FC236}">
                <a16:creationId xmlns:a16="http://schemas.microsoft.com/office/drawing/2014/main" id="{10D8EEC7-A4A8-754E-B0D5-1BD7DE8A8170}"/>
              </a:ext>
            </a:extLst>
          </p:cNvPr>
          <p:cNvSpPr>
            <a:spLocks noGrp="1"/>
          </p:cNvSpPr>
          <p:nvPr>
            <p:ph type="pic" sz="quarter" idx="15"/>
          </p:nvPr>
        </p:nvSpPr>
        <p:spPr>
          <a:xfrm>
            <a:off x="6368761" y="1809749"/>
            <a:ext cx="5181597" cy="4333876"/>
          </a:xfrm>
          <a:prstGeom prst="rect">
            <a:avLst/>
          </a:prstGeom>
        </p:spPr>
        <p:txBody>
          <a:bodyPr/>
          <a:lstStyle/>
          <a:p>
            <a:endParaRPr lang="en-US"/>
          </a:p>
        </p:txBody>
      </p:sp>
      <p:sp>
        <p:nvSpPr>
          <p:cNvPr id="8" name="Slide Number Placeholder 3">
            <a:extLst>
              <a:ext uri="{FF2B5EF4-FFF2-40B4-BE49-F238E27FC236}">
                <a16:creationId xmlns:a16="http://schemas.microsoft.com/office/drawing/2014/main" id="{786F870C-64A2-4745-A31D-1B11AEC206B2}"/>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00138582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to_Antraštė_Tekstas_Juoda">
    <p:bg>
      <p:bgPr>
        <a:solidFill>
          <a:schemeClr val="tx1"/>
        </a:solidFill>
        <a:effectLst/>
      </p:bgPr>
    </p:bg>
    <p:spTree>
      <p:nvGrpSpPr>
        <p:cNvPr id="1" name=""/>
        <p:cNvGrpSpPr/>
        <p:nvPr/>
      </p:nvGrpSpPr>
      <p:grpSpPr>
        <a:xfrm>
          <a:off x="0" y="0"/>
          <a:ext cx="0" cy="0"/>
          <a:chOff x="0" y="0"/>
          <a:chExt cx="0" cy="0"/>
        </a:xfrm>
      </p:grpSpPr>
      <p:sp>
        <p:nvSpPr>
          <p:cNvPr id="15" name="Text Placeholder 20">
            <a:extLst>
              <a:ext uri="{FF2B5EF4-FFF2-40B4-BE49-F238E27FC236}">
                <a16:creationId xmlns:a16="http://schemas.microsoft.com/office/drawing/2014/main" id="{B5F1E7A3-042D-1A41-A4EE-C4B741F2F954}"/>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6" name="Text Placeholder 4">
            <a:extLst>
              <a:ext uri="{FF2B5EF4-FFF2-40B4-BE49-F238E27FC236}">
                <a16:creationId xmlns:a16="http://schemas.microsoft.com/office/drawing/2014/main" id="{0393B77B-8341-1C44-8B13-EC418665B44B}"/>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19" name="Picture Placeholder 4">
            <a:extLst>
              <a:ext uri="{FF2B5EF4-FFF2-40B4-BE49-F238E27FC236}">
                <a16:creationId xmlns:a16="http://schemas.microsoft.com/office/drawing/2014/main" id="{87791077-CFD2-474A-ADBD-B95943A91900}"/>
              </a:ext>
            </a:extLst>
          </p:cNvPr>
          <p:cNvSpPr>
            <a:spLocks noGrp="1"/>
          </p:cNvSpPr>
          <p:nvPr>
            <p:ph type="pic" sz="quarter" idx="19"/>
          </p:nvPr>
        </p:nvSpPr>
        <p:spPr>
          <a:xfrm>
            <a:off x="1" y="1"/>
            <a:ext cx="6096000" cy="6858000"/>
          </a:xfrm>
          <a:prstGeom prst="rect">
            <a:avLst/>
          </a:prstGeom>
        </p:spPr>
        <p:txBody>
          <a:bodyPr/>
          <a:lstStyle/>
          <a:p>
            <a:endParaRPr lang="en-LT" dirty="0"/>
          </a:p>
        </p:txBody>
      </p:sp>
      <p:sp>
        <p:nvSpPr>
          <p:cNvPr id="6" name="Slide Number Placeholder 3">
            <a:extLst>
              <a:ext uri="{FF2B5EF4-FFF2-40B4-BE49-F238E27FC236}">
                <a16:creationId xmlns:a16="http://schemas.microsoft.com/office/drawing/2014/main" id="{3D9565FE-3CF5-C940-8534-EF27E7FE6B39}"/>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245643291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to_Antraštė_Tekstas_Balta">
    <p:bg>
      <p:bgPr>
        <a:solidFill>
          <a:schemeClr val="bg1"/>
        </a:solidFill>
        <a:effectLst/>
      </p:bgPr>
    </p:bg>
    <p:spTree>
      <p:nvGrpSpPr>
        <p:cNvPr id="1" name=""/>
        <p:cNvGrpSpPr/>
        <p:nvPr/>
      </p:nvGrpSpPr>
      <p:grpSpPr>
        <a:xfrm>
          <a:off x="0" y="0"/>
          <a:ext cx="0" cy="0"/>
          <a:chOff x="0" y="0"/>
          <a:chExt cx="0" cy="0"/>
        </a:xfrm>
      </p:grpSpPr>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1" y="1"/>
            <a:ext cx="6096000" cy="6858000"/>
          </a:xfrm>
          <a:prstGeom prst="rect">
            <a:avLst/>
          </a:prstGeom>
        </p:spPr>
        <p:txBody>
          <a:bodyPr/>
          <a:lstStyle/>
          <a:p>
            <a:endParaRPr lang="en-LT" dirty="0"/>
          </a:p>
        </p:txBody>
      </p:sp>
      <p:sp>
        <p:nvSpPr>
          <p:cNvPr id="6" name="Slide Number Placeholder 3">
            <a:extLst>
              <a:ext uri="{FF2B5EF4-FFF2-40B4-BE49-F238E27FC236}">
                <a16:creationId xmlns:a16="http://schemas.microsoft.com/office/drawing/2014/main" id="{E960C207-DFB8-7C44-BEFE-3C8BB4B229DC}"/>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4081787762"/>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ntraštė_Tekstas_Foto_Juoda">
    <p:bg>
      <p:bgPr>
        <a:solidFill>
          <a:schemeClr val="tx1"/>
        </a:solidFill>
        <a:effectLst/>
      </p:bgPr>
    </p:bg>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6096000" y="1"/>
            <a:ext cx="6096000" cy="6858000"/>
          </a:xfrm>
          <a:prstGeom prst="rect">
            <a:avLst/>
          </a:prstGeom>
        </p:spPr>
        <p:txBody>
          <a:bodyPr/>
          <a:lstStyle/>
          <a:p>
            <a:endParaRPr lang="en-LT" dirty="0"/>
          </a:p>
        </p:txBody>
      </p:sp>
      <p:sp>
        <p:nvSpPr>
          <p:cNvPr id="6" name="Text Placeholder 20">
            <a:extLst>
              <a:ext uri="{FF2B5EF4-FFF2-40B4-BE49-F238E27FC236}">
                <a16:creationId xmlns:a16="http://schemas.microsoft.com/office/drawing/2014/main" id="{66AC166F-BD2D-6D49-902E-EA2D168F6C1B}"/>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7" name="Text Placeholder 4">
            <a:extLst>
              <a:ext uri="{FF2B5EF4-FFF2-40B4-BE49-F238E27FC236}">
                <a16:creationId xmlns:a16="http://schemas.microsoft.com/office/drawing/2014/main" id="{C1CCD885-C1EB-3A48-B8A0-CC1F23EEB6AE}"/>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Tree>
    <p:extLst>
      <p:ext uri="{BB962C8B-B14F-4D97-AF65-F5344CB8AC3E}">
        <p14:creationId xmlns:p14="http://schemas.microsoft.com/office/powerpoint/2010/main" val="156230621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ntraštė_Tekstas_Foto_Balta">
    <p:bg>
      <p:bgPr>
        <a:solidFill>
          <a:schemeClr val="bg1"/>
        </a:solidFill>
        <a:effectLst/>
      </p:bgPr>
    </p:bg>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6096000" y="1"/>
            <a:ext cx="6096000" cy="6858000"/>
          </a:xfrm>
          <a:prstGeom prst="rect">
            <a:avLst/>
          </a:prstGeom>
        </p:spPr>
        <p:txBody>
          <a:bodyPr/>
          <a:lstStyle/>
          <a:p>
            <a:endParaRPr lang="en-LT" dirty="0"/>
          </a:p>
        </p:txBody>
      </p:sp>
      <p:sp>
        <p:nvSpPr>
          <p:cNvPr id="6" name="Text Placeholder 20">
            <a:extLst>
              <a:ext uri="{FF2B5EF4-FFF2-40B4-BE49-F238E27FC236}">
                <a16:creationId xmlns:a16="http://schemas.microsoft.com/office/drawing/2014/main" id="{66AC166F-BD2D-6D49-902E-EA2D168F6C1B}"/>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7" name="Text Placeholder 4">
            <a:extLst>
              <a:ext uri="{FF2B5EF4-FFF2-40B4-BE49-F238E27FC236}">
                <a16:creationId xmlns:a16="http://schemas.microsoft.com/office/drawing/2014/main" id="{C1CCD885-C1EB-3A48-B8A0-CC1F23EEB6AE}"/>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Tree>
    <p:extLst>
      <p:ext uri="{BB962C8B-B14F-4D97-AF65-F5344CB8AC3E}">
        <p14:creationId xmlns:p14="http://schemas.microsoft.com/office/powerpoint/2010/main" val="332211794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Foto_Antraštė_Keturios dalys">
    <p:bg>
      <p:bgPr>
        <a:solidFill>
          <a:schemeClr val="bg1"/>
        </a:solidFill>
        <a:effectLst/>
      </p:bgPr>
    </p:bg>
    <p:spTree>
      <p:nvGrpSpPr>
        <p:cNvPr id="1" name=""/>
        <p:cNvGrpSpPr/>
        <p:nvPr/>
      </p:nvGrpSpPr>
      <p:grpSpPr>
        <a:xfrm>
          <a:off x="0" y="0"/>
          <a:ext cx="0" cy="0"/>
          <a:chOff x="0" y="0"/>
          <a:chExt cx="0" cy="0"/>
        </a:xfrm>
      </p:grpSpPr>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3429001"/>
            <a:ext cx="6096000" cy="3428997"/>
          </a:xfrm>
          <a:prstGeom prst="rect">
            <a:avLst/>
          </a:prstGeom>
        </p:spPr>
        <p:txBody>
          <a:bodyPr/>
          <a:lstStyle/>
          <a:p>
            <a:endParaRPr lang="en-LT" dirty="0"/>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1"/>
            <a:ext cx="6096000" cy="3428997"/>
          </a:xfrm>
          <a:prstGeom prst="rect">
            <a:avLst/>
          </a:prstGeom>
        </p:spPr>
        <p:txBody>
          <a:bodyPr/>
          <a:lstStyle/>
          <a:p>
            <a:endParaRPr lang="en-LT" dirty="0"/>
          </a:p>
        </p:txBody>
      </p:sp>
    </p:spTree>
    <p:extLst>
      <p:ext uri="{BB962C8B-B14F-4D97-AF65-F5344CB8AC3E}">
        <p14:creationId xmlns:p14="http://schemas.microsoft.com/office/powerpoint/2010/main" val="2989932070"/>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Foto_Antraštė_Keturios dalys">
    <p:bg>
      <p:bgPr>
        <a:solidFill>
          <a:schemeClr val="tx1"/>
        </a:solidFill>
        <a:effectLst/>
      </p:bgPr>
    </p:bg>
    <p:spTree>
      <p:nvGrpSpPr>
        <p:cNvPr id="1" name=""/>
        <p:cNvGrpSpPr/>
        <p:nvPr/>
      </p:nvGrpSpPr>
      <p:grpSpPr>
        <a:xfrm>
          <a:off x="0" y="0"/>
          <a:ext cx="0" cy="0"/>
          <a:chOff x="0" y="0"/>
          <a:chExt cx="0" cy="0"/>
        </a:xfrm>
      </p:grpSpPr>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3429001"/>
            <a:ext cx="6096000" cy="3428997"/>
          </a:xfrm>
          <a:prstGeom prst="rect">
            <a:avLst/>
          </a:prstGeom>
        </p:spPr>
        <p:txBody>
          <a:bodyPr/>
          <a:lstStyle/>
          <a:p>
            <a:endParaRPr lang="en-LT" dirty="0"/>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1"/>
            <a:ext cx="6096000" cy="3428997"/>
          </a:xfrm>
          <a:prstGeom prst="rect">
            <a:avLst/>
          </a:prstGeom>
        </p:spPr>
        <p:txBody>
          <a:bodyPr/>
          <a:lstStyle/>
          <a:p>
            <a:endParaRPr lang="en-LT" dirty="0"/>
          </a:p>
        </p:txBody>
      </p:sp>
    </p:spTree>
    <p:extLst>
      <p:ext uri="{BB962C8B-B14F-4D97-AF65-F5344CB8AC3E}">
        <p14:creationId xmlns:p14="http://schemas.microsoft.com/office/powerpoint/2010/main" val="3899158391"/>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Foto_Antraštė_Keturios dalys">
    <p:bg>
      <p:bgPr>
        <a:solidFill>
          <a:schemeClr val="bg1"/>
        </a:solidFill>
        <a:effectLst/>
      </p:bgPr>
    </p:bg>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1"/>
            <a:ext cx="6096000" cy="3428997"/>
          </a:xfrm>
          <a:prstGeom prst="rect">
            <a:avLst/>
          </a:prstGeom>
        </p:spPr>
        <p:txBody>
          <a:bodyPr/>
          <a:lstStyle/>
          <a:p>
            <a:endParaRPr lang="en-LT" dirty="0"/>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3428998"/>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3429003"/>
            <a:ext cx="6096000" cy="3428997"/>
          </a:xfrm>
          <a:prstGeom prst="rect">
            <a:avLst/>
          </a:prstGeom>
        </p:spPr>
        <p:txBody>
          <a:bodyPr/>
          <a:lstStyle/>
          <a:p>
            <a:endParaRPr lang="en-LT" dirty="0"/>
          </a:p>
        </p:txBody>
      </p:sp>
    </p:spTree>
    <p:extLst>
      <p:ext uri="{BB962C8B-B14F-4D97-AF65-F5344CB8AC3E}">
        <p14:creationId xmlns:p14="http://schemas.microsoft.com/office/powerpoint/2010/main" val="419705714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Foto_Antraštė_Keturios dalys">
    <p:bg>
      <p:bgPr>
        <a:solidFill>
          <a:schemeClr val="tx1"/>
        </a:solidFill>
        <a:effectLst/>
      </p:bgPr>
    </p:bg>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1"/>
            <a:ext cx="6096000" cy="3428997"/>
          </a:xfrm>
          <a:prstGeom prst="rect">
            <a:avLst/>
          </a:prstGeom>
        </p:spPr>
        <p:txBody>
          <a:bodyPr/>
          <a:lstStyle/>
          <a:p>
            <a:endParaRPr lang="en-LT" dirty="0"/>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3428998"/>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3429003"/>
            <a:ext cx="6096000" cy="3428997"/>
          </a:xfrm>
          <a:prstGeom prst="rect">
            <a:avLst/>
          </a:prstGeom>
        </p:spPr>
        <p:txBody>
          <a:bodyPr/>
          <a:lstStyle/>
          <a:p>
            <a:endParaRPr lang="en-LT" dirty="0"/>
          </a:p>
        </p:txBody>
      </p:sp>
    </p:spTree>
    <p:extLst>
      <p:ext uri="{BB962C8B-B14F-4D97-AF65-F5344CB8AC3E}">
        <p14:creationId xmlns:p14="http://schemas.microsoft.com/office/powerpoint/2010/main" val="191177747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agrama_Juodas fonas">
    <p:bg>
      <p:bgPr>
        <a:solidFill>
          <a:schemeClr val="tx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AB4F772-2275-974B-AA4E-C0D2280B6421}"/>
              </a:ext>
            </a:extLst>
          </p:cNvPr>
          <p:cNvSpPr txBox="1"/>
          <p:nvPr userDrawn="1"/>
        </p:nvSpPr>
        <p:spPr>
          <a:xfrm>
            <a:off x="1279922" y="403225"/>
            <a:ext cx="9632156" cy="1988878"/>
          </a:xfrm>
          <a:prstGeom prst="rect">
            <a:avLst/>
          </a:prstGeom>
          <a:noFill/>
        </p:spPr>
        <p:txBody>
          <a:bodyPr wrap="square" rtlCol="0">
            <a:spAutoFit/>
          </a:bodyPr>
          <a:lstStyle/>
          <a:p>
            <a:pPr algn="ctr">
              <a:lnSpc>
                <a:spcPct val="110000"/>
              </a:lnSpc>
              <a:spcAft>
                <a:spcPts val="1200"/>
              </a:spcAft>
            </a:pPr>
            <a:r>
              <a:rPr lang="en-GB" sz="1800" b="1" i="0"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SVARBU (ŠITA SKAIDRĖ NĖRA ŠABLONO DALIS)</a:t>
            </a:r>
            <a:endParaRPr lang="lt-LT" b="1" i="0" dirty="0">
              <a:solidFill>
                <a:srgbClr val="FFFF00"/>
              </a:solidFill>
              <a:latin typeface="Arial" panose="020B0604020202020204" pitchFamily="34" charset="0"/>
              <a:ea typeface="Inter" panose="020B0502030000000004" pitchFamily="34" charset="0"/>
              <a:cs typeface="Arial" panose="020B0604020202020204" pitchFamily="34" charset="0"/>
            </a:endParaRPr>
          </a:p>
          <a:p>
            <a:pPr algn="ctr">
              <a:lnSpc>
                <a:spcPct val="110000"/>
              </a:lnSpc>
              <a:spcAft>
                <a:spcPts val="1200"/>
              </a:spcAft>
            </a:pPr>
            <a:r>
              <a:rPr lang="lt-LT" b="0" i="0" dirty="0">
                <a:solidFill>
                  <a:schemeClr val="bg1"/>
                </a:solidFill>
                <a:latin typeface="Arial" panose="020B0604020202020204" pitchFamily="34" charset="0"/>
                <a:ea typeface="Inter" panose="020B0502030000000004" pitchFamily="34" charset="0"/>
                <a:cs typeface="Arial" panose="020B0604020202020204" pitchFamily="34" charset="0"/>
              </a:rPr>
              <a:t>Nusikopijuokite diagramą:</a:t>
            </a:r>
          </a:p>
          <a:p>
            <a:pPr algn="ctr">
              <a:lnSpc>
                <a:spcPct val="110000"/>
              </a:lnSpc>
              <a:spcAft>
                <a:spcPts val="1200"/>
              </a:spcAft>
            </a:pP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1.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Nueikite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į</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View panel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2.</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Slide Master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3.</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Nusikopijuokite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diagramą</a:t>
            </a:r>
            <a:b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b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4.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Uždarykite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Slide Master</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Normal</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5.</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Įklijuokite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diagramą</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savo</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skaidrėje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a:t>
            </a:r>
            <a:endParaRPr lang="lt-LT"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endParaRPr>
          </a:p>
          <a:p>
            <a:pPr algn="ctr">
              <a:lnSpc>
                <a:spcPct val="110000"/>
              </a:lnSpc>
              <a:spcAft>
                <a:spcPts val="1200"/>
              </a:spcAft>
            </a:pPr>
            <a:r>
              <a:rPr lang="lt-LT" b="1" i="0" dirty="0">
                <a:solidFill>
                  <a:schemeClr val="bg1"/>
                </a:solidFill>
                <a:latin typeface="Arial" panose="020B0604020202020204" pitchFamily="34" charset="0"/>
                <a:ea typeface="Inter Semi Bold" panose="020B0502030000000004" pitchFamily="34" charset="0"/>
                <a:cs typeface="Arial" panose="020B0604020202020204" pitchFamily="34" charset="0"/>
              </a:rPr>
              <a:t>Visos kitos diagramos turi būti kuriamos remiantis esama stilistika.</a:t>
            </a:r>
            <a:endParaRPr lang="en-US"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graphicFrame>
        <p:nvGraphicFramePr>
          <p:cNvPr id="7" name="Chart 6">
            <a:extLst>
              <a:ext uri="{FF2B5EF4-FFF2-40B4-BE49-F238E27FC236}">
                <a16:creationId xmlns:a16="http://schemas.microsoft.com/office/drawing/2014/main" id="{0ECDE41A-C15A-8C4B-A12D-1A07B994E01E}"/>
              </a:ext>
            </a:extLst>
          </p:cNvPr>
          <p:cNvGraphicFramePr/>
          <p:nvPr userDrawn="1">
            <p:extLst>
              <p:ext uri="{D42A27DB-BD31-4B8C-83A1-F6EECF244321}">
                <p14:modId xmlns:p14="http://schemas.microsoft.com/office/powerpoint/2010/main" val="983733450"/>
              </p:ext>
            </p:extLst>
          </p:nvPr>
        </p:nvGraphicFramePr>
        <p:xfrm>
          <a:off x="988701" y="2767449"/>
          <a:ext cx="5988569" cy="38992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1E189536-B994-8B44-9AD6-1E9B3000F884}"/>
              </a:ext>
            </a:extLst>
          </p:cNvPr>
          <p:cNvGraphicFramePr/>
          <p:nvPr userDrawn="1">
            <p:extLst>
              <p:ext uri="{D42A27DB-BD31-4B8C-83A1-F6EECF244321}">
                <p14:modId xmlns:p14="http://schemas.microsoft.com/office/powerpoint/2010/main" val="181667176"/>
              </p:ext>
            </p:extLst>
          </p:nvPr>
        </p:nvGraphicFramePr>
        <p:xfrm>
          <a:off x="7585316" y="3085203"/>
          <a:ext cx="4006368" cy="3581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231096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kyrius_Vienas skaičiu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pic>
        <p:nvPicPr>
          <p:cNvPr id="2" name="Picture 1">
            <a:extLst>
              <a:ext uri="{FF2B5EF4-FFF2-40B4-BE49-F238E27FC236}">
                <a16:creationId xmlns:a16="http://schemas.microsoft.com/office/drawing/2014/main" id="{6D892914-F5A9-F642-B52A-C75D04F09286}"/>
              </a:ext>
            </a:extLst>
          </p:cNvPr>
          <p:cNvPicPr>
            <a:picLocks noChangeAspect="1"/>
          </p:cNvPicPr>
          <p:nvPr userDrawn="1"/>
        </p:nvPicPr>
        <p:blipFill>
          <a:blip r:embed="rId4"/>
          <a:stretch>
            <a:fillRect/>
          </a:stretch>
        </p:blipFill>
        <p:spPr>
          <a:xfrm>
            <a:off x="2840052" y="0"/>
            <a:ext cx="38100" cy="6858000"/>
          </a:xfrm>
          <a:prstGeom prst="rect">
            <a:avLst/>
          </a:prstGeom>
        </p:spPr>
      </p:pic>
      <p:pic>
        <p:nvPicPr>
          <p:cNvPr id="9" name="Picture 8">
            <a:extLst>
              <a:ext uri="{FF2B5EF4-FFF2-40B4-BE49-F238E27FC236}">
                <a16:creationId xmlns:a16="http://schemas.microsoft.com/office/drawing/2014/main" id="{DE4D699B-062F-E34A-B8AF-6AF33D54CB2F}"/>
              </a:ext>
            </a:extLst>
          </p:cNvPr>
          <p:cNvPicPr>
            <a:picLocks noChangeAspect="1"/>
          </p:cNvPicPr>
          <p:nvPr userDrawn="1"/>
        </p:nvPicPr>
        <p:blipFill rotWithShape="1">
          <a:blip r:embed="rId4"/>
          <a:srcRect l="-119640" t="58032" r="-170830" b="390"/>
          <a:stretch/>
        </p:blipFill>
        <p:spPr>
          <a:xfrm rot="5400000">
            <a:off x="1351336" y="52466"/>
            <a:ext cx="148773" cy="2851446"/>
          </a:xfrm>
          <a:prstGeom prst="rect">
            <a:avLst/>
          </a:prstGeom>
        </p:spPr>
      </p:pic>
      <p:sp>
        <p:nvSpPr>
          <p:cNvPr id="18" name="Text Placeholder 3">
            <a:extLst>
              <a:ext uri="{FF2B5EF4-FFF2-40B4-BE49-F238E27FC236}">
                <a16:creationId xmlns:a16="http://schemas.microsoft.com/office/drawing/2014/main" id="{224758FE-FB03-7945-8489-CE74EBB5340E}"/>
              </a:ext>
            </a:extLst>
          </p:cNvPr>
          <p:cNvSpPr>
            <a:spLocks noGrp="1"/>
          </p:cNvSpPr>
          <p:nvPr>
            <p:ph type="body" sz="quarter" idx="10" hasCustomPrompt="1"/>
          </p:nvPr>
        </p:nvSpPr>
        <p:spPr>
          <a:xfrm>
            <a:off x="3467098" y="3668711"/>
            <a:ext cx="6222494" cy="2724025"/>
          </a:xfrm>
          <a:prstGeom prst="rect">
            <a:avLst/>
          </a:prstGeom>
        </p:spPr>
        <p:txBody>
          <a:bodyPr anchor="b"/>
          <a:lstStyle>
            <a:lvl1pPr marL="0" indent="0">
              <a:buNone/>
              <a:defRPr sz="37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stStyle>
          <a:p>
            <a:pPr lvl="0"/>
            <a:r>
              <a:rPr lang="en-US" dirty="0" err="1"/>
              <a:t>Antraštė</a:t>
            </a:r>
            <a:endParaRPr lang="en-US" dirty="0"/>
          </a:p>
        </p:txBody>
      </p:sp>
      <p:pic>
        <p:nvPicPr>
          <p:cNvPr id="19" name="Picture 18">
            <a:extLst>
              <a:ext uri="{FF2B5EF4-FFF2-40B4-BE49-F238E27FC236}">
                <a16:creationId xmlns:a16="http://schemas.microsoft.com/office/drawing/2014/main" id="{E6E61C04-401B-A548-95BE-432EEC7539D9}"/>
              </a:ext>
            </a:extLst>
          </p:cNvPr>
          <p:cNvPicPr>
            <a:picLocks noChangeAspect="1"/>
          </p:cNvPicPr>
          <p:nvPr userDrawn="1"/>
        </p:nvPicPr>
        <p:blipFill>
          <a:blip r:embed="rId5"/>
          <a:stretch>
            <a:fillRect/>
          </a:stretch>
        </p:blipFill>
        <p:spPr>
          <a:xfrm>
            <a:off x="1373481" y="1329925"/>
            <a:ext cx="1104900" cy="254000"/>
          </a:xfrm>
          <a:prstGeom prst="rect">
            <a:avLst/>
          </a:prstGeom>
        </p:spPr>
      </p:pic>
      <p:sp>
        <p:nvSpPr>
          <p:cNvPr id="13" name="Text Placeholder 2">
            <a:extLst>
              <a:ext uri="{FF2B5EF4-FFF2-40B4-BE49-F238E27FC236}">
                <a16:creationId xmlns:a16="http://schemas.microsoft.com/office/drawing/2014/main" id="{C83BDE46-B3FD-934A-954D-8ED9ABBD069B}"/>
              </a:ext>
            </a:extLst>
          </p:cNvPr>
          <p:cNvSpPr>
            <a:spLocks noGrp="1"/>
          </p:cNvSpPr>
          <p:nvPr>
            <p:ph type="body" sz="quarter" idx="14"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12" name="TextBox 11">
            <a:extLst>
              <a:ext uri="{FF2B5EF4-FFF2-40B4-BE49-F238E27FC236}">
                <a16:creationId xmlns:a16="http://schemas.microsoft.com/office/drawing/2014/main" id="{323ABD1B-A1CE-B243-B0AE-AFA3DF058648}"/>
              </a:ext>
            </a:extLst>
          </p:cNvPr>
          <p:cNvSpPr txBox="1"/>
          <p:nvPr userDrawn="1"/>
        </p:nvSpPr>
        <p:spPr>
          <a:xfrm>
            <a:off x="3467098" y="1289465"/>
            <a:ext cx="4604847" cy="323165"/>
          </a:xfrm>
          <a:prstGeom prst="rect">
            <a:avLst/>
          </a:prstGeom>
          <a:noFill/>
        </p:spPr>
        <p:txBody>
          <a:bodyPr wrap="square" rtlCol="0">
            <a:spAutoFit/>
          </a:bodyPr>
          <a:lstStyle/>
          <a:p>
            <a:r>
              <a:rPr lang="en-LT" sz="1500" b="1" i="0" dirty="0">
                <a:solidFill>
                  <a:schemeClr val="bg1"/>
                </a:solidFill>
                <a:latin typeface="Arial" panose="020B0604020202020204" pitchFamily="34" charset="0"/>
                <a:ea typeface="Inter Semi Bold" panose="020B0502030000000004" pitchFamily="34" charset="0"/>
                <a:cs typeface="Arial" panose="020B0604020202020204" pitchFamily="34" charset="0"/>
              </a:rPr>
              <a:t>KAUNO TECHNOLOGIJOS UNIVERSITETAS</a:t>
            </a:r>
          </a:p>
        </p:txBody>
      </p:sp>
      <p:sp>
        <p:nvSpPr>
          <p:cNvPr id="14" name="Text Placeholder 6">
            <a:extLst>
              <a:ext uri="{FF2B5EF4-FFF2-40B4-BE49-F238E27FC236}">
                <a16:creationId xmlns:a16="http://schemas.microsoft.com/office/drawing/2014/main" id="{F0045096-48AE-2F45-81DE-246F7A97BAFA}"/>
              </a:ext>
            </a:extLst>
          </p:cNvPr>
          <p:cNvSpPr>
            <a:spLocks noGrp="1"/>
          </p:cNvSpPr>
          <p:nvPr>
            <p:ph type="body" sz="quarter" idx="13" hasCustomPrompt="1"/>
          </p:nvPr>
        </p:nvSpPr>
        <p:spPr>
          <a:xfrm>
            <a:off x="0" y="3373722"/>
            <a:ext cx="2828658" cy="3222561"/>
          </a:xfrm>
          <a:prstGeom prst="rect">
            <a:avLst/>
          </a:prstGeom>
          <a:ln w="19050">
            <a:noFill/>
          </a:ln>
        </p:spPr>
        <p:txBody>
          <a:bodyPr/>
          <a:lstStyle>
            <a:lvl1pPr marL="0" indent="0" algn="ctr">
              <a:buNone/>
              <a:defRPr sz="26000" b="1" i="0">
                <a:ln w="19050">
                  <a:solidFill>
                    <a:schemeClr val="bg1"/>
                  </a:solidFill>
                </a:ln>
                <a:noFill/>
                <a:latin typeface="Arial" panose="020B0604020202020204" pitchFamily="34" charset="0"/>
                <a:ea typeface="Inter" panose="020B0502030000000004" pitchFamily="34" charset="0"/>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3364796189"/>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agrama_Baltas fona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22D502-64E2-DE49-8A59-1D3013B76A6E}"/>
              </a:ext>
            </a:extLst>
          </p:cNvPr>
          <p:cNvSpPr txBox="1"/>
          <p:nvPr userDrawn="1"/>
        </p:nvSpPr>
        <p:spPr>
          <a:xfrm>
            <a:off x="1279922" y="403225"/>
            <a:ext cx="9632156" cy="1988878"/>
          </a:xfrm>
          <a:prstGeom prst="rect">
            <a:avLst/>
          </a:prstGeom>
          <a:noFill/>
        </p:spPr>
        <p:txBody>
          <a:bodyPr wrap="square" rtlCol="0">
            <a:spAutoFit/>
          </a:bodyPr>
          <a:lstStyle/>
          <a:p>
            <a:pPr algn="ctr">
              <a:lnSpc>
                <a:spcPct val="110000"/>
              </a:lnSpc>
              <a:spcAft>
                <a:spcPts val="1200"/>
              </a:spcAft>
            </a:pPr>
            <a:r>
              <a:rPr lang="en-GB" sz="1800" b="1" i="0"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SVARBU (ŠITA SKAIDRĖ NĖRA ŠABLONO DALIS)</a:t>
            </a:r>
            <a:endParaRPr lang="lt-LT" b="1" i="0" dirty="0">
              <a:solidFill>
                <a:schemeClr val="tx1"/>
              </a:solidFill>
              <a:latin typeface="Arial" panose="020B0604020202020204" pitchFamily="34" charset="0"/>
              <a:ea typeface="Inter" panose="020B0502030000000004" pitchFamily="34" charset="0"/>
              <a:cs typeface="Arial" panose="020B0604020202020204" pitchFamily="34" charset="0"/>
            </a:endParaRPr>
          </a:p>
          <a:p>
            <a:pPr algn="ctr">
              <a:lnSpc>
                <a:spcPct val="110000"/>
              </a:lnSpc>
              <a:spcAft>
                <a:spcPts val="1200"/>
              </a:spcAft>
            </a:pPr>
            <a:r>
              <a:rPr lang="lt-LT" b="0" i="0" dirty="0">
                <a:solidFill>
                  <a:schemeClr val="tx1"/>
                </a:solidFill>
                <a:latin typeface="Arial" panose="020B0604020202020204" pitchFamily="34" charset="0"/>
                <a:ea typeface="Inter" panose="020B0502030000000004" pitchFamily="34" charset="0"/>
                <a:cs typeface="Arial" panose="020B0604020202020204" pitchFamily="34" charset="0"/>
              </a:rPr>
              <a:t>Nusikopijuokite diagramą:</a:t>
            </a:r>
          </a:p>
          <a:p>
            <a:pPr algn="ctr">
              <a:lnSpc>
                <a:spcPct val="110000"/>
              </a:lnSpc>
              <a:spcAft>
                <a:spcPts val="1200"/>
              </a:spcAft>
            </a:pP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1.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Nueikite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į</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View panel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2.</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Slide Master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3.</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Nusikopijuokite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diagramą</a:t>
            </a:r>
            <a:b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b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4.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Uždarykite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Slide Master</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Normal</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5.</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Įklijuokite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diagramą</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savo</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skaidrėje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a:t>
            </a:r>
            <a:endParaRPr lang="lt-LT"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endParaRPr>
          </a:p>
          <a:p>
            <a:pPr algn="ctr">
              <a:lnSpc>
                <a:spcPct val="110000"/>
              </a:lnSpc>
              <a:spcAft>
                <a:spcPts val="1200"/>
              </a:spcAft>
            </a:pPr>
            <a:r>
              <a:rPr lang="lt-LT" b="1" i="0" dirty="0">
                <a:solidFill>
                  <a:schemeClr val="tx1"/>
                </a:solidFill>
                <a:latin typeface="Arial" panose="020B0604020202020204" pitchFamily="34" charset="0"/>
                <a:ea typeface="Inter Semi Bold" panose="020B0502030000000004" pitchFamily="34" charset="0"/>
                <a:cs typeface="Arial" panose="020B0604020202020204" pitchFamily="34" charset="0"/>
              </a:rPr>
              <a:t>Visos kitos diagramos turi būti kuriamos remiantis esama stilistika.</a:t>
            </a:r>
            <a:endParaRPr lang="en-US"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graphicFrame>
        <p:nvGraphicFramePr>
          <p:cNvPr id="6" name="Chart 5">
            <a:extLst>
              <a:ext uri="{FF2B5EF4-FFF2-40B4-BE49-F238E27FC236}">
                <a16:creationId xmlns:a16="http://schemas.microsoft.com/office/drawing/2014/main" id="{8EE4845D-B78D-4A46-9763-62D727630EA1}"/>
              </a:ext>
            </a:extLst>
          </p:cNvPr>
          <p:cNvGraphicFramePr/>
          <p:nvPr userDrawn="1">
            <p:extLst>
              <p:ext uri="{D42A27DB-BD31-4B8C-83A1-F6EECF244321}">
                <p14:modId xmlns:p14="http://schemas.microsoft.com/office/powerpoint/2010/main" val="1737979793"/>
              </p:ext>
            </p:extLst>
          </p:nvPr>
        </p:nvGraphicFramePr>
        <p:xfrm>
          <a:off x="988701" y="2763075"/>
          <a:ext cx="5995285" cy="39036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5A0CB8A1-1010-EC4F-B6C5-EFB7467F76EE}"/>
              </a:ext>
            </a:extLst>
          </p:cNvPr>
          <p:cNvGraphicFramePr/>
          <p:nvPr userDrawn="1">
            <p:extLst>
              <p:ext uri="{D42A27DB-BD31-4B8C-83A1-F6EECF244321}">
                <p14:modId xmlns:p14="http://schemas.microsoft.com/office/powerpoint/2010/main" val="1245475880"/>
              </p:ext>
            </p:extLst>
          </p:nvPr>
        </p:nvGraphicFramePr>
        <p:xfrm>
          <a:off x="7585316" y="3085203"/>
          <a:ext cx="4006368" cy="3581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6810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ntelė_Juodas fonas">
    <p:bg>
      <p:bgPr>
        <a:solidFill>
          <a:schemeClr val="tx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A4775A3-EB07-A141-A562-5216ADEA360A}"/>
              </a:ext>
            </a:extLst>
          </p:cNvPr>
          <p:cNvSpPr txBox="1"/>
          <p:nvPr userDrawn="1"/>
        </p:nvSpPr>
        <p:spPr>
          <a:xfrm>
            <a:off x="1102519" y="698500"/>
            <a:ext cx="9986962" cy="1532599"/>
          </a:xfrm>
          <a:prstGeom prst="rect">
            <a:avLst/>
          </a:prstGeom>
          <a:noFill/>
        </p:spPr>
        <p:txBody>
          <a:bodyPr wrap="square" rtlCol="0">
            <a:spAutoFit/>
          </a:bodyPr>
          <a:lstStyle/>
          <a:p>
            <a:pPr algn="ctr">
              <a:lnSpc>
                <a:spcPct val="110000"/>
              </a:lnSpc>
              <a:spcAft>
                <a:spcPts val="1200"/>
              </a:spcAft>
            </a:pPr>
            <a:r>
              <a:rPr lang="en-GB" sz="1800" b="1" i="0"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SVARBU (ŠITA SKAIDRĖ NĖRA ŠABLONO DALIS)</a:t>
            </a:r>
            <a:endParaRPr lang="lt-LT" b="1" i="0" dirty="0">
              <a:solidFill>
                <a:srgbClr val="FFFF00"/>
              </a:solidFill>
              <a:latin typeface="Arial" panose="020B0604020202020204" pitchFamily="34" charset="0"/>
              <a:ea typeface="Inter" panose="020B0502030000000004" pitchFamily="34" charset="0"/>
              <a:cs typeface="Arial" panose="020B0604020202020204" pitchFamily="34" charset="0"/>
            </a:endParaRPr>
          </a:p>
          <a:p>
            <a:pPr marL="0" marR="0" lvl="0" indent="0" algn="ctr" defTabSz="914400" rtl="0" eaLnBrk="1" fontAlgn="auto" latinLnBrk="0" hangingPunct="1">
              <a:lnSpc>
                <a:spcPct val="110000"/>
              </a:lnSpc>
              <a:spcBef>
                <a:spcPts val="0"/>
              </a:spcBef>
              <a:spcAft>
                <a:spcPts val="1200"/>
              </a:spcAft>
              <a:buClrTx/>
              <a:buSzTx/>
              <a:buFontTx/>
              <a:buNone/>
              <a:tabLst/>
              <a:defRPr/>
            </a:pPr>
            <a:r>
              <a:rPr lang="lt-LT" b="0" i="0" dirty="0">
                <a:solidFill>
                  <a:schemeClr val="bg1"/>
                </a:solidFill>
                <a:latin typeface="Arial" panose="020B0604020202020204" pitchFamily="34" charset="0"/>
                <a:ea typeface="Inter" panose="020B0502030000000004" pitchFamily="34" charset="0"/>
                <a:cs typeface="Arial" panose="020B0604020202020204" pitchFamily="34" charset="0"/>
              </a:rPr>
              <a:t>Nusikopijuokite lentelę:</a:t>
            </a:r>
          </a:p>
          <a:p>
            <a:pPr marL="0" marR="0" lvl="0" indent="0" algn="ctr" defTabSz="914400" rtl="0" eaLnBrk="1" fontAlgn="auto" latinLnBrk="0" hangingPunct="1">
              <a:lnSpc>
                <a:spcPct val="110000"/>
              </a:lnSpc>
              <a:spcBef>
                <a:spcPts val="0"/>
              </a:spcBef>
              <a:spcAft>
                <a:spcPts val="1200"/>
              </a:spcAft>
              <a:buClrTx/>
              <a:buSzTx/>
              <a:buFontTx/>
              <a:buNone/>
              <a:tabLst/>
              <a:defRPr/>
            </a:pP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1.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Nueikite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į</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View panel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2.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Slide Master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3.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Nusikopijuokite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lentelę</a:t>
            </a:r>
            <a:b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b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4.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Uždarykite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Slide Master</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Normal</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5.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Įklijuokite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lentelę</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savo</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skaidrėje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a:t>
            </a:r>
            <a:endParaRPr lang="lt-LT"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8EDCF25F-588F-FA48-A5FB-9F332A23BADD}"/>
              </a:ext>
            </a:extLst>
          </p:cNvPr>
          <p:cNvGraphicFramePr>
            <a:graphicFrameLocks noGrp="1"/>
          </p:cNvGraphicFramePr>
          <p:nvPr userDrawn="1">
            <p:extLst>
              <p:ext uri="{D42A27DB-BD31-4B8C-83A1-F6EECF244321}">
                <p14:modId xmlns:p14="http://schemas.microsoft.com/office/powerpoint/2010/main" val="2431052889"/>
              </p:ext>
            </p:extLst>
          </p:nvPr>
        </p:nvGraphicFramePr>
        <p:xfrm>
          <a:off x="947737" y="2736570"/>
          <a:ext cx="10077314" cy="3475035"/>
        </p:xfrm>
        <a:graphic>
          <a:graphicData uri="http://schemas.openxmlformats.org/drawingml/2006/table">
            <a:tbl>
              <a:tblPr firstRow="1" bandRow="1">
                <a:tableStyleId>{073A0DAA-6AF3-43AB-8588-CEC1D06C72B9}</a:tableStyleId>
              </a:tblPr>
              <a:tblGrid>
                <a:gridCol w="525463">
                  <a:extLst>
                    <a:ext uri="{9D8B030D-6E8A-4147-A177-3AD203B41FA5}">
                      <a16:colId xmlns:a16="http://schemas.microsoft.com/office/drawing/2014/main" val="553379762"/>
                    </a:ext>
                  </a:extLst>
                </a:gridCol>
                <a:gridCol w="5672183">
                  <a:extLst>
                    <a:ext uri="{9D8B030D-6E8A-4147-A177-3AD203B41FA5}">
                      <a16:colId xmlns:a16="http://schemas.microsoft.com/office/drawing/2014/main" val="2887563481"/>
                    </a:ext>
                  </a:extLst>
                </a:gridCol>
                <a:gridCol w="2632166">
                  <a:extLst>
                    <a:ext uri="{9D8B030D-6E8A-4147-A177-3AD203B41FA5}">
                      <a16:colId xmlns:a16="http://schemas.microsoft.com/office/drawing/2014/main" val="1877026651"/>
                    </a:ext>
                  </a:extLst>
                </a:gridCol>
                <a:gridCol w="1247502">
                  <a:extLst>
                    <a:ext uri="{9D8B030D-6E8A-4147-A177-3AD203B41FA5}">
                      <a16:colId xmlns:a16="http://schemas.microsoft.com/office/drawing/2014/main" val="2481374449"/>
                    </a:ext>
                  </a:extLst>
                </a:gridCol>
              </a:tblGrid>
              <a:tr h="695007">
                <a:tc>
                  <a:txBody>
                    <a:bodyPr/>
                    <a:lstStyle/>
                    <a:p>
                      <a:r>
                        <a:rPr lang="en-US" sz="1500" b="1" i="0" dirty="0">
                          <a:solidFill>
                            <a:srgbClr val="FFFF00"/>
                          </a:solidFill>
                          <a:latin typeface="Arial" panose="020B0604020202020204" pitchFamily="34" charset="0"/>
                          <a:ea typeface="Inter" panose="020B0502030000000004" pitchFamily="34" charset="0"/>
                          <a:cs typeface="Arial" panose="020B0604020202020204" pitchFamily="34" charset="0"/>
                        </a:rPr>
                        <a:t>Nr.</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Arial" panose="020B0604020202020204" pitchFamily="34" charset="0"/>
                          <a:ea typeface="Inter" panose="020B0502030000000004" pitchFamily="34" charset="0"/>
                          <a:cs typeface="Arial" panose="020B0604020202020204" pitchFamily="34" charset="0"/>
                        </a:rPr>
                        <a:t>Magna aliquam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Arial" panose="020B0604020202020204" pitchFamily="34" charset="0"/>
                          <a:ea typeface="Inter" panose="020B0502030000000004" pitchFamily="34" charset="0"/>
                          <a:cs typeface="Arial" panose="020B0604020202020204" pitchFamily="34" charset="0"/>
                        </a:rPr>
                        <a:t>Enim ad minim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Arial" panose="020B0604020202020204" pitchFamily="34" charset="0"/>
                          <a:ea typeface="Inter" panose="020B0502030000000004" pitchFamily="34" charset="0"/>
                          <a:cs typeface="Arial" panose="020B0604020202020204" pitchFamily="34" charset="0"/>
                        </a:rPr>
                        <a:t>Iriure</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437261061"/>
                  </a:ext>
                </a:extLst>
              </a:tr>
              <a:tr h="695007">
                <a:tc>
                  <a:txBody>
                    <a:bodyPr/>
                    <a:lstStyle/>
                    <a:p>
                      <a:pPr algn="ctr"/>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1</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Aoreet dolore magna aliquam erat volutpat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Praesent luptatum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03534893"/>
                  </a:ext>
                </a:extLst>
              </a:tr>
              <a:tr h="695007">
                <a:tc>
                  <a:txBody>
                    <a:bodyPr/>
                    <a:lstStyle/>
                    <a:p>
                      <a:pPr algn="ctr"/>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2</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Ut wisi enim ad minim veniam, quis nostrud</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Dolore te feugait nul</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82109185"/>
                  </a:ext>
                </a:extLst>
              </a:tr>
              <a:tr h="695007">
                <a:tc>
                  <a:txBody>
                    <a:bodyPr/>
                    <a:lstStyle/>
                    <a:p>
                      <a:pPr algn="ctr"/>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3</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Exerci tation ullamcorper suscipit lobortis nisl</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Augue duis</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63808814"/>
                  </a:ext>
                </a:extLst>
              </a:tr>
              <a:tr h="695007">
                <a:tc>
                  <a:txBody>
                    <a:bodyPr/>
                    <a:lstStyle/>
                    <a:p>
                      <a:pPr algn="ctr"/>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4</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Duis autem vel eum iriure dolor </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Te feugait nulla facilisi</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659441268"/>
                  </a:ext>
                </a:extLst>
              </a:tr>
            </a:tbl>
          </a:graphicData>
        </a:graphic>
      </p:graphicFrame>
    </p:spTree>
    <p:extLst>
      <p:ext uri="{BB962C8B-B14F-4D97-AF65-F5344CB8AC3E}">
        <p14:creationId xmlns:p14="http://schemas.microsoft.com/office/powerpoint/2010/main" val="42420871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entelė_Baltas fonas">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5245F59-08C9-D44E-AAB0-68B4A977944C}"/>
              </a:ext>
            </a:extLst>
          </p:cNvPr>
          <p:cNvSpPr txBox="1"/>
          <p:nvPr userDrawn="1"/>
        </p:nvSpPr>
        <p:spPr>
          <a:xfrm>
            <a:off x="1102519" y="698500"/>
            <a:ext cx="9986962" cy="1532599"/>
          </a:xfrm>
          <a:prstGeom prst="rect">
            <a:avLst/>
          </a:prstGeom>
          <a:noFill/>
        </p:spPr>
        <p:txBody>
          <a:bodyPr wrap="square" rtlCol="0">
            <a:spAutoFit/>
          </a:bodyPr>
          <a:lstStyle/>
          <a:p>
            <a:pPr algn="ctr">
              <a:lnSpc>
                <a:spcPct val="110000"/>
              </a:lnSpc>
              <a:spcAft>
                <a:spcPts val="1200"/>
              </a:spcAft>
            </a:pPr>
            <a:r>
              <a:rPr lang="en-GB" sz="1800" b="1" i="0"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SVARBU (ŠITA SKAIDRĖ NĖRA ŠABLONO DALIS)</a:t>
            </a:r>
            <a:endParaRPr lang="lt-LT" b="1" i="0" dirty="0">
              <a:solidFill>
                <a:schemeClr val="tx1"/>
              </a:solidFill>
              <a:latin typeface="Arial" panose="020B0604020202020204" pitchFamily="34" charset="0"/>
              <a:ea typeface="Inter" panose="020B0502030000000004" pitchFamily="34" charset="0"/>
              <a:cs typeface="Arial" panose="020B0604020202020204" pitchFamily="34" charset="0"/>
            </a:endParaRPr>
          </a:p>
          <a:p>
            <a:pPr marL="0" marR="0" lvl="0" indent="0" algn="ctr" defTabSz="914400" rtl="0" eaLnBrk="1" fontAlgn="auto" latinLnBrk="0" hangingPunct="1">
              <a:lnSpc>
                <a:spcPct val="110000"/>
              </a:lnSpc>
              <a:spcBef>
                <a:spcPts val="0"/>
              </a:spcBef>
              <a:spcAft>
                <a:spcPts val="1200"/>
              </a:spcAft>
              <a:buClrTx/>
              <a:buSzTx/>
              <a:buFontTx/>
              <a:buNone/>
              <a:tabLst/>
              <a:defRPr/>
            </a:pPr>
            <a:r>
              <a:rPr lang="lt-LT" b="0" i="0" dirty="0">
                <a:solidFill>
                  <a:schemeClr val="tx1"/>
                </a:solidFill>
                <a:latin typeface="Arial" panose="020B0604020202020204" pitchFamily="34" charset="0"/>
                <a:ea typeface="Inter" panose="020B0502030000000004" pitchFamily="34" charset="0"/>
                <a:cs typeface="Arial" panose="020B0604020202020204" pitchFamily="34" charset="0"/>
              </a:rPr>
              <a:t>Nusikopijuokite lentelę:</a:t>
            </a:r>
          </a:p>
          <a:p>
            <a:pPr marL="0" marR="0" lvl="0" indent="0" algn="ctr" defTabSz="914400" rtl="0" eaLnBrk="1" fontAlgn="auto" latinLnBrk="0" hangingPunct="1">
              <a:lnSpc>
                <a:spcPct val="110000"/>
              </a:lnSpc>
              <a:spcBef>
                <a:spcPts val="0"/>
              </a:spcBef>
              <a:spcAft>
                <a:spcPts val="1200"/>
              </a:spcAft>
              <a:buClrTx/>
              <a:buSzTx/>
              <a:buFontTx/>
              <a:buNone/>
              <a:tabLst/>
              <a:defRPr/>
            </a:pP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1.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Nueikite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į</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View panel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2.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Slide Master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3.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Nusikopijuokite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lentelę</a:t>
            </a:r>
            <a:b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b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4.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Uždarykite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Slide Master</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Normal</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5.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Įklijuokite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lentelę</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savo</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skaidrėje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a:t>
            </a:r>
            <a:endParaRPr lang="lt-LT"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40D29DF7-224A-0946-B65F-B6854B3ABD98}"/>
              </a:ext>
            </a:extLst>
          </p:cNvPr>
          <p:cNvGraphicFramePr>
            <a:graphicFrameLocks noGrp="1"/>
          </p:cNvGraphicFramePr>
          <p:nvPr userDrawn="1">
            <p:extLst>
              <p:ext uri="{D42A27DB-BD31-4B8C-83A1-F6EECF244321}">
                <p14:modId xmlns:p14="http://schemas.microsoft.com/office/powerpoint/2010/main" val="2636463211"/>
              </p:ext>
            </p:extLst>
          </p:nvPr>
        </p:nvGraphicFramePr>
        <p:xfrm>
          <a:off x="947737" y="2736570"/>
          <a:ext cx="10279789" cy="3475035"/>
        </p:xfrm>
        <a:graphic>
          <a:graphicData uri="http://schemas.openxmlformats.org/drawingml/2006/table">
            <a:tbl>
              <a:tblPr firstRow="1" bandRow="1">
                <a:tableStyleId>{073A0DAA-6AF3-43AB-8588-CEC1D06C72B9}</a:tableStyleId>
              </a:tblPr>
              <a:tblGrid>
                <a:gridCol w="528366">
                  <a:extLst>
                    <a:ext uri="{9D8B030D-6E8A-4147-A177-3AD203B41FA5}">
                      <a16:colId xmlns:a16="http://schemas.microsoft.com/office/drawing/2014/main" val="553379762"/>
                    </a:ext>
                  </a:extLst>
                </a:gridCol>
                <a:gridCol w="5669280">
                  <a:extLst>
                    <a:ext uri="{9D8B030D-6E8A-4147-A177-3AD203B41FA5}">
                      <a16:colId xmlns:a16="http://schemas.microsoft.com/office/drawing/2014/main" val="2887563481"/>
                    </a:ext>
                  </a:extLst>
                </a:gridCol>
                <a:gridCol w="2625634">
                  <a:extLst>
                    <a:ext uri="{9D8B030D-6E8A-4147-A177-3AD203B41FA5}">
                      <a16:colId xmlns:a16="http://schemas.microsoft.com/office/drawing/2014/main" val="1877026651"/>
                    </a:ext>
                  </a:extLst>
                </a:gridCol>
                <a:gridCol w="1456509">
                  <a:extLst>
                    <a:ext uri="{9D8B030D-6E8A-4147-A177-3AD203B41FA5}">
                      <a16:colId xmlns:a16="http://schemas.microsoft.com/office/drawing/2014/main" val="2481374449"/>
                    </a:ext>
                  </a:extLst>
                </a:gridCol>
              </a:tblGrid>
              <a:tr h="695007">
                <a:tc>
                  <a:txBody>
                    <a:bodyPr/>
                    <a:lstStyle/>
                    <a:p>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Nr.</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Magna aliquam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Enim ad minim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Iriure</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extLst>
                  <a:ext uri="{0D108BD9-81ED-4DB2-BD59-A6C34878D82A}">
                    <a16:rowId xmlns:a16="http://schemas.microsoft.com/office/drawing/2014/main" val="1437261061"/>
                  </a:ext>
                </a:extLst>
              </a:tr>
              <a:tr h="695007">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1</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Aoreet dolore magna aliquam erat volutpat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Praesent luptatum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3534893"/>
                  </a:ext>
                </a:extLst>
              </a:tr>
              <a:tr h="695007">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2</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Ut wisi enim ad minim veniam, quis nostrud</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Dolore te feugait nul</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82109185"/>
                  </a:ext>
                </a:extLst>
              </a:tr>
              <a:tr h="695007">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3</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Exerci tation ullamcorper suscipit lobortis nisl</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Augue duis</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763808814"/>
                  </a:ext>
                </a:extLst>
              </a:tr>
              <a:tr h="695007">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4</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Duis autem vel eum iriure dolor </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Te feugait nulla facilisi</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59441268"/>
                  </a:ext>
                </a:extLst>
              </a:tr>
            </a:tbl>
          </a:graphicData>
        </a:graphic>
      </p:graphicFrame>
    </p:spTree>
    <p:extLst>
      <p:ext uri="{BB962C8B-B14F-4D97-AF65-F5344CB8AC3E}">
        <p14:creationId xmlns:p14="http://schemas.microsoft.com/office/powerpoint/2010/main" val="152577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kyrius_Du skaičiai">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pic>
        <p:nvPicPr>
          <p:cNvPr id="14" name="Picture 13">
            <a:extLst>
              <a:ext uri="{FF2B5EF4-FFF2-40B4-BE49-F238E27FC236}">
                <a16:creationId xmlns:a16="http://schemas.microsoft.com/office/drawing/2014/main" id="{A555EE49-EA86-604D-B79E-1835648D4373}"/>
              </a:ext>
            </a:extLst>
          </p:cNvPr>
          <p:cNvPicPr>
            <a:picLocks noChangeAspect="1"/>
          </p:cNvPicPr>
          <p:nvPr userDrawn="1"/>
        </p:nvPicPr>
        <p:blipFill rotWithShape="1">
          <a:blip r:embed="rId4"/>
          <a:srcRect l="-254768" t="1" r="-836988" b="29251"/>
          <a:stretch/>
        </p:blipFill>
        <p:spPr>
          <a:xfrm rot="5400000">
            <a:off x="2198923" y="-847734"/>
            <a:ext cx="454047" cy="4851894"/>
          </a:xfrm>
          <a:prstGeom prst="rect">
            <a:avLst/>
          </a:prstGeom>
        </p:spPr>
      </p:pic>
      <p:pic>
        <p:nvPicPr>
          <p:cNvPr id="2" name="Picture 1">
            <a:extLst>
              <a:ext uri="{FF2B5EF4-FFF2-40B4-BE49-F238E27FC236}">
                <a16:creationId xmlns:a16="http://schemas.microsoft.com/office/drawing/2014/main" id="{6D892914-F5A9-F642-B52A-C75D04F09286}"/>
              </a:ext>
            </a:extLst>
          </p:cNvPr>
          <p:cNvPicPr>
            <a:picLocks noChangeAspect="1"/>
          </p:cNvPicPr>
          <p:nvPr userDrawn="1"/>
        </p:nvPicPr>
        <p:blipFill>
          <a:blip r:embed="rId4"/>
          <a:stretch>
            <a:fillRect/>
          </a:stretch>
        </p:blipFill>
        <p:spPr>
          <a:xfrm>
            <a:off x="4832844" y="0"/>
            <a:ext cx="38100" cy="6858000"/>
          </a:xfrm>
          <a:prstGeom prst="rect">
            <a:avLst/>
          </a:prstGeom>
        </p:spPr>
      </p:pic>
      <p:pic>
        <p:nvPicPr>
          <p:cNvPr id="6" name="Picture 5">
            <a:extLst>
              <a:ext uri="{FF2B5EF4-FFF2-40B4-BE49-F238E27FC236}">
                <a16:creationId xmlns:a16="http://schemas.microsoft.com/office/drawing/2014/main" id="{E48C8245-A0B5-4343-A773-99B1AC5A1C19}"/>
              </a:ext>
            </a:extLst>
          </p:cNvPr>
          <p:cNvPicPr>
            <a:picLocks noChangeAspect="1"/>
          </p:cNvPicPr>
          <p:nvPr userDrawn="1"/>
        </p:nvPicPr>
        <p:blipFill>
          <a:blip r:embed="rId5"/>
          <a:stretch>
            <a:fillRect/>
          </a:stretch>
        </p:blipFill>
        <p:spPr>
          <a:xfrm>
            <a:off x="3278535" y="1329925"/>
            <a:ext cx="1104900" cy="254000"/>
          </a:xfrm>
          <a:prstGeom prst="rect">
            <a:avLst/>
          </a:prstGeom>
        </p:spPr>
      </p:pic>
      <p:sp>
        <p:nvSpPr>
          <p:cNvPr id="18" name="Text Placeholder 3">
            <a:extLst>
              <a:ext uri="{FF2B5EF4-FFF2-40B4-BE49-F238E27FC236}">
                <a16:creationId xmlns:a16="http://schemas.microsoft.com/office/drawing/2014/main" id="{224758FE-FB03-7945-8489-CE74EBB5340E}"/>
              </a:ext>
            </a:extLst>
          </p:cNvPr>
          <p:cNvSpPr>
            <a:spLocks noGrp="1"/>
          </p:cNvSpPr>
          <p:nvPr>
            <p:ph type="body" sz="quarter" idx="10" hasCustomPrompt="1"/>
          </p:nvPr>
        </p:nvSpPr>
        <p:spPr>
          <a:xfrm>
            <a:off x="5477810" y="3668711"/>
            <a:ext cx="4361134" cy="2724025"/>
          </a:xfrm>
          <a:prstGeom prst="rect">
            <a:avLst/>
          </a:prstGeom>
        </p:spPr>
        <p:txBody>
          <a:bodyPr anchor="b"/>
          <a:lstStyle>
            <a:lvl1pPr marL="0" indent="0">
              <a:buNone/>
              <a:defRPr sz="37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stStyle>
          <a:p>
            <a:pPr lvl="0"/>
            <a:r>
              <a:rPr lang="en-US" dirty="0" err="1"/>
              <a:t>Antraštė</a:t>
            </a:r>
            <a:endParaRPr lang="en-US" dirty="0"/>
          </a:p>
        </p:txBody>
      </p:sp>
      <p:sp>
        <p:nvSpPr>
          <p:cNvPr id="12" name="Text Placeholder 2">
            <a:extLst>
              <a:ext uri="{FF2B5EF4-FFF2-40B4-BE49-F238E27FC236}">
                <a16:creationId xmlns:a16="http://schemas.microsoft.com/office/drawing/2014/main" id="{20FA2AC1-A86F-6246-9CF6-463924E7F598}"/>
              </a:ext>
            </a:extLst>
          </p:cNvPr>
          <p:cNvSpPr>
            <a:spLocks noGrp="1"/>
          </p:cNvSpPr>
          <p:nvPr>
            <p:ph type="body" sz="quarter" idx="14"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13" name="TextBox 12">
            <a:extLst>
              <a:ext uri="{FF2B5EF4-FFF2-40B4-BE49-F238E27FC236}">
                <a16:creationId xmlns:a16="http://schemas.microsoft.com/office/drawing/2014/main" id="{FD500F5A-81CA-2F4B-BDD4-88D7FC1AE05F}"/>
              </a:ext>
            </a:extLst>
          </p:cNvPr>
          <p:cNvSpPr txBox="1"/>
          <p:nvPr userDrawn="1"/>
        </p:nvSpPr>
        <p:spPr>
          <a:xfrm>
            <a:off x="5477810" y="1289465"/>
            <a:ext cx="4604847" cy="323165"/>
          </a:xfrm>
          <a:prstGeom prst="rect">
            <a:avLst/>
          </a:prstGeom>
          <a:noFill/>
        </p:spPr>
        <p:txBody>
          <a:bodyPr wrap="square" rtlCol="0">
            <a:spAutoFit/>
          </a:bodyPr>
          <a:lstStyle/>
          <a:p>
            <a:r>
              <a:rPr lang="en-LT" sz="1500" b="1" i="0" dirty="0">
                <a:solidFill>
                  <a:schemeClr val="bg1"/>
                </a:solidFill>
                <a:latin typeface="Arial" panose="020B0604020202020204" pitchFamily="34" charset="0"/>
                <a:ea typeface="Inter Semi Bold" panose="020B0502030000000004" pitchFamily="34" charset="0"/>
                <a:cs typeface="Arial" panose="020B0604020202020204" pitchFamily="34" charset="0"/>
              </a:rPr>
              <a:t>KAUNO TECHNOLOGIJOS UNIVERSITETAS</a:t>
            </a:r>
          </a:p>
        </p:txBody>
      </p:sp>
      <p:sp>
        <p:nvSpPr>
          <p:cNvPr id="15" name="Text Placeholder 6">
            <a:extLst>
              <a:ext uri="{FF2B5EF4-FFF2-40B4-BE49-F238E27FC236}">
                <a16:creationId xmlns:a16="http://schemas.microsoft.com/office/drawing/2014/main" id="{D6224EDB-B787-DE4E-BE6F-8D8484097FCC}"/>
              </a:ext>
            </a:extLst>
          </p:cNvPr>
          <p:cNvSpPr>
            <a:spLocks noGrp="1"/>
          </p:cNvSpPr>
          <p:nvPr>
            <p:ph type="body" sz="quarter" idx="13" hasCustomPrompt="1"/>
          </p:nvPr>
        </p:nvSpPr>
        <p:spPr>
          <a:xfrm>
            <a:off x="0" y="3373722"/>
            <a:ext cx="4832844" cy="3222561"/>
          </a:xfrm>
          <a:prstGeom prst="rect">
            <a:avLst/>
          </a:prstGeom>
          <a:ln w="19050">
            <a:noFill/>
          </a:ln>
        </p:spPr>
        <p:txBody>
          <a:bodyPr/>
          <a:lstStyle>
            <a:lvl1pPr marL="0" indent="0" algn="ctr">
              <a:buNone/>
              <a:defRPr sz="26000" b="1" i="0">
                <a:ln w="19050">
                  <a:solidFill>
                    <a:schemeClr val="bg1"/>
                  </a:solidFill>
                </a:ln>
                <a:noFill/>
                <a:latin typeface="Arial" panose="020B0604020202020204" pitchFamily="34" charset="0"/>
                <a:ea typeface="Inter" panose="020B0502030000000004" pitchFamily="34" charset="0"/>
                <a:cs typeface="Arial" panose="020B0604020202020204" pitchFamily="34" charset="0"/>
              </a:defRPr>
            </a:lvl1pPr>
          </a:lstStyle>
          <a:p>
            <a:pPr lvl="0"/>
            <a:r>
              <a:rPr lang="en-US" dirty="0"/>
              <a:t>28</a:t>
            </a:r>
          </a:p>
        </p:txBody>
      </p:sp>
    </p:spTree>
    <p:extLst>
      <p:ext uri="{BB962C8B-B14F-4D97-AF65-F5344CB8AC3E}">
        <p14:creationId xmlns:p14="http://schemas.microsoft.com/office/powerpoint/2010/main" val="374483783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as_Šūkis_Juoda">
    <p:bg>
      <p:bgPr>
        <a:solidFill>
          <a:schemeClr val="tx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pic>
        <p:nvPicPr>
          <p:cNvPr id="10" name="Picture 9">
            <a:extLst>
              <a:ext uri="{FF2B5EF4-FFF2-40B4-BE49-F238E27FC236}">
                <a16:creationId xmlns:a16="http://schemas.microsoft.com/office/drawing/2014/main" id="{6B7DEC24-8D93-6D48-A79C-7BDDFFA2B161}"/>
              </a:ext>
            </a:extLst>
          </p:cNvPr>
          <p:cNvPicPr>
            <a:picLocks noChangeAspect="1"/>
          </p:cNvPicPr>
          <p:nvPr userDrawn="1"/>
        </p:nvPicPr>
        <p:blipFill>
          <a:blip r:embed="rId2"/>
          <a:stretch>
            <a:fillRect/>
          </a:stretch>
        </p:blipFill>
        <p:spPr>
          <a:xfrm>
            <a:off x="11013890" y="0"/>
            <a:ext cx="38100" cy="6858000"/>
          </a:xfrm>
          <a:prstGeom prst="rect">
            <a:avLst/>
          </a:prstGeom>
        </p:spPr>
      </p:pic>
      <p:sp>
        <p:nvSpPr>
          <p:cNvPr id="19" name="Text Placeholder 2">
            <a:extLst>
              <a:ext uri="{FF2B5EF4-FFF2-40B4-BE49-F238E27FC236}">
                <a16:creationId xmlns:a16="http://schemas.microsoft.com/office/drawing/2014/main" id="{CD1AB869-1A97-C74F-B22C-8C4A3C855317}"/>
              </a:ext>
            </a:extLst>
          </p:cNvPr>
          <p:cNvSpPr>
            <a:spLocks noGrp="1"/>
          </p:cNvSpPr>
          <p:nvPr>
            <p:ph type="body" sz="quarter" idx="14" hasCustomPrompt="1"/>
          </p:nvPr>
        </p:nvSpPr>
        <p:spPr>
          <a:xfrm rot="16200000">
            <a:off x="9406361" y="3040008"/>
            <a:ext cx="4397904" cy="1173382"/>
          </a:xfrm>
          <a:prstGeom prst="rect">
            <a:avLst/>
          </a:prstGeom>
        </p:spPr>
        <p:txBody>
          <a:bodyPr anchor="ctr"/>
          <a:lstStyle>
            <a:lvl1pPr marL="0" indent="0">
              <a:lnSpc>
                <a:spcPct val="130000"/>
              </a:lnSpc>
              <a:spcBef>
                <a:spcPts val="0"/>
              </a:spcBef>
              <a:buNone/>
              <a:defRPr sz="13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16" name="Picture 15">
            <a:extLst>
              <a:ext uri="{FF2B5EF4-FFF2-40B4-BE49-F238E27FC236}">
                <a16:creationId xmlns:a16="http://schemas.microsoft.com/office/drawing/2014/main" id="{A7015AA5-A63A-AA42-ACD1-300F08FBDCD4}"/>
              </a:ext>
            </a:extLst>
          </p:cNvPr>
          <p:cNvPicPr>
            <a:picLocks noChangeAspect="1"/>
          </p:cNvPicPr>
          <p:nvPr userDrawn="1"/>
        </p:nvPicPr>
        <p:blipFill rotWithShape="1">
          <a:blip r:embed="rId3"/>
          <a:srcRect t="-1" r="9663" b="-12809"/>
          <a:stretch/>
        </p:blipFill>
        <p:spPr>
          <a:xfrm>
            <a:off x="0" y="1356723"/>
            <a:ext cx="11013890" cy="214901"/>
          </a:xfrm>
          <a:prstGeom prst="rect">
            <a:avLst/>
          </a:prstGeom>
        </p:spPr>
      </p:pic>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stStyle>
          <a:p>
            <a:pPr lvl="0"/>
            <a:r>
              <a:rPr lang="lt-LT" dirty="0"/>
              <a:t>Antraštė 2</a:t>
            </a:r>
          </a:p>
        </p:txBody>
      </p:sp>
      <p:pic>
        <p:nvPicPr>
          <p:cNvPr id="23" name="Picture 22">
            <a:extLst>
              <a:ext uri="{FF2B5EF4-FFF2-40B4-BE49-F238E27FC236}">
                <a16:creationId xmlns:a16="http://schemas.microsoft.com/office/drawing/2014/main" id="{810A3938-1C5A-734A-9AEB-AA2A81156F6C}"/>
              </a:ext>
            </a:extLst>
          </p:cNvPr>
          <p:cNvPicPr>
            <a:picLocks noChangeAspect="1"/>
          </p:cNvPicPr>
          <p:nvPr userDrawn="1"/>
        </p:nvPicPr>
        <p:blipFill>
          <a:blip r:embed="rId4"/>
          <a:stretch>
            <a:fillRect/>
          </a:stretch>
        </p:blipFill>
        <p:spPr>
          <a:xfrm>
            <a:off x="11314565" y="696317"/>
            <a:ext cx="590984" cy="318475"/>
          </a:xfrm>
          <a:prstGeom prst="rect">
            <a:avLst/>
          </a:prstGeom>
        </p:spPr>
      </p:pic>
      <p:sp>
        <p:nvSpPr>
          <p:cNvPr id="11" name="Slide Number Placeholder 3">
            <a:extLst>
              <a:ext uri="{FF2B5EF4-FFF2-40B4-BE49-F238E27FC236}">
                <a16:creationId xmlns:a16="http://schemas.microsoft.com/office/drawing/2014/main" id="{7EE7EFB9-58EC-4E46-B135-D34F2910C588}"/>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1195424930"/>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as_Šūkis_Balta">
    <p:bg>
      <p:bgPr>
        <a:solidFill>
          <a:schemeClr val="bg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9" name="Text Placeholder 2">
            <a:extLst>
              <a:ext uri="{FF2B5EF4-FFF2-40B4-BE49-F238E27FC236}">
                <a16:creationId xmlns:a16="http://schemas.microsoft.com/office/drawing/2014/main" id="{CD1AB869-1A97-C74F-B22C-8C4A3C855317}"/>
              </a:ext>
            </a:extLst>
          </p:cNvPr>
          <p:cNvSpPr>
            <a:spLocks noGrp="1"/>
          </p:cNvSpPr>
          <p:nvPr>
            <p:ph type="body" sz="quarter" idx="14" hasCustomPrompt="1"/>
          </p:nvPr>
        </p:nvSpPr>
        <p:spPr>
          <a:xfrm rot="16200000">
            <a:off x="9406361" y="3040008"/>
            <a:ext cx="4397904" cy="1173382"/>
          </a:xfrm>
          <a:prstGeom prst="rect">
            <a:avLst/>
          </a:prstGeom>
        </p:spPr>
        <p:txBody>
          <a:bodyPr anchor="ctr"/>
          <a:lstStyle>
            <a:lvl1pPr marL="0" indent="0">
              <a:lnSpc>
                <a:spcPct val="130000"/>
              </a:lnSpc>
              <a:spcBef>
                <a:spcPts val="0"/>
              </a:spcBef>
              <a:buNone/>
              <a:defRPr sz="1300" b="1" i="0">
                <a:solidFill>
                  <a:schemeClr val="tx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1" i="0">
                <a:solidFill>
                  <a:schemeClr val="tx1"/>
                </a:solidFill>
                <a:latin typeface="Arial" panose="020B0604020202020204" pitchFamily="34" charset="0"/>
                <a:ea typeface="Inter Medium" panose="020B0502030000000004" pitchFamily="34" charset="0"/>
                <a:cs typeface="Arial" panose="020B0604020202020204" pitchFamily="34" charset="0"/>
              </a:defRPr>
            </a:lvl1pPr>
          </a:lstStyle>
          <a:p>
            <a:pPr lvl="0"/>
            <a:r>
              <a:rPr lang="lt-LT" dirty="0"/>
              <a:t>Antraštė 2</a:t>
            </a:r>
          </a:p>
        </p:txBody>
      </p:sp>
      <p:pic>
        <p:nvPicPr>
          <p:cNvPr id="11" name="Picture 10">
            <a:extLst>
              <a:ext uri="{FF2B5EF4-FFF2-40B4-BE49-F238E27FC236}">
                <a16:creationId xmlns:a16="http://schemas.microsoft.com/office/drawing/2014/main" id="{BC028207-03C6-EB4F-8087-70DFE414C3FB}"/>
              </a:ext>
            </a:extLst>
          </p:cNvPr>
          <p:cNvPicPr>
            <a:picLocks noChangeAspect="1"/>
          </p:cNvPicPr>
          <p:nvPr userDrawn="1"/>
        </p:nvPicPr>
        <p:blipFill>
          <a:blip r:embed="rId2"/>
          <a:stretch>
            <a:fillRect/>
          </a:stretch>
        </p:blipFill>
        <p:spPr>
          <a:xfrm>
            <a:off x="11314563" y="696316"/>
            <a:ext cx="590985" cy="318475"/>
          </a:xfrm>
          <a:prstGeom prst="rect">
            <a:avLst/>
          </a:prstGeom>
        </p:spPr>
      </p:pic>
      <p:pic>
        <p:nvPicPr>
          <p:cNvPr id="14" name="Picture 13">
            <a:extLst>
              <a:ext uri="{FF2B5EF4-FFF2-40B4-BE49-F238E27FC236}">
                <a16:creationId xmlns:a16="http://schemas.microsoft.com/office/drawing/2014/main" id="{E8B3520C-4886-5844-B632-0EFDEEFA04BE}"/>
              </a:ext>
            </a:extLst>
          </p:cNvPr>
          <p:cNvPicPr>
            <a:picLocks noChangeAspect="1"/>
          </p:cNvPicPr>
          <p:nvPr userDrawn="1"/>
        </p:nvPicPr>
        <p:blipFill>
          <a:blip r:embed="rId3"/>
          <a:stretch>
            <a:fillRect/>
          </a:stretch>
        </p:blipFill>
        <p:spPr>
          <a:xfrm>
            <a:off x="11010097" y="0"/>
            <a:ext cx="38100" cy="6858000"/>
          </a:xfrm>
          <a:prstGeom prst="rect">
            <a:avLst/>
          </a:prstGeom>
        </p:spPr>
      </p:pic>
      <p:pic>
        <p:nvPicPr>
          <p:cNvPr id="15" name="Picture 14">
            <a:extLst>
              <a:ext uri="{FF2B5EF4-FFF2-40B4-BE49-F238E27FC236}">
                <a16:creationId xmlns:a16="http://schemas.microsoft.com/office/drawing/2014/main" id="{DBBDCAF9-A99D-AB48-B61A-DEA4A9FF6C9F}"/>
              </a:ext>
            </a:extLst>
          </p:cNvPr>
          <p:cNvPicPr>
            <a:picLocks noChangeAspect="1"/>
          </p:cNvPicPr>
          <p:nvPr userDrawn="1"/>
        </p:nvPicPr>
        <p:blipFill rotWithShape="1">
          <a:blip r:embed="rId4"/>
          <a:srcRect r="9625" b="-49952"/>
          <a:stretch/>
        </p:blipFill>
        <p:spPr>
          <a:xfrm>
            <a:off x="0" y="1356709"/>
            <a:ext cx="11018622" cy="285659"/>
          </a:xfrm>
          <a:prstGeom prst="rect">
            <a:avLst/>
          </a:prstGeom>
        </p:spPr>
      </p:pic>
      <p:sp>
        <p:nvSpPr>
          <p:cNvPr id="10" name="Slide Number Placeholder 3">
            <a:extLst>
              <a:ext uri="{FF2B5EF4-FFF2-40B4-BE49-F238E27FC236}">
                <a16:creationId xmlns:a16="http://schemas.microsoft.com/office/drawing/2014/main" id="{D1705FAF-CC62-BB49-B817-BC45A057FA08}"/>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14975721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as_Juoda">
    <p:bg>
      <p:bgPr>
        <a:solidFill>
          <a:schemeClr val="tx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5" y="600737"/>
            <a:ext cx="8978606" cy="509636"/>
          </a:xfrm>
          <a:prstGeom prst="rect">
            <a:avLst/>
          </a:prstGeom>
        </p:spPr>
        <p:txBody>
          <a:bodyPr/>
          <a:lstStyle>
            <a:lvl1pPr marL="0" indent="0">
              <a:buNone/>
              <a:defRPr sz="30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stStyle>
          <a:p>
            <a:pPr lvl="0"/>
            <a:r>
              <a:rPr lang="lt-LT" dirty="0"/>
              <a:t>Antraštė 2</a:t>
            </a:r>
          </a:p>
        </p:txBody>
      </p:sp>
      <p:pic>
        <p:nvPicPr>
          <p:cNvPr id="11" name="Picture 10">
            <a:extLst>
              <a:ext uri="{FF2B5EF4-FFF2-40B4-BE49-F238E27FC236}">
                <a16:creationId xmlns:a16="http://schemas.microsoft.com/office/drawing/2014/main" id="{69C3A560-9403-BC49-A5F7-C015081D15DE}"/>
              </a:ext>
            </a:extLst>
          </p:cNvPr>
          <p:cNvPicPr>
            <a:picLocks noChangeAspect="1"/>
          </p:cNvPicPr>
          <p:nvPr userDrawn="1"/>
        </p:nvPicPr>
        <p:blipFill>
          <a:blip r:embed="rId2"/>
          <a:stretch>
            <a:fillRect/>
          </a:stretch>
        </p:blipFill>
        <p:spPr>
          <a:xfrm>
            <a:off x="0" y="1351225"/>
            <a:ext cx="12192000" cy="190500"/>
          </a:xfrm>
          <a:prstGeom prst="rect">
            <a:avLst/>
          </a:prstGeom>
        </p:spPr>
      </p:pic>
      <p:pic>
        <p:nvPicPr>
          <p:cNvPr id="12" name="Picture 11">
            <a:extLst>
              <a:ext uri="{FF2B5EF4-FFF2-40B4-BE49-F238E27FC236}">
                <a16:creationId xmlns:a16="http://schemas.microsoft.com/office/drawing/2014/main" id="{6E36B143-6BE1-0541-83D6-F8722667238A}"/>
              </a:ext>
            </a:extLst>
          </p:cNvPr>
          <p:cNvPicPr>
            <a:picLocks noChangeAspect="1"/>
          </p:cNvPicPr>
          <p:nvPr userDrawn="1"/>
        </p:nvPicPr>
        <p:blipFill>
          <a:blip r:embed="rId3"/>
          <a:stretch>
            <a:fillRect/>
          </a:stretch>
        </p:blipFill>
        <p:spPr>
          <a:xfrm>
            <a:off x="11163044" y="696317"/>
            <a:ext cx="590984" cy="318475"/>
          </a:xfrm>
          <a:prstGeom prst="rect">
            <a:avLst/>
          </a:prstGeom>
        </p:spPr>
      </p:pic>
      <p:sp>
        <p:nvSpPr>
          <p:cNvPr id="8" name="Slide Number Placeholder 3">
            <a:extLst>
              <a:ext uri="{FF2B5EF4-FFF2-40B4-BE49-F238E27FC236}">
                <a16:creationId xmlns:a16="http://schemas.microsoft.com/office/drawing/2014/main" id="{EE81F693-50CC-E74A-92F2-28556691589B}"/>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4182828940"/>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as_Balta">
    <p:bg>
      <p:bgPr>
        <a:solidFill>
          <a:schemeClr val="bg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5" y="600737"/>
            <a:ext cx="8978606" cy="509636"/>
          </a:xfrm>
          <a:prstGeom prst="rect">
            <a:avLst/>
          </a:prstGeom>
        </p:spPr>
        <p:txBody>
          <a:bodyPr/>
          <a:lstStyle>
            <a:lvl1pPr marL="0" indent="0">
              <a:buNone/>
              <a:defRPr sz="30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1" i="0">
                <a:solidFill>
                  <a:schemeClr val="tx1"/>
                </a:solidFill>
                <a:latin typeface="Arial" panose="020B0604020202020204" pitchFamily="34" charset="0"/>
                <a:ea typeface="Inter Medium" panose="020B0502030000000004" pitchFamily="34" charset="0"/>
                <a:cs typeface="Arial" panose="020B0604020202020204" pitchFamily="34" charset="0"/>
              </a:defRPr>
            </a:lvl1pPr>
          </a:lstStyle>
          <a:p>
            <a:pPr lvl="0"/>
            <a:r>
              <a:rPr lang="lt-LT" dirty="0"/>
              <a:t>Antraštė 2</a:t>
            </a:r>
          </a:p>
        </p:txBody>
      </p:sp>
      <p:pic>
        <p:nvPicPr>
          <p:cNvPr id="9" name="Picture 8">
            <a:extLst>
              <a:ext uri="{FF2B5EF4-FFF2-40B4-BE49-F238E27FC236}">
                <a16:creationId xmlns:a16="http://schemas.microsoft.com/office/drawing/2014/main" id="{C66F165C-7173-9B41-9B41-5FC5C0B7D53F}"/>
              </a:ext>
            </a:extLst>
          </p:cNvPr>
          <p:cNvPicPr>
            <a:picLocks noChangeAspect="1"/>
          </p:cNvPicPr>
          <p:nvPr userDrawn="1"/>
        </p:nvPicPr>
        <p:blipFill>
          <a:blip r:embed="rId2"/>
          <a:stretch>
            <a:fillRect/>
          </a:stretch>
        </p:blipFill>
        <p:spPr>
          <a:xfrm>
            <a:off x="0" y="1351225"/>
            <a:ext cx="12192000" cy="190500"/>
          </a:xfrm>
          <a:prstGeom prst="rect">
            <a:avLst/>
          </a:prstGeom>
        </p:spPr>
      </p:pic>
      <p:pic>
        <p:nvPicPr>
          <p:cNvPr id="14" name="Picture 13">
            <a:extLst>
              <a:ext uri="{FF2B5EF4-FFF2-40B4-BE49-F238E27FC236}">
                <a16:creationId xmlns:a16="http://schemas.microsoft.com/office/drawing/2014/main" id="{0B47D6DC-D91B-A144-80BE-9E55BF0FD1FC}"/>
              </a:ext>
            </a:extLst>
          </p:cNvPr>
          <p:cNvPicPr>
            <a:picLocks noChangeAspect="1"/>
          </p:cNvPicPr>
          <p:nvPr userDrawn="1"/>
        </p:nvPicPr>
        <p:blipFill>
          <a:blip r:embed="rId3"/>
          <a:stretch>
            <a:fillRect/>
          </a:stretch>
        </p:blipFill>
        <p:spPr>
          <a:xfrm>
            <a:off x="11163222" y="696316"/>
            <a:ext cx="590985" cy="318475"/>
          </a:xfrm>
          <a:prstGeom prst="rect">
            <a:avLst/>
          </a:prstGeom>
        </p:spPr>
      </p:pic>
      <p:sp>
        <p:nvSpPr>
          <p:cNvPr id="8" name="Slide Number Placeholder 3">
            <a:extLst>
              <a:ext uri="{FF2B5EF4-FFF2-40B4-BE49-F238E27FC236}">
                <a16:creationId xmlns:a16="http://schemas.microsoft.com/office/drawing/2014/main" id="{BD405FBB-9895-7146-BF23-12D1784B464A}"/>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2233462981"/>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kstas_Dvi dalys">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D8A384-C846-7641-BEB4-42006FEB5447}"/>
              </a:ext>
            </a:extLst>
          </p:cNvPr>
          <p:cNvSpPr/>
          <p:nvPr userDrawn="1"/>
        </p:nvSpPr>
        <p:spPr>
          <a:xfrm>
            <a:off x="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4" name="Text Placeholder 20">
            <a:extLst>
              <a:ext uri="{FF2B5EF4-FFF2-40B4-BE49-F238E27FC236}">
                <a16:creationId xmlns:a16="http://schemas.microsoft.com/office/drawing/2014/main" id="{F497E261-9388-AC42-BFA8-252592EA0D4A}"/>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7" name="Text Placeholder 4">
            <a:extLst>
              <a:ext uri="{FF2B5EF4-FFF2-40B4-BE49-F238E27FC236}">
                <a16:creationId xmlns:a16="http://schemas.microsoft.com/office/drawing/2014/main" id="{B5FF6581-2E75-F54C-AC74-4CFB308232A1}"/>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8" name="Slide Number Placeholder 3">
            <a:extLst>
              <a:ext uri="{FF2B5EF4-FFF2-40B4-BE49-F238E27FC236}">
                <a16:creationId xmlns:a16="http://schemas.microsoft.com/office/drawing/2014/main" id="{BEC282FF-8A8E-4743-8FE6-0CBA9BBA69B5}"/>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379643725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5" Type="http://schemas.openxmlformats.org/officeDocument/2006/relationships/theme" Target="../theme/theme3.xml"/><Relationship Id="rId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401343"/>
      </p:ext>
    </p:extLst>
  </p:cSld>
  <p:clrMap bg1="lt1" tx1="dk1" bg2="lt2" tx2="dk2" accent1="accent1" accent2="accent2" accent3="accent3" accent4="accent4" accent5="accent5" accent6="accent6" hlink="hlink" folHlink="folHlink"/>
  <p:sldLayoutIdLst>
    <p:sldLayoutId id="2147483713" r:id="rId1"/>
    <p:sldLayoutId id="2147483712" r:id="rId2"/>
    <p:sldLayoutId id="2147483714" r:id="rId3"/>
    <p:sldLayoutId id="2147483715" r:id="rId4"/>
    <p:sldLayoutId id="2147483716" r:id="rId5"/>
    <p:sldLayoutId id="2147483723" r:id="rId6"/>
    <p:sldLayoutId id="2147483737" r:id="rId7"/>
    <p:sldLayoutId id="2147483738" r:id="rId8"/>
    <p:sldLayoutId id="2147483717" r:id="rId9"/>
    <p:sldLayoutId id="2147483718" r:id="rId10"/>
    <p:sldLayoutId id="2147483719" r:id="rId11"/>
    <p:sldLayoutId id="2147483720" r:id="rId12"/>
    <p:sldLayoutId id="2147483677" r:id="rId13"/>
    <p:sldLayoutId id="2147483739" r:id="rId14"/>
    <p:sldLayoutId id="2147483743"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6558009"/>
      </p:ext>
    </p:extLst>
  </p:cSld>
  <p:clrMap bg1="lt1" tx1="dk1" bg2="lt2" tx2="dk2" accent1="accent1" accent2="accent2" accent3="accent3" accent4="accent4" accent5="accent5" accent6="accent6" hlink="hlink" folHlink="folHlink"/>
  <p:sldLayoutIdLst>
    <p:sldLayoutId id="2147483741" r:id="rId1"/>
    <p:sldLayoutId id="2147483725" r:id="rId2"/>
    <p:sldLayoutId id="2147483726" r:id="rId3"/>
    <p:sldLayoutId id="2147483727" r:id="rId4"/>
    <p:sldLayoutId id="2147483728" r:id="rId5"/>
    <p:sldLayoutId id="2147483729" r:id="rId6"/>
    <p:sldLayoutId id="2147483742" r:id="rId7"/>
    <p:sldLayoutId id="2147483732" r:id="rId8"/>
    <p:sldLayoutId id="2147483731" r:id="rId9"/>
    <p:sldLayoutId id="2147483733" r:id="rId10"/>
    <p:sldLayoutId id="2147483734" r:id="rId11"/>
    <p:sldLayoutId id="2147483735" r:id="rId12"/>
    <p:sldLayoutId id="214748373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867308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DED83E-2739-4120-8AEC-4E93E6023820}"/>
              </a:ext>
            </a:extLst>
          </p:cNvPr>
          <p:cNvSpPr>
            <a:spLocks noGrp="1"/>
          </p:cNvSpPr>
          <p:nvPr>
            <p:ph type="body" sz="quarter" idx="10"/>
          </p:nvPr>
        </p:nvSpPr>
        <p:spPr/>
        <p:txBody>
          <a:bodyPr/>
          <a:lstStyle/>
          <a:p>
            <a:r>
              <a:rPr lang="lt-LT" dirty="0"/>
              <a:t>Atliko: Eligijus Kiudys IFM-1/3</a:t>
            </a:r>
            <a:endParaRPr lang="en-US" dirty="0"/>
          </a:p>
        </p:txBody>
      </p:sp>
      <p:sp>
        <p:nvSpPr>
          <p:cNvPr id="3" name="Text Placeholder 2">
            <a:extLst>
              <a:ext uri="{FF2B5EF4-FFF2-40B4-BE49-F238E27FC236}">
                <a16:creationId xmlns:a16="http://schemas.microsoft.com/office/drawing/2014/main" id="{9683F397-D6B0-4ACE-8F7A-AB9F54867228}"/>
              </a:ext>
            </a:extLst>
          </p:cNvPr>
          <p:cNvSpPr>
            <a:spLocks noGrp="1"/>
          </p:cNvSpPr>
          <p:nvPr>
            <p:ph type="body" sz="quarter" idx="11"/>
          </p:nvPr>
        </p:nvSpPr>
        <p:spPr/>
        <p:txBody>
          <a:bodyPr/>
          <a:lstStyle/>
          <a:p>
            <a:r>
              <a:rPr lang="lt-LT" dirty="0"/>
              <a:t>Individualus darbas</a:t>
            </a:r>
            <a:endParaRPr lang="en-LT" dirty="0"/>
          </a:p>
        </p:txBody>
      </p:sp>
      <p:sp>
        <p:nvSpPr>
          <p:cNvPr id="4" name="Text Placeholder 3">
            <a:extLst>
              <a:ext uri="{FF2B5EF4-FFF2-40B4-BE49-F238E27FC236}">
                <a16:creationId xmlns:a16="http://schemas.microsoft.com/office/drawing/2014/main" id="{4B9B4659-B2DB-4AE7-B7A5-5988F6E9FA85}"/>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082888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8C42E9-B710-417D-BBD5-6A153E666900}"/>
              </a:ext>
            </a:extLst>
          </p:cNvPr>
          <p:cNvSpPr>
            <a:spLocks noGrp="1"/>
          </p:cNvSpPr>
          <p:nvPr>
            <p:ph type="body" sz="quarter" idx="10"/>
          </p:nvPr>
        </p:nvSpPr>
        <p:spPr/>
        <p:txBody>
          <a:bodyPr/>
          <a:lstStyle/>
          <a:p>
            <a:r>
              <a:rPr lang="lt-LT" dirty="0"/>
              <a:t>Vadovo pasirinkimas: Andrius Paulauskas, Laboratorijų skyriaus vadovas, KTU Virtualios ir papildytos realybės laboratorijų skyriaus vadovas.</a:t>
            </a:r>
          </a:p>
          <a:p>
            <a:r>
              <a:rPr lang="lt-LT" dirty="0"/>
              <a:t>Pristatymas organizacijos ir vadovo – Andrius Paulauskas yra laboratorijos vadovas, kurioje dirbu. Vadovas prižiūri tvarką laboratorijoje, seka projektų progresą, valdo komandas, kurios dirba su projektais. </a:t>
            </a:r>
            <a:endParaRPr lang="en-LT" dirty="0"/>
          </a:p>
        </p:txBody>
      </p:sp>
      <p:sp>
        <p:nvSpPr>
          <p:cNvPr id="3" name="Text Placeholder 2">
            <a:extLst>
              <a:ext uri="{FF2B5EF4-FFF2-40B4-BE49-F238E27FC236}">
                <a16:creationId xmlns:a16="http://schemas.microsoft.com/office/drawing/2014/main" id="{442A147D-A6D8-402E-9F08-47933F44DC90}"/>
              </a:ext>
            </a:extLst>
          </p:cNvPr>
          <p:cNvSpPr>
            <a:spLocks noGrp="1"/>
          </p:cNvSpPr>
          <p:nvPr>
            <p:ph type="body" sz="quarter" idx="11"/>
          </p:nvPr>
        </p:nvSpPr>
        <p:spPr/>
        <p:txBody>
          <a:bodyPr/>
          <a:lstStyle/>
          <a:p>
            <a:r>
              <a:rPr lang="lt-LT" dirty="0"/>
              <a:t>Vadovas ir organizacija</a:t>
            </a:r>
            <a:r>
              <a:rPr lang="en-LT" dirty="0"/>
              <a:t> </a:t>
            </a:r>
            <a:endParaRPr lang="en-US" dirty="0"/>
          </a:p>
        </p:txBody>
      </p:sp>
      <p:sp>
        <p:nvSpPr>
          <p:cNvPr id="4" name="Text Placeholder 3">
            <a:extLst>
              <a:ext uri="{FF2B5EF4-FFF2-40B4-BE49-F238E27FC236}">
                <a16:creationId xmlns:a16="http://schemas.microsoft.com/office/drawing/2014/main" id="{EF2C2C01-DD03-4F69-99A9-60D3E4F2B278}"/>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80860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8D47F3-3288-4E05-9646-FF96C11349AD}"/>
              </a:ext>
            </a:extLst>
          </p:cNvPr>
          <p:cNvSpPr>
            <a:spLocks noGrp="1"/>
          </p:cNvSpPr>
          <p:nvPr>
            <p:ph type="body" sz="quarter" idx="10"/>
          </p:nvPr>
        </p:nvSpPr>
        <p:spPr/>
        <p:txBody>
          <a:bodyPr/>
          <a:lstStyle/>
          <a:p>
            <a:pPr lvl="0"/>
            <a:r>
              <a:rPr lang="lt-LT" sz="1600" dirty="0"/>
              <a:t>Aiškus tikslas</a:t>
            </a:r>
            <a:endParaRPr lang="en-LT" sz="1600" dirty="0"/>
          </a:p>
          <a:p>
            <a:pPr lvl="0"/>
            <a:r>
              <a:rPr lang="lt-LT" sz="1600" dirty="0"/>
              <a:t>Atvira komunikacija</a:t>
            </a:r>
            <a:endParaRPr lang="en-LT" sz="1600" dirty="0"/>
          </a:p>
          <a:p>
            <a:pPr lvl="0"/>
            <a:r>
              <a:rPr lang="lt-LT" sz="1600" dirty="0"/>
              <a:t>Lūkesčių ir tikslų aiškumas - Aiškios rolės ir užduotys</a:t>
            </a:r>
          </a:p>
          <a:p>
            <a:r>
              <a:rPr lang="lt-LT" sz="1600" dirty="0"/>
              <a:t>Vienodas sprendimų priėmimas / Bendras vadovavimas</a:t>
            </a:r>
            <a:endParaRPr lang="en-LT" sz="1600" dirty="0"/>
          </a:p>
          <a:p>
            <a:r>
              <a:rPr lang="lt-LT" sz="1600" dirty="0"/>
              <a:t>Kūrybinis tobulinimas / mokymosi aplinka</a:t>
            </a:r>
            <a:endParaRPr lang="en-LT" sz="1600" dirty="0"/>
          </a:p>
          <a:p>
            <a:r>
              <a:rPr lang="lt-LT" sz="1600" dirty="0"/>
              <a:t>Atsidavimas</a:t>
            </a:r>
            <a:endParaRPr lang="en-LT" sz="1600" dirty="0"/>
          </a:p>
          <a:p>
            <a:r>
              <a:rPr lang="lt-LT" sz="1600" dirty="0"/>
              <a:t>Asmeninis įsivertinimas</a:t>
            </a:r>
            <a:endParaRPr lang="en-LT" sz="1600" dirty="0"/>
          </a:p>
          <a:p>
            <a:r>
              <a:rPr lang="lt-LT" sz="1600" dirty="0" err="1"/>
              <a:t>H</a:t>
            </a:r>
            <a:r>
              <a:rPr lang="en-LT" sz="1600" dirty="0"/>
              <a:t>armoniza</a:t>
            </a:r>
            <a:r>
              <a:rPr lang="lt-LT" sz="1600" dirty="0" err="1"/>
              <a:t>cija</a:t>
            </a:r>
            <a:endParaRPr lang="en-LT" sz="1600" dirty="0"/>
          </a:p>
          <a:p>
            <a:r>
              <a:rPr lang="lt-LT" sz="1600" dirty="0"/>
              <a:t>Neformalūs santykiai</a:t>
            </a:r>
          </a:p>
          <a:p>
            <a:r>
              <a:rPr lang="lt-LT" sz="1600" dirty="0"/>
              <a:t>Vadovo jėga</a:t>
            </a:r>
            <a:endParaRPr lang="en-LT" sz="1600" dirty="0"/>
          </a:p>
          <a:p>
            <a:pPr marL="0" indent="0">
              <a:buNone/>
            </a:pPr>
            <a:endParaRPr lang="en-LT" dirty="0"/>
          </a:p>
          <a:p>
            <a:pPr lvl="0"/>
            <a:endParaRPr lang="en-LT" dirty="0"/>
          </a:p>
        </p:txBody>
      </p:sp>
      <p:sp>
        <p:nvSpPr>
          <p:cNvPr id="3" name="Text Placeholder 2">
            <a:extLst>
              <a:ext uri="{FF2B5EF4-FFF2-40B4-BE49-F238E27FC236}">
                <a16:creationId xmlns:a16="http://schemas.microsoft.com/office/drawing/2014/main" id="{CADDDD51-80C8-41F2-A10D-2468BCC9C655}"/>
              </a:ext>
            </a:extLst>
          </p:cNvPr>
          <p:cNvSpPr>
            <a:spLocks noGrp="1"/>
          </p:cNvSpPr>
          <p:nvPr>
            <p:ph type="body" sz="quarter" idx="11"/>
          </p:nvPr>
        </p:nvSpPr>
        <p:spPr/>
        <p:txBody>
          <a:bodyPr/>
          <a:lstStyle/>
          <a:p>
            <a:r>
              <a:rPr lang="lt-LT" dirty="0"/>
              <a:t>Vadovavimo žmonėms ir komandoms kriterijai</a:t>
            </a:r>
            <a:endParaRPr lang="en-LT" dirty="0"/>
          </a:p>
        </p:txBody>
      </p:sp>
      <p:sp>
        <p:nvSpPr>
          <p:cNvPr id="4" name="Text Placeholder 3">
            <a:extLst>
              <a:ext uri="{FF2B5EF4-FFF2-40B4-BE49-F238E27FC236}">
                <a16:creationId xmlns:a16="http://schemas.microsoft.com/office/drawing/2014/main" id="{0D95860C-90B7-4EE1-9E40-D6B16540884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049298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CC6CE6-B217-4434-8415-3299D0673344}"/>
              </a:ext>
            </a:extLst>
          </p:cNvPr>
          <p:cNvSpPr>
            <a:spLocks noGrp="1"/>
          </p:cNvSpPr>
          <p:nvPr>
            <p:ph type="body" sz="quarter" idx="10"/>
          </p:nvPr>
        </p:nvSpPr>
        <p:spPr/>
        <p:txBody>
          <a:bodyPr/>
          <a:lstStyle/>
          <a:p>
            <a:pPr lvl="0"/>
            <a:r>
              <a:rPr lang="lt-LT" dirty="0"/>
              <a:t>Laisvas darbo grafikas</a:t>
            </a:r>
          </a:p>
          <a:p>
            <a:r>
              <a:rPr lang="lt-LT" dirty="0"/>
              <a:t>Aiškus tikslas</a:t>
            </a:r>
            <a:endParaRPr lang="en-LT" dirty="0"/>
          </a:p>
          <a:p>
            <a:r>
              <a:rPr lang="lt-LT" dirty="0"/>
              <a:t>Atvira komunikacija</a:t>
            </a:r>
            <a:endParaRPr lang="en-LT" dirty="0"/>
          </a:p>
          <a:p>
            <a:r>
              <a:rPr lang="lt-LT" dirty="0"/>
              <a:t>Lūkesčių ir tikslų aiškumas</a:t>
            </a:r>
            <a:endParaRPr lang="en-LT" dirty="0"/>
          </a:p>
          <a:p>
            <a:r>
              <a:rPr lang="lt-LT" dirty="0"/>
              <a:t>Kūrybinis ir įgūdžių tobulėjimas</a:t>
            </a:r>
            <a:endParaRPr lang="en-LT" dirty="0"/>
          </a:p>
          <a:p>
            <a:r>
              <a:rPr lang="lt-LT" dirty="0"/>
              <a:t>Harmonizacija</a:t>
            </a:r>
            <a:endParaRPr lang="en-LT" dirty="0"/>
          </a:p>
          <a:p>
            <a:r>
              <a:rPr lang="lt-LT" dirty="0"/>
              <a:t>Vienodas sprendimų priėmimas / Bendras vadovavimas</a:t>
            </a:r>
          </a:p>
          <a:p>
            <a:r>
              <a:rPr lang="lt-LT" dirty="0"/>
              <a:t>Paprastumas</a:t>
            </a:r>
            <a:endParaRPr lang="en-LT" dirty="0"/>
          </a:p>
          <a:p>
            <a:pPr marL="0" lvl="0" indent="0">
              <a:buNone/>
            </a:pPr>
            <a:endParaRPr lang="en-LT" dirty="0"/>
          </a:p>
          <a:p>
            <a:pPr marL="0" indent="0">
              <a:buNone/>
            </a:pPr>
            <a:endParaRPr lang="en-US" dirty="0"/>
          </a:p>
        </p:txBody>
      </p:sp>
      <p:sp>
        <p:nvSpPr>
          <p:cNvPr id="3" name="Text Placeholder 2">
            <a:extLst>
              <a:ext uri="{FF2B5EF4-FFF2-40B4-BE49-F238E27FC236}">
                <a16:creationId xmlns:a16="http://schemas.microsoft.com/office/drawing/2014/main" id="{00D8D10D-9795-4EA0-86E4-306DF60E8FB4}"/>
              </a:ext>
            </a:extLst>
          </p:cNvPr>
          <p:cNvSpPr>
            <a:spLocks noGrp="1"/>
          </p:cNvSpPr>
          <p:nvPr>
            <p:ph type="body" sz="quarter" idx="11"/>
          </p:nvPr>
        </p:nvSpPr>
        <p:spPr/>
        <p:txBody>
          <a:bodyPr/>
          <a:lstStyle/>
          <a:p>
            <a:r>
              <a:rPr lang="lt-LT" dirty="0"/>
              <a:t>Vadovo ir darbuotojų interviu kriterijai</a:t>
            </a:r>
            <a:endParaRPr lang="en-LT" dirty="0"/>
          </a:p>
        </p:txBody>
      </p:sp>
      <p:sp>
        <p:nvSpPr>
          <p:cNvPr id="4" name="Text Placeholder 3">
            <a:extLst>
              <a:ext uri="{FF2B5EF4-FFF2-40B4-BE49-F238E27FC236}">
                <a16:creationId xmlns:a16="http://schemas.microsoft.com/office/drawing/2014/main" id="{7CD1B84C-2A63-42F9-8238-C6B944DA1997}"/>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058556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52548F-31B8-4A7B-BD6D-F89E47720FF7}"/>
              </a:ext>
            </a:extLst>
          </p:cNvPr>
          <p:cNvSpPr>
            <a:spLocks noGrp="1"/>
          </p:cNvSpPr>
          <p:nvPr>
            <p:ph type="body" sz="quarter" idx="10"/>
          </p:nvPr>
        </p:nvSpPr>
        <p:spPr/>
        <p:txBody>
          <a:bodyPr/>
          <a:lstStyle/>
          <a:p>
            <a:pPr marL="0" indent="0">
              <a:buNone/>
            </a:pPr>
            <a:r>
              <a:rPr lang="lt-LT" dirty="0"/>
              <a:t>Analizuojant literatūrą ir darbo vadovo pasakytus punktus jie yra beveik visi vienodi tik, truputį kitaip aprašomi. Darbo vadovas pasakė vieną punktą kuris nebuvo rastas literatūroje. Punktas buvo Laisvas darbo grafikas. Laisvo darbo grafikas neverčia darbuotojų sėdėti darbe fiksuotu laiku, kol projektai yra įvykdomi laikai.</a:t>
            </a:r>
            <a:endParaRPr lang="en-LT" dirty="0"/>
          </a:p>
          <a:p>
            <a:pPr marL="0" indent="0">
              <a:buNone/>
            </a:pPr>
            <a:endParaRPr lang="en-US" dirty="0"/>
          </a:p>
        </p:txBody>
      </p:sp>
      <p:sp>
        <p:nvSpPr>
          <p:cNvPr id="3" name="Text Placeholder 2">
            <a:extLst>
              <a:ext uri="{FF2B5EF4-FFF2-40B4-BE49-F238E27FC236}">
                <a16:creationId xmlns:a16="http://schemas.microsoft.com/office/drawing/2014/main" id="{94704BAC-4F31-4D26-A8FC-AB95C8C50453}"/>
              </a:ext>
            </a:extLst>
          </p:cNvPr>
          <p:cNvSpPr>
            <a:spLocks noGrp="1"/>
          </p:cNvSpPr>
          <p:nvPr>
            <p:ph type="body" sz="quarter" idx="11"/>
          </p:nvPr>
        </p:nvSpPr>
        <p:spPr/>
        <p:txBody>
          <a:bodyPr/>
          <a:lstStyle/>
          <a:p>
            <a:r>
              <a:rPr lang="lt-LT" dirty="0"/>
              <a:t>Praktika lyginant su teorija</a:t>
            </a:r>
            <a:endParaRPr lang="en-LT" dirty="0"/>
          </a:p>
        </p:txBody>
      </p:sp>
      <p:sp>
        <p:nvSpPr>
          <p:cNvPr id="4" name="Text Placeholder 3">
            <a:extLst>
              <a:ext uri="{FF2B5EF4-FFF2-40B4-BE49-F238E27FC236}">
                <a16:creationId xmlns:a16="http://schemas.microsoft.com/office/drawing/2014/main" id="{02CB54C5-E92E-4F73-99E1-9FD5DD30C24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006857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921900-4B9A-433E-B156-6C9808674ABE}"/>
              </a:ext>
            </a:extLst>
          </p:cNvPr>
          <p:cNvSpPr>
            <a:spLocks noGrp="1"/>
          </p:cNvSpPr>
          <p:nvPr>
            <p:ph type="body" sz="quarter" idx="11"/>
          </p:nvPr>
        </p:nvSpPr>
        <p:spPr/>
        <p:txBody>
          <a:bodyPr/>
          <a:lstStyle/>
          <a:p>
            <a:r>
              <a:rPr lang="lt-LT" dirty="0"/>
              <a:t>Žingsniai pagerinti vadovo efektyvumą</a:t>
            </a:r>
            <a:endParaRPr lang="en-LT" dirty="0"/>
          </a:p>
        </p:txBody>
      </p:sp>
      <p:sp>
        <p:nvSpPr>
          <p:cNvPr id="4" name="Text Placeholder 3">
            <a:extLst>
              <a:ext uri="{FF2B5EF4-FFF2-40B4-BE49-F238E27FC236}">
                <a16:creationId xmlns:a16="http://schemas.microsoft.com/office/drawing/2014/main" id="{128C5D08-380D-4428-B2BD-E832296AFD8D}"/>
              </a:ext>
            </a:extLst>
          </p:cNvPr>
          <p:cNvSpPr>
            <a:spLocks noGrp="1"/>
          </p:cNvSpPr>
          <p:nvPr>
            <p:ph type="body" sz="quarter" idx="12"/>
          </p:nvPr>
        </p:nvSpPr>
        <p:spPr/>
        <p:txBody>
          <a:bodyPr/>
          <a:lstStyle/>
          <a:p>
            <a:endParaRPr lang="en-US"/>
          </a:p>
        </p:txBody>
      </p:sp>
      <p:sp>
        <p:nvSpPr>
          <p:cNvPr id="2" name="TextBox 1">
            <a:extLst>
              <a:ext uri="{FF2B5EF4-FFF2-40B4-BE49-F238E27FC236}">
                <a16:creationId xmlns:a16="http://schemas.microsoft.com/office/drawing/2014/main" id="{CFBE8205-C715-C78B-4183-1D6CD2F62AE2}"/>
              </a:ext>
            </a:extLst>
          </p:cNvPr>
          <p:cNvSpPr txBox="1"/>
          <p:nvPr/>
        </p:nvSpPr>
        <p:spPr>
          <a:xfrm>
            <a:off x="2865863" y="1661531"/>
            <a:ext cx="7002966" cy="3970318"/>
          </a:xfrm>
          <a:prstGeom prst="rect">
            <a:avLst/>
          </a:prstGeom>
          <a:noFill/>
        </p:spPr>
        <p:txBody>
          <a:bodyPr wrap="square" rtlCol="0">
            <a:spAutoFit/>
          </a:bodyPr>
          <a:lstStyle/>
          <a:p>
            <a:pPr marL="285750" indent="-285750">
              <a:buFont typeface="Arial" panose="020B0604020202020204" pitchFamily="34" charset="0"/>
              <a:buChar char="•"/>
            </a:pPr>
            <a:r>
              <a:rPr lang="lt-LT" dirty="0">
                <a:solidFill>
                  <a:schemeClr val="bg1"/>
                </a:solidFill>
              </a:rPr>
              <a:t>Dabartiniame vadovui gerai sekasi. Bet reikėtų pagerinti žinias komandos valdyme. </a:t>
            </a:r>
          </a:p>
          <a:p>
            <a:pPr marL="285750" indent="-285750">
              <a:buFont typeface="Arial" panose="020B0604020202020204" pitchFamily="34" charset="0"/>
              <a:buChar char="•"/>
            </a:pPr>
            <a:r>
              <a:rPr lang="lt-LT" dirty="0">
                <a:solidFill>
                  <a:schemeClr val="bg1"/>
                </a:solidFill>
              </a:rPr>
              <a:t>Reikėtų pagerinti neformalius santykius. Dabar darbuotojai ateina į darbą, po darbo pabaigos visi darbuotojai išsiskirsto ir nebendrauja.</a:t>
            </a:r>
          </a:p>
          <a:p>
            <a:pPr marL="285750" indent="-285750">
              <a:buFont typeface="Arial" panose="020B0604020202020204" pitchFamily="34" charset="0"/>
              <a:buChar char="•"/>
            </a:pPr>
            <a:r>
              <a:rPr lang="lt-LT" dirty="0">
                <a:solidFill>
                  <a:schemeClr val="bg1"/>
                </a:solidFill>
              </a:rPr>
              <a:t>Pagerinti darbuotojų efektyvumą reikėtu padaryti „Komandos Statymo“ užsiėmimus. Reikėtu atlikti asmeninius įsivertinimus, kuriuos būtu galima aptarti visai komandai. Galima užvesti diskusijas tarp komandos narių ir išsiaiškinti ką kiekvienas mano apie vieną komandos narį.</a:t>
            </a:r>
          </a:p>
          <a:p>
            <a:pPr marL="285750" indent="-285750">
              <a:buFont typeface="Arial" panose="020B0604020202020204" pitchFamily="34" charset="0"/>
              <a:buChar char="•"/>
            </a:pPr>
            <a:r>
              <a:rPr lang="lt-LT" dirty="0">
                <a:solidFill>
                  <a:schemeClr val="bg1"/>
                </a:solidFill>
              </a:rPr>
              <a:t>Na ir dar vieno dalyko vadovas kurį reikia išspręsti. Vadovo jėga. Tai reiškia, kad vadovas neturi apsileisti. Galbūt jis yra protingas, bet nemoka sakyti ne. Tai gali sukelti didelių bėdų. Vadovas turėtu asmeniškai atsižvelgti ir nuspręsti kaip pagerinti esamą situacija, nes kiekviena situacija skirtinga.</a:t>
            </a:r>
            <a:endParaRPr lang="en-LT" dirty="0">
              <a:solidFill>
                <a:schemeClr val="bg1"/>
              </a:solidFill>
            </a:endParaRPr>
          </a:p>
        </p:txBody>
      </p:sp>
    </p:spTree>
    <p:extLst>
      <p:ext uri="{BB962C8B-B14F-4D97-AF65-F5344CB8AC3E}">
        <p14:creationId xmlns:p14="http://schemas.microsoft.com/office/powerpoint/2010/main" val="4136779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206647-7FA1-B272-B59B-3B08F149EC86}"/>
              </a:ext>
            </a:extLst>
          </p:cNvPr>
          <p:cNvSpPr>
            <a:spLocks noGrp="1"/>
          </p:cNvSpPr>
          <p:nvPr>
            <p:ph type="body" sz="quarter" idx="10"/>
          </p:nvPr>
        </p:nvSpPr>
        <p:spPr/>
        <p:txBody>
          <a:bodyPr/>
          <a:lstStyle/>
          <a:p>
            <a:r>
              <a:rPr lang="en-GB" dirty="0"/>
              <a:t>A</a:t>
            </a:r>
            <a:r>
              <a:rPr lang="en-LT" dirty="0"/>
              <a:t>tlikus darbuotojo apklausą buvo pastebėta, kad teorija skiriasi nuo praktikos, bet yra ir panašumų. Apklausti darbuotojai pabrėžė, kad vieni iš svarbiausių punktų yra atvirumas, paprastumas ir aiškus tikslai. Visi apklausti darbuotojai atsakė panašiai.</a:t>
            </a:r>
          </a:p>
        </p:txBody>
      </p:sp>
      <p:sp>
        <p:nvSpPr>
          <p:cNvPr id="3" name="Text Placeholder 2">
            <a:extLst>
              <a:ext uri="{FF2B5EF4-FFF2-40B4-BE49-F238E27FC236}">
                <a16:creationId xmlns:a16="http://schemas.microsoft.com/office/drawing/2014/main" id="{EB5706DC-E134-4C66-2CEF-CE8216057D63}"/>
              </a:ext>
            </a:extLst>
          </p:cNvPr>
          <p:cNvSpPr>
            <a:spLocks noGrp="1"/>
          </p:cNvSpPr>
          <p:nvPr>
            <p:ph type="body" sz="quarter" idx="11"/>
          </p:nvPr>
        </p:nvSpPr>
        <p:spPr/>
        <p:txBody>
          <a:bodyPr/>
          <a:lstStyle/>
          <a:p>
            <a:r>
              <a:rPr lang="en-LT" dirty="0"/>
              <a:t>Išvados</a:t>
            </a:r>
          </a:p>
        </p:txBody>
      </p:sp>
      <p:sp>
        <p:nvSpPr>
          <p:cNvPr id="4" name="Text Placeholder 3">
            <a:extLst>
              <a:ext uri="{FF2B5EF4-FFF2-40B4-BE49-F238E27FC236}">
                <a16:creationId xmlns:a16="http://schemas.microsoft.com/office/drawing/2014/main" id="{F7B50789-E0A6-909A-A6DF-FC75A0E01957}"/>
              </a:ext>
            </a:extLst>
          </p:cNvPr>
          <p:cNvSpPr>
            <a:spLocks noGrp="1"/>
          </p:cNvSpPr>
          <p:nvPr>
            <p:ph type="body" sz="quarter" idx="12"/>
          </p:nvPr>
        </p:nvSpPr>
        <p:spPr/>
        <p:txBody>
          <a:bodyPr/>
          <a:lstStyle/>
          <a:p>
            <a:endParaRPr lang="en-LT"/>
          </a:p>
        </p:txBody>
      </p:sp>
    </p:spTree>
    <p:extLst>
      <p:ext uri="{BB962C8B-B14F-4D97-AF65-F5344CB8AC3E}">
        <p14:creationId xmlns:p14="http://schemas.microsoft.com/office/powerpoint/2010/main" val="1543767818"/>
      </p:ext>
    </p:extLst>
  </p:cSld>
  <p:clrMapOvr>
    <a:masterClrMapping/>
  </p:clrMapOvr>
</p:sld>
</file>

<file path=ppt/theme/theme1.xml><?xml version="1.0" encoding="utf-8"?>
<a:theme xmlns:a="http://schemas.openxmlformats.org/drawingml/2006/main" name="TEKSTA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OT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AGRAMA_LENTEL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as" ma:contentTypeID="0x0101008A49A271B289DC4A937E4F27C8781E3D" ma:contentTypeVersion="2" ma:contentTypeDescription="Kurkite naują dokumentą." ma:contentTypeScope="" ma:versionID="e37fee9db0b646a6158ed2f0da1aa890">
  <xsd:schema xmlns:xsd="http://www.w3.org/2001/XMLSchema" xmlns:xs="http://www.w3.org/2001/XMLSchema" xmlns:p="http://schemas.microsoft.com/office/2006/metadata/properties" xmlns:ns2="b22733a4-4951-48c5-a492-5d95d9c5d87a" targetNamespace="http://schemas.microsoft.com/office/2006/metadata/properties" ma:root="true" ma:fieldsID="f93e25bb92ef087e3c9401cfbf5cd204" ns2:_="">
    <xsd:import namespace="b22733a4-4951-48c5-a492-5d95d9c5d87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2733a4-4951-48c5-a492-5d95d9c5d8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urinio tipas"/>
        <xsd:element ref="dc:title" minOccurs="0" maxOccurs="1" ma:index="4" ma:displayName="Antraštė"/>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CE523A-E427-4152-AC03-E68796625500}">
  <ds:schemaRefs>
    <ds:schemaRef ds:uri="http://schemas.microsoft.com/sharepoint/v3/contenttype/forms"/>
  </ds:schemaRefs>
</ds:datastoreItem>
</file>

<file path=customXml/itemProps2.xml><?xml version="1.0" encoding="utf-8"?>
<ds:datastoreItem xmlns:ds="http://schemas.openxmlformats.org/officeDocument/2006/customXml" ds:itemID="{8F1B4FF6-ECEF-4A47-8BF1-7E426D167504}">
  <ds:schemaRefs>
    <ds:schemaRef ds:uri="b22733a4-4951-48c5-a492-5d95d9c5d87a"/>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http://schemas.microsoft.com/office/infopath/2007/PartnerControls"/>
    <ds:schemaRef ds:uri="http://purl.org/dc/dcmitype/"/>
    <ds:schemaRef ds:uri="http://purl.org/dc/terms/"/>
  </ds:schemaRefs>
</ds:datastoreItem>
</file>

<file path=customXml/itemProps3.xml><?xml version="1.0" encoding="utf-8"?>
<ds:datastoreItem xmlns:ds="http://schemas.openxmlformats.org/officeDocument/2006/customXml" ds:itemID="{F6049447-F738-49F2-BB73-12DCAFC53C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2733a4-4951-48c5-a492-5d95d9c5d8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2766</TotalTime>
  <Words>351</Words>
  <Application>Microsoft Macintosh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7</vt:i4>
      </vt:variant>
    </vt:vector>
  </HeadingPairs>
  <TitlesOfParts>
    <vt:vector size="14" baseType="lpstr">
      <vt:lpstr>Arial</vt:lpstr>
      <vt:lpstr>Calibri</vt:lpstr>
      <vt:lpstr>Inter Medium</vt:lpstr>
      <vt:lpstr>Inter Semi Bold</vt:lpstr>
      <vt:lpstr>TEKSTAS</vt:lpstr>
      <vt:lpstr>FOTO</vt:lpstr>
      <vt:lpstr>DIAGRAMA_LENTELĖ</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Kiudys Eligijus</cp:lastModifiedBy>
  <cp:revision>108</cp:revision>
  <dcterms:created xsi:type="dcterms:W3CDTF">2020-12-23T08:59:48Z</dcterms:created>
  <dcterms:modified xsi:type="dcterms:W3CDTF">2022-05-19T16:31:32Z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0x0101008A49A271B289DC4A937E4F27C8781E3D</vt:lpwstr>
  </property>
</Properties>
</file>