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40" r:id="rId5"/>
    <p:sldMasterId id="2147483707" r:id="rId6"/>
  </p:sldMasterIdLst>
  <p:notesMasterIdLst>
    <p:notesMasterId r:id="rId19"/>
  </p:notesMasterIdLst>
  <p:handoutMasterIdLst>
    <p:handoutMasterId r:id="rId20"/>
  </p:handoutMasterIdLst>
  <p:sldIdLst>
    <p:sldId id="256" r:id="rId7"/>
    <p:sldId id="257" r:id="rId8"/>
    <p:sldId id="260" r:id="rId9"/>
    <p:sldId id="258" r:id="rId10"/>
    <p:sldId id="267" r:id="rId11"/>
    <p:sldId id="263" r:id="rId12"/>
    <p:sldId id="264" r:id="rId13"/>
    <p:sldId id="269" r:id="rId14"/>
    <p:sldId id="265" r:id="rId15"/>
    <p:sldId id="266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1F2F2"/>
    <a:srgbClr val="AAAAAA"/>
    <a:srgbClr val="929292"/>
    <a:srgbClr val="F9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6"/>
    <p:restoredTop sz="96959"/>
  </p:normalViewPr>
  <p:slideViewPr>
    <p:cSldViewPr snapToGrid="0" snapToObjects="1" showGuides="1">
      <p:cViewPr varScale="1">
        <p:scale>
          <a:sx n="114" d="100"/>
          <a:sy n="114" d="100"/>
        </p:scale>
        <p:origin x="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70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L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6-7743-A8E3-CB06C727B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86-7743-A8E3-CB06C727B3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86-7743-A8E3-CB06C727B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LT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LT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L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L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E5-BC47-8800-5A9F6026E152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E5-BC47-8800-5A9F6026E152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E5-BC47-8800-5A9F6026E152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E5-BC47-8800-5A9F6026E15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E5-BC47-8800-5A9F6026E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L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L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B-6C47-972A-B110C8D37B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4B-6C47-972A-B110C8D37B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4B-6C47-972A-B110C8D37B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LT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LT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L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L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8E-CD47-A703-74F3E808FEB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8E-CD47-A703-74F3E808FEB0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CD47-A703-74F3E808FEB0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CD47-A703-74F3E808FEB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8E-CD47-A703-74F3E808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L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8C3969-9E63-A345-BB21-C4F80F17B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AFF04-979D-ED46-A90F-3C0B9D5964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7756-703A-4C45-96D0-2261A4FADC5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9E3F-2800-654D-A508-43B1B8C345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DB950-E412-6D41-986A-A4F7198885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D6D8-DF40-6D42-973A-CD331A9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7845-6E42-A54B-BDCA-C3518250E7B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41982-9C9C-C141-8575-EDABC034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62B305F-E454-6A49-BE5A-20AC4E248E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355" y="5837238"/>
            <a:ext cx="8854531" cy="400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Subantraštė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1952625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5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Dvi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83568EC-B77A-0E4D-9628-B5B410A3918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94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342900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277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-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3428998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36036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as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E84176-04FD-7E44-80FE-534E00AD6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A2479587-0613-014A-907C-7A6BD40A26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FAD5EC6-4199-5C46-B4E6-5A8F477342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3654EC9-44A8-5048-83C2-2359A000B8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87ED44B0-B49B-2E43-9448-B9CA2D9A13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753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7910-06FD-4846-B37B-91A91EE5B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719F9151-DC16-CE4F-9309-39250B29EA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C502A480-02A7-4745-AB98-DBF6178125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DD59F3E-D979-E24A-8E0A-3B87A2DA64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8037D3B-F9E1-394A-A1A9-880049C2F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1770696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kut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2909230"/>
            <a:ext cx="8854531" cy="3534526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7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968082D-F45E-1B49-9FC3-AAC24B3207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1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8BB3B5-113D-8548-9F2F-322C167FD2BE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6D6B95C-B687-614F-8DA6-5031F96661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5D01418-F6D6-EA49-BF7F-FFFFA2FDDC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Turinys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8C0BA-DBA4-9E4F-97DF-579214DE10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862C0A-2BED-074B-8AF0-3A7D2789C0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AF8862B-96D5-3A40-B92F-BAC6CDE874C0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29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73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6F870C-64A2-4745-A31D-1B11AEC206B2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8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B5F1E7A3-042D-1A41-A4EE-C4B741F2F9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393B77B-8341-1C44-8B13-EC418665B4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7791077-CFD2-474A-ADBD-B95943A919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9565FE-3CF5-C940-8534-EF27E7FE6B39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3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960C207-DFB8-7C44-BEFE-3C8BB4B229DC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1562306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3322117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298993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89915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419705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1911777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B4F772-2275-974B-AA4E-C0D2280B6421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CDE41A-C15A-8C4B-A12D-1A07B994E01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83733450"/>
              </p:ext>
            </p:extLst>
          </p:nvPr>
        </p:nvGraphicFramePr>
        <p:xfrm>
          <a:off x="988701" y="2767449"/>
          <a:ext cx="5988569" cy="389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189536-B994-8B44-9AD6-1E9B3000F8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1667176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310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Vienas skaiči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0052" y="0"/>
            <a:ext cx="381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D699B-062F-E34A-B8AF-6AF33D54CB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9640" t="58032" r="-170830" b="390"/>
          <a:stretch/>
        </p:blipFill>
        <p:spPr>
          <a:xfrm rot="5400000">
            <a:off x="1351336" y="52466"/>
            <a:ext cx="148773" cy="28514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7098" y="3668711"/>
            <a:ext cx="622249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E61C04-401B-A548-95BE-432EEC7539D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73481" y="1329925"/>
            <a:ext cx="1104900" cy="254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3BDE46-B3FD-934A-954D-8ED9ABBD06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ABD1B-A1CE-B243-B0AE-AFA3DF058648}"/>
              </a:ext>
            </a:extLst>
          </p:cNvPr>
          <p:cNvSpPr txBox="1"/>
          <p:nvPr userDrawn="1"/>
        </p:nvSpPr>
        <p:spPr>
          <a:xfrm>
            <a:off x="3467098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0045096-48AE-2F45-81DE-246F7A97B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282865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4796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22D502-64E2-DE49-8A59-1D3013B76A6E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E4845D-B78D-4A46-9763-62D727630EA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79793"/>
              </p:ext>
            </p:extLst>
          </p:nvPr>
        </p:nvGraphicFramePr>
        <p:xfrm>
          <a:off x="988701" y="2763075"/>
          <a:ext cx="5995285" cy="3903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CB8A1-1010-EC4F-B6C5-EFB7467F76E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5475880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1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4775A3-EB07-A141-A562-5216ADEA360A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CF25F-588F-FA48-A5FB-9F332A23BAD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31052889"/>
              </p:ext>
            </p:extLst>
          </p:nvPr>
        </p:nvGraphicFramePr>
        <p:xfrm>
          <a:off x="947737" y="2736570"/>
          <a:ext cx="10077314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63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72183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32166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87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245F59-08C9-D44E-AAB0-68B4A977944C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D29DF7-224A-0946-B65F-B6854B3ABD9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36463211"/>
              </p:ext>
            </p:extLst>
          </p:nvPr>
        </p:nvGraphicFramePr>
        <p:xfrm>
          <a:off x="947737" y="2736570"/>
          <a:ext cx="10279789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8366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25634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456509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Du skaičia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5EE49-EA86-604D-B79E-1835648D4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254768" t="1" r="-836988" b="29251"/>
          <a:stretch/>
        </p:blipFill>
        <p:spPr>
          <a:xfrm rot="5400000">
            <a:off x="2198923" y="-847734"/>
            <a:ext cx="454047" cy="48518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2844" y="0"/>
            <a:ext cx="381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C8245-A0B5-4343-A773-99B1AC5A1C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8535" y="1329925"/>
            <a:ext cx="1104900" cy="25400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7810" y="3668711"/>
            <a:ext cx="436113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FA2AC1-A86F-6246-9CF6-463924E7F5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0F5A-81CA-2F4B-BDD4-88D7FC1AE05F}"/>
              </a:ext>
            </a:extLst>
          </p:cNvPr>
          <p:cNvSpPr txBox="1"/>
          <p:nvPr userDrawn="1"/>
        </p:nvSpPr>
        <p:spPr>
          <a:xfrm>
            <a:off x="5477810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6224EDB-B787-DE4E-BE6F-8D8484097F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4832844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4483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DEC24-8D93-6D48-A79C-7BDDFFA2B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015AA5-A63A-AA42-ACD1-300F08FBDC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A3938-1C5A-734A-9AEB-AA2A81156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EE7EFB9-58EC-4E46-B135-D34F2910C58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2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28207-03C6-EB4F-8087-70DFE414C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3520C-4886-5844-B632-0EFDEEFA0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BDCAF9-A99D-AB48-B61A-DEA4A9FF6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705FAF-CC62-BB49-B817-BC45A057FA0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7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3A560-9403-BC49-A5F7-C015081D1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6B143-6BE1-0541-83D6-F872266723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044" y="696317"/>
            <a:ext cx="590984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E81F693-50CC-E74A-92F2-28556691589B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2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F165C-7173-9B41-9B41-5FC5C0B7D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47D6DC-D91B-A144-80BE-9E55BF0FD1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222" y="696316"/>
            <a:ext cx="590985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D405FBB-9895-7146-BF23-12D1784B464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62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Dvi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EC282FF-8A8E-4743-8FE6-0CBA9BBA69B5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37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4" r:id="rId3"/>
    <p:sldLayoutId id="2147483715" r:id="rId4"/>
    <p:sldLayoutId id="2147483716" r:id="rId5"/>
    <p:sldLayoutId id="2147483723" r:id="rId6"/>
    <p:sldLayoutId id="2147483737" r:id="rId7"/>
    <p:sldLayoutId id="2147483738" r:id="rId8"/>
    <p:sldLayoutId id="2147483717" r:id="rId9"/>
    <p:sldLayoutId id="2147483718" r:id="rId10"/>
    <p:sldLayoutId id="2147483719" r:id="rId11"/>
    <p:sldLayoutId id="2147483720" r:id="rId12"/>
    <p:sldLayoutId id="2147483677" r:id="rId13"/>
    <p:sldLayoutId id="2147483739" r:id="rId14"/>
    <p:sldLayoutId id="214748374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55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2" r:id="rId7"/>
    <p:sldLayoutId id="2147483732" r:id="rId8"/>
    <p:sldLayoutId id="2147483731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6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DED83E-2739-4120-8AEC-4E93E6023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Atliko: Eligijus Kiudys IFM-1/3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3F397-D6B0-4ACE-8F7A-AB9F548672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Rolėmis grįstas žiniatinklio programų prieigos valdymo metodas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B4659-B2DB-4AE7-B7A5-5988F6E9FA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06EF7-A54E-C446-EDCE-74D6C58E36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Hierarchinis rolių valdymas</a:t>
            </a:r>
            <a:endParaRPr lang="en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3C8BC-5B40-64D2-8681-E60D793237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LT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625F624-53F7-6D9A-BCC3-0E77B8A12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250" y="2093485"/>
            <a:ext cx="3157499" cy="3699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333583-BD79-E9BC-99E8-CEF98146D1EE}"/>
              </a:ext>
            </a:extLst>
          </p:cNvPr>
          <p:cNvSpPr txBox="1"/>
          <p:nvPr/>
        </p:nvSpPr>
        <p:spPr>
          <a:xfrm>
            <a:off x="2613221" y="1417263"/>
            <a:ext cx="8704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Hierarchinis rolių valdymas yra skirtas tada, kada yra naudotojų hierarchija</a:t>
            </a:r>
            <a:r>
              <a:rPr lang="en-L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640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80E0A-185B-E3B9-6577-8F7EB8C85E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LT" dirty="0"/>
              <a:t>Duomenų struktūros konceptas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F805-AFCC-0F03-891A-7256607FA6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L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85624-520A-C8B1-D9E9-CC1632F6F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864" y="2242122"/>
            <a:ext cx="7267925" cy="355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140883-B492-249D-987B-8394DBFBCA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DD344-3B03-EE3C-E2EF-284CE2BFF9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LT" dirty="0"/>
              <a:t>Dalinės Išvados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2F021-7E61-E00D-2281-E5018A6F99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15780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C42E9-B710-417D-BBD5-6A153E6669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Prieigos valdymo problema – žiniatinklio naudotojų  prieigos apribojimas internetiniose puslapiuose arba internetinėse sistemose. Atskiriant reikalinga prieiga prie reikiamų sistemos arba puslapio.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A147D-A6D8-402E-9F08-47933F44DC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Sprendžiama problema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C2C01-DD03-4F69-99A9-60D3E4F2B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6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52548F-31B8-4A7B-BD6D-F89E47720F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Metodo dinamiškumas tarp skirtingų sistemų</a:t>
            </a:r>
          </a:p>
          <a:p>
            <a:r>
              <a:rPr lang="lt-LT" dirty="0"/>
              <a:t>Skirtingų naudotojų valdymas sisteminę prieigą</a:t>
            </a:r>
          </a:p>
          <a:p>
            <a:r>
              <a:rPr lang="lt-LT" dirty="0"/>
              <a:t>Naudotojų prieigos valdymas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04BAC-4F31-4D26-A8FC-AB95C8C504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Prieigos Valdymo metodų problemos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B54C5-E92E-4F73-99E1-9FD5DD30C2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5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DDD51-80C8-41F2-A10D-2468BCC9C6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Sistemos vizija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5860C-90B7-4EE1-9E40-D6B1654088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54C36-FAA6-FBD6-B41F-C3B22ED4B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21" y="1200662"/>
            <a:ext cx="6017823" cy="555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9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48F40-58AD-BABA-5DDB-7050B8E1F8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LT" dirty="0"/>
              <a:t>Duomenys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7E5A6-E54B-835A-5384-13B90357AF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60B47-CC7B-4BD0-6D4C-3D770F10903A}"/>
              </a:ext>
            </a:extLst>
          </p:cNvPr>
          <p:cNvSpPr txBox="1"/>
          <p:nvPr/>
        </p:nvSpPr>
        <p:spPr>
          <a:xfrm>
            <a:off x="2613221" y="1555594"/>
            <a:ext cx="594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Galimai naudojami sisteoje duomenys: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Darbuotojų duomenys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Darbų duomenys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Rolių duomenys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Dokumentai</a:t>
            </a:r>
          </a:p>
        </p:txBody>
      </p:sp>
    </p:spTree>
    <p:extLst>
      <p:ext uri="{BB962C8B-B14F-4D97-AF65-F5344CB8AC3E}">
        <p14:creationId xmlns:p14="http://schemas.microsoft.com/office/powerpoint/2010/main" val="173660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A0D809-9659-F6B1-F69A-9088C1FCE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LT" dirty="0"/>
              <a:t>Rolėmis grįstas prieigos valdymo metodas</a:t>
            </a:r>
          </a:p>
          <a:p>
            <a:r>
              <a:rPr lang="lt-LT" dirty="0"/>
              <a:t>Rolėmis grįstas žiniatinklio programų prieigos valdymo metodas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1C66D-69D0-FA57-62D8-8FCFE758AA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LT" dirty="0"/>
              <a:t>Prieigos valdymo metodai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D6D8D-D696-2771-95EF-B9261516F0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58442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6694E-B4C3-7272-1710-140DD9ADA7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LT" dirty="0"/>
              <a:t>Rolėmis grįstas prieigos valdymo metodas</a:t>
            </a:r>
          </a:p>
          <a:p>
            <a:endParaRPr lang="en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0D79E-7BAF-02A4-6801-4D997F6AD9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LT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4A45469-68C6-6201-EDA6-99CD59443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10" y="1360474"/>
            <a:ext cx="5758180" cy="42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3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F05E79-E770-012D-94E7-94FCFB7CA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01676" y="3125822"/>
            <a:ext cx="4744648" cy="2932328"/>
          </a:xfrm>
        </p:spPr>
        <p:txBody>
          <a:bodyPr/>
          <a:lstStyle/>
          <a:p>
            <a:endParaRPr lang="en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B1C72-31DB-EEA6-1430-ECAE8A5D3D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LT" dirty="0"/>
              <a:t>JWT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8C787-EEFE-BC38-60CC-0700F7B2A5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LT"/>
          </a:p>
        </p:txBody>
      </p:sp>
      <p:pic>
        <p:nvPicPr>
          <p:cNvPr id="1026" name="Picture 2" descr="JSON Web Token Tutorial using AngularJS &amp; Laravel | Toptal">
            <a:extLst>
              <a:ext uri="{FF2B5EF4-FFF2-40B4-BE49-F238E27FC236}">
                <a16:creationId xmlns:a16="http://schemas.microsoft.com/office/drawing/2014/main" id="{9D6E3C51-3A42-C8BD-A038-F3D93FE64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2073409"/>
            <a:ext cx="6095336" cy="434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61A6B-C229-9B73-6EA4-3DA5FA5A1921}"/>
              </a:ext>
            </a:extLst>
          </p:cNvPr>
          <p:cNvSpPr txBox="1"/>
          <p:nvPr/>
        </p:nvSpPr>
        <p:spPr>
          <a:xfrm>
            <a:off x="2453692" y="1432957"/>
            <a:ext cx="519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Duomenu apsauga, kurie perkeliami tarp puslapių</a:t>
            </a:r>
          </a:p>
        </p:txBody>
      </p:sp>
    </p:spTree>
    <p:extLst>
      <p:ext uri="{BB962C8B-B14F-4D97-AF65-F5344CB8AC3E}">
        <p14:creationId xmlns:p14="http://schemas.microsoft.com/office/powerpoint/2010/main" val="359297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E1133-677E-FBB2-F39D-3218DA7D64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Rolėmis grįstas žiniatinklio programų prieigos valdymo metodas</a:t>
            </a:r>
            <a:endParaRPr lang="en-US" dirty="0"/>
          </a:p>
          <a:p>
            <a:endParaRPr lang="en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2660A-A72A-740A-C8B7-6315AEB99F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L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C0F541-E8B4-0412-163C-92BA60C70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498" y="1775458"/>
            <a:ext cx="4703228" cy="448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0046"/>
      </p:ext>
    </p:extLst>
  </p:cSld>
  <p:clrMapOvr>
    <a:masterClrMapping/>
  </p:clrMapOvr>
</p:sld>
</file>

<file path=ppt/theme/theme1.xml><?xml version="1.0" encoding="utf-8"?>
<a:theme xmlns:a="http://schemas.openxmlformats.org/drawingml/2006/main" name="TEK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GRAMA_LENTEL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8A49A271B289DC4A937E4F27C8781E3D" ma:contentTypeVersion="2" ma:contentTypeDescription="Kurkite naują dokumentą." ma:contentTypeScope="" ma:versionID="e37fee9db0b646a6158ed2f0da1aa890">
  <xsd:schema xmlns:xsd="http://www.w3.org/2001/XMLSchema" xmlns:xs="http://www.w3.org/2001/XMLSchema" xmlns:p="http://schemas.microsoft.com/office/2006/metadata/properties" xmlns:ns2="b22733a4-4951-48c5-a492-5d95d9c5d87a" targetNamespace="http://schemas.microsoft.com/office/2006/metadata/properties" ma:root="true" ma:fieldsID="f93e25bb92ef087e3c9401cfbf5cd204" ns2:_="">
    <xsd:import namespace="b22733a4-4951-48c5-a492-5d95d9c5d8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33a4-4951-48c5-a492-5d95d9c5d8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1B4FF6-ECEF-4A47-8BF1-7E426D167504}">
  <ds:schemaRefs>
    <ds:schemaRef ds:uri="b22733a4-4951-48c5-a492-5d95d9c5d87a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6049447-F738-49F2-BB73-12DCAFC53C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2733a4-4951-48c5-a492-5d95d9c5d8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CE523A-E427-4152-AC03-E687966255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123</Words>
  <Application>Microsoft Macintosh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Inter Medium</vt:lpstr>
      <vt:lpstr>Inter Semi Bold</vt:lpstr>
      <vt:lpstr>TEKSTAS</vt:lpstr>
      <vt:lpstr>FOTO</vt:lpstr>
      <vt:lpstr>DIAGRAMA_LENTELĖ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Kiudys Eligijus</cp:lastModifiedBy>
  <cp:revision>112</cp:revision>
  <dcterms:created xsi:type="dcterms:W3CDTF">2020-12-23T08:59:48Z</dcterms:created>
  <dcterms:modified xsi:type="dcterms:W3CDTF">2022-06-21T19:52:43Z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0x0101008A49A271B289DC4A937E4F27C8781E3D</vt:lpwstr>
  </property>
</Properties>
</file>