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40" r:id="rId5"/>
    <p:sldMasterId id="2147483707" r:id="rId6"/>
  </p:sldMasterIdLst>
  <p:notesMasterIdLst>
    <p:notesMasterId r:id="rId17"/>
  </p:notesMasterIdLst>
  <p:handoutMasterIdLst>
    <p:handoutMasterId r:id="rId18"/>
  </p:handoutMasterIdLst>
  <p:sldIdLst>
    <p:sldId id="256" r:id="rId7"/>
    <p:sldId id="270" r:id="rId8"/>
    <p:sldId id="257" r:id="rId9"/>
    <p:sldId id="271" r:id="rId10"/>
    <p:sldId id="265" r:id="rId11"/>
    <p:sldId id="266" r:id="rId12"/>
    <p:sldId id="267" r:id="rId13"/>
    <p:sldId id="268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1F2F2"/>
    <a:srgbClr val="AAAAAA"/>
    <a:srgbClr val="929292"/>
    <a:srgbClr val="F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AA2D8-7868-162A-79E3-AF49FF1E525B}" v="12" dt="2021-08-31T20:12:29.821"/>
    <p1510:client id="{9CCC38C9-5055-CD49-B363-2FE5606DEA82}" v="52" dt="2021-02-02T14:53:24.581"/>
    <p1510:client id="{EE636182-0C78-C389-B9FC-F3B918D8E855}" v="1" dt="2021-04-27T07:08:47.486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42"/>
    <p:restoredTop sz="96959"/>
  </p:normalViewPr>
  <p:slideViewPr>
    <p:cSldViewPr snapToGrid="0" snapToObjects="1" showGuides="1">
      <p:cViewPr varScale="1">
        <p:scale>
          <a:sx n="112" d="100"/>
          <a:sy n="112" d="100"/>
        </p:scale>
        <p:origin x="55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6-7743-A8E3-CB06C727B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6-7743-A8E3-CB06C727B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6-7743-A8E3-CB06C727B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Inter Medium" panose="020B0502030000000004" pitchFamily="34" charset="0"/>
              <a:ea typeface="Inter Medium" panose="020B0502030000000004" pitchFamily="34" charset="0"/>
              <a:cs typeface="Inter Medium" panose="020B05020300000000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E5-BC47-8800-5A9F6026E15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E5-BC47-8800-5A9F6026E152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E5-BC47-8800-5A9F6026E152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E5-BC47-8800-5A9F6026E1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E5-BC47-8800-5A9F6026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Inter Medium" panose="020B0502030000000004" pitchFamily="34" charset="0"/>
              <a:ea typeface="Inter Medium" panose="020B0502030000000004" pitchFamily="34" charset="0"/>
              <a:cs typeface="Inter Medium" panose="020B05020300000000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B-6C47-972A-B110C8D37B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B-6C47-972A-B110C8D37B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B-6C47-972A-B110C8D37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Inter Medium" panose="020B0502030000000004" pitchFamily="34" charset="0"/>
              <a:ea typeface="Inter Medium" panose="020B0502030000000004" pitchFamily="34" charset="0"/>
              <a:cs typeface="Inter Medium" panose="020B05020300000000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E-CD47-A703-74F3E808FE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E-CD47-A703-74F3E808FE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CD47-A703-74F3E808FEB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CD47-A703-74F3E808FE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8E-CD47-A703-74F3E808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Inter Medium" panose="020B0502030000000004" pitchFamily="34" charset="0"/>
              <a:ea typeface="Inter Medium" panose="020B0502030000000004" pitchFamily="34" charset="0"/>
              <a:cs typeface="Inter Medium" panose="020B05020300000000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lvl="0"/>
            <a:r>
              <a:rPr lang="en-US" dirty="0" err="1"/>
              <a:t>Subantraštė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Dvi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83568EC-B77A-0E4D-9628-B5B410A3918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as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kut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8BB3B5-113D-8548-9F2F-322C167FD2BE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F8862B-96D5-3A40-B92F-BAC6CDE874C0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6F870C-64A2-4745-A31D-1B11AEC206B2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9565FE-3CF5-C940-8534-EF27E7FE6B39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0C207-DFB8-7C44-BEFE-3C8BB4B229D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CDE41A-C15A-8C4B-A12D-1A07B994E0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21475109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189536-B994-8B44-9AD6-1E9B3000F8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61670656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Vienas skaiči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96451B7-2052-9240-BFB3-A9AA9A36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635439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4000" b="1" i="0">
                <a:ln w="19050">
                  <a:solidFill>
                    <a:schemeClr val="bg1"/>
                  </a:solidFill>
                </a:ln>
                <a:noFill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ABD1B-A1CE-B243-B0AE-AFA3DF058648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2D502-64E2-DE49-8A59-1D3013B76A6E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4845D-B78D-4A46-9763-62D727630EA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510751646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CB8A1-1010-EC4F-B6C5-EFB7467F76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6110194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CF25F-588F-FA48-A5FB-9F332A23BA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79389479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245F59-08C9-D44E-AAB0-68B4A977944C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lentelę</a:t>
            </a:r>
            <a:br>
              <a:rPr lang="en-GB" sz="1600" b="0" i="0" u="none" strike="noStrike" kern="120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GB" sz="1600" b="1" i="0" u="none" strike="noStrike" kern="120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4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29DF7-224A-0946-B65F-B6854B3ABD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95135616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Du skaičia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96451B7-2052-9240-BFB3-A9AA9A36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635439"/>
            <a:ext cx="482650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4000" b="1" i="0">
                <a:ln w="19050">
                  <a:solidFill>
                    <a:schemeClr val="bg1"/>
                  </a:solidFill>
                </a:ln>
                <a:noFill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0F5A-81CA-2F4B-BDD4-88D7FC1AE05F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EE7EFB9-58EC-4E46-B135-D34F2910C58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0" i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705FAF-CC62-BB49-B817-BC45A057FA0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81F693-50CC-E74A-92F2-28556691589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05FBB-9895-7146-BF23-12D1784B464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Dvi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EC282FF-8A8E-4743-8FE6-0CBA9BBA69B5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4" r:id="rId3"/>
    <p:sldLayoutId id="2147483715" r:id="rId4"/>
    <p:sldLayoutId id="2147483716" r:id="rId5"/>
    <p:sldLayoutId id="2147483723" r:id="rId6"/>
    <p:sldLayoutId id="2147483737" r:id="rId7"/>
    <p:sldLayoutId id="2147483738" r:id="rId8"/>
    <p:sldLayoutId id="2147483717" r:id="rId9"/>
    <p:sldLayoutId id="2147483718" r:id="rId10"/>
    <p:sldLayoutId id="2147483719" r:id="rId11"/>
    <p:sldLayoutId id="2147483720" r:id="rId12"/>
    <p:sldLayoutId id="2147483677" r:id="rId13"/>
    <p:sldLayoutId id="2147483739" r:id="rId14"/>
    <p:sldLayoutId id="214748374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x.ac.uk/" TargetMode="External"/><Relationship Id="rId3" Type="http://schemas.openxmlformats.org/officeDocument/2006/relationships/hyperlink" Target="http://www.youtube.com/" TargetMode="External"/><Relationship Id="rId7" Type="http://schemas.openxmlformats.org/officeDocument/2006/relationships/hyperlink" Target="http://www.wikipedia.org/" TargetMode="External"/><Relationship Id="rId12" Type="http://schemas.openxmlformats.org/officeDocument/2006/relationships/image" Target="../media/image21.jpg"/><Relationship Id="rId2" Type="http://schemas.openxmlformats.org/officeDocument/2006/relationships/hyperlink" Target="http://www.app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/" TargetMode="External"/><Relationship Id="rId11" Type="http://schemas.openxmlformats.org/officeDocument/2006/relationships/image" Target="../media/image20.jpg"/><Relationship Id="rId5" Type="http://schemas.openxmlformats.org/officeDocument/2006/relationships/hyperlink" Target="http://www.yahoo.com/" TargetMode="External"/><Relationship Id="rId10" Type="http://schemas.openxmlformats.org/officeDocument/2006/relationships/image" Target="../media/image19.jpg"/><Relationship Id="rId4" Type="http://schemas.openxmlformats.org/officeDocument/2006/relationships/hyperlink" Target="http://www.unimelb.edu.au/" TargetMode="External"/><Relationship Id="rId9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75F460FD-0898-4EF0-8A4D-314035751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Atliko: Eligijus Kiudys IFM-1/3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7F93059A-C9AF-4110-A33C-BF29C25CFC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Duomenų srauto įrašo tyrimas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B902BE3E-9E74-47B2-B211-DEE844E89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028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3E6B101F-D794-4B58-8358-54B5800D49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1367" y="2158471"/>
            <a:ext cx="8854531" cy="3534526"/>
          </a:xfrm>
        </p:spPr>
        <p:txBody>
          <a:bodyPr/>
          <a:lstStyle/>
          <a:p>
            <a:pPr algn="ctr"/>
            <a:r>
              <a:rPr lang="lt-LT" dirty="0"/>
              <a:t>Ačiū už dėmesį </a:t>
            </a:r>
            <a:r>
              <a:rPr lang="lt-LT" dirty="0">
                <a:sym typeface="Wingdings" panose="05000000000000000000" pitchFamily="2" charset="2"/>
              </a:rPr>
              <a:t></a:t>
            </a:r>
            <a:endParaRPr lang="lt-LT" dirty="0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654FC28-D5AB-4D9C-98D4-C441D6C083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2723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634EF5CE-9C6F-45E2-87C5-55B84F6C3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Išanalizuoti naudotojo tinklo srautą</a:t>
            </a:r>
          </a:p>
          <a:p>
            <a:r>
              <a:rPr lang="lt-LT" dirty="0"/>
              <a:t>Variantos numeris: 12a</a:t>
            </a:r>
          </a:p>
          <a:p>
            <a:r>
              <a:rPr lang="lt-LT" dirty="0"/>
              <a:t>Įrašo data ir laikas: 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2012-04-12</a:t>
            </a:r>
          </a:p>
          <a:p>
            <a:r>
              <a:rPr lang="lt-LT" sz="1800" dirty="0">
                <a:latin typeface="Times New Roman" panose="02020603050405020304" pitchFamily="18" charset="0"/>
              </a:rPr>
              <a:t>Trukmė: 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269 sekundės</a:t>
            </a:r>
            <a:endParaRPr lang="lt-LT" dirty="0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7FEF84E-CC40-4DBD-A3FA-9CEC879F5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Užduotis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E6ED2FF-96A5-4DD5-BB44-44C657A95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462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634EF5CE-9C6F-45E2-87C5-55B84F6C3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Wireshark</a:t>
            </a:r>
          </a:p>
          <a:p>
            <a:r>
              <a:rPr lang="lt-LT" dirty="0"/>
              <a:t>NetworkMiner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7FEF84E-CC40-4DBD-A3FA-9CEC879F5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Įranga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E6ED2FF-96A5-4DD5-BB44-44C657A95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7283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97D54A-DDBA-4072-BBC0-F524DC190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Naudotojo IP adresas: 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10.0.2.15</a:t>
            </a:r>
          </a:p>
          <a:p>
            <a:r>
              <a:rPr lang="lt-LT" dirty="0"/>
              <a:t>MAC adresas: 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08:00:27:8a:d6:9d</a:t>
            </a:r>
          </a:p>
          <a:p>
            <a:r>
              <a:rPr lang="lt-LT" sz="1800" dirty="0">
                <a:latin typeface="Times New Roman" panose="02020603050405020304" pitchFamily="18" charset="0"/>
              </a:rPr>
              <a:t>OS: 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Windows NT 5.1 – Windows XP</a:t>
            </a:r>
            <a:endParaRPr lang="lt-LT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lt-LT" sz="1800" dirty="0">
                <a:latin typeface="Times New Roman" panose="02020603050405020304" pitchFamily="18" charset="0"/>
              </a:rPr>
              <a:t>Naudotos klientinės programos: 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Safari 5.0.5,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Thunderbird 11.0.1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463C0-F47A-4B4C-A8F9-CE5F7295AC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Surasti duomenys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4294A-F39E-45DE-AA34-DED48EFAEB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9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634EF5CE-9C6F-45E2-87C5-55B84F6C3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>
                <a:hlinkClick r:id="rId2"/>
              </a:rPr>
              <a:t>www.apple.com</a:t>
            </a:r>
            <a:endParaRPr lang="lt-LT" dirty="0"/>
          </a:p>
          <a:p>
            <a:r>
              <a:rPr lang="lt-LT" dirty="0">
                <a:hlinkClick r:id="rId3"/>
              </a:rPr>
              <a:t>www.youtube.com</a:t>
            </a:r>
            <a:endParaRPr lang="lt-LT" dirty="0"/>
          </a:p>
          <a:p>
            <a:r>
              <a:rPr lang="lt-LT" dirty="0">
                <a:hlinkClick r:id="rId4"/>
              </a:rPr>
              <a:t>www.unimelb.edu.au</a:t>
            </a:r>
            <a:endParaRPr lang="lt-LT" dirty="0"/>
          </a:p>
          <a:p>
            <a:r>
              <a:rPr lang="lt-LT" dirty="0">
                <a:hlinkClick r:id="rId5"/>
              </a:rPr>
              <a:t>www.yahoo.com</a:t>
            </a:r>
            <a:endParaRPr lang="lt-LT" dirty="0"/>
          </a:p>
          <a:p>
            <a:r>
              <a:rPr lang="lt-LT" dirty="0">
                <a:hlinkClick r:id="rId6"/>
              </a:rPr>
              <a:t>www.google.com</a:t>
            </a:r>
            <a:endParaRPr lang="lt-LT" dirty="0"/>
          </a:p>
          <a:p>
            <a:r>
              <a:rPr lang="lt-LT" dirty="0">
                <a:hlinkClick r:id="rId7"/>
              </a:rPr>
              <a:t>www.wikipedia.org</a:t>
            </a:r>
            <a:endParaRPr lang="lt-LT" dirty="0"/>
          </a:p>
          <a:p>
            <a:r>
              <a:rPr lang="lt-LT" dirty="0">
                <a:hlinkClick r:id="rId8"/>
              </a:rPr>
              <a:t>www.ax.ac.uk</a:t>
            </a:r>
            <a:endParaRPr lang="lt-LT" dirty="0"/>
          </a:p>
          <a:p>
            <a:pPr marL="0" indent="0">
              <a:buNone/>
            </a:pPr>
            <a:endParaRPr lang="lt-LT" dirty="0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7FEF84E-CC40-4DBD-A3FA-9CEC879F5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Puslapiai, kuriuose lankėsi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E6ED2FF-96A5-4DD5-BB44-44C657A95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6" name="Picture 5" descr="A picture containing text, posing&#10;&#10;Description automatically generated">
            <a:extLst>
              <a:ext uri="{FF2B5EF4-FFF2-40B4-BE49-F238E27FC236}">
                <a16:creationId xmlns:a16="http://schemas.microsoft.com/office/drawing/2014/main" id="{02EE7574-5548-4840-BD89-31FA8BED37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2661" y="1654705"/>
            <a:ext cx="2454934" cy="1841201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5870347-88A4-4B07-AA89-8AF0377A91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6191" y="1654705"/>
            <a:ext cx="2454934" cy="1841201"/>
          </a:xfrm>
          <a:prstGeom prst="rect">
            <a:avLst/>
          </a:prstGeom>
        </p:spPr>
      </p:pic>
      <p:pic>
        <p:nvPicPr>
          <p:cNvPr id="10" name="Picture 9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8286B0A4-7B25-4856-B072-D960E80CF4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6191" y="3488794"/>
            <a:ext cx="2454934" cy="1841201"/>
          </a:xfrm>
          <a:prstGeom prst="rect">
            <a:avLst/>
          </a:prstGeom>
        </p:spPr>
      </p:pic>
      <p:pic>
        <p:nvPicPr>
          <p:cNvPr id="12" name="Picture 11" descr="A picture containing text, newspaper, sign&#10;&#10;Description automatically generated">
            <a:extLst>
              <a:ext uri="{FF2B5EF4-FFF2-40B4-BE49-F238E27FC236}">
                <a16:creationId xmlns:a16="http://schemas.microsoft.com/office/drawing/2014/main" id="{219D2330-1F8C-481E-B1E5-3D71AB8381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32661" y="3488794"/>
            <a:ext cx="2454934" cy="18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634EF5CE-9C6F-45E2-87C5-55B84F6C3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Filtras: </a:t>
            </a:r>
            <a:r>
              <a:rPr lang="lt-L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imap and frame contains "login"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r>
              <a:rPr lang="lt-LT" sz="1800" dirty="0">
                <a:latin typeface="Times New Roman" panose="02020603050405020304" pitchFamily="18" charset="0"/>
              </a:rPr>
              <a:t>Filtras: </a:t>
            </a:r>
            <a:r>
              <a:rPr lang="lt-L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imap and frame contains "frederickflintstone“</a:t>
            </a:r>
          </a:p>
          <a:p>
            <a:r>
              <a:rPr lang="lt-LT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Filtras: </a:t>
            </a:r>
            <a:r>
              <a:rPr lang="lt-L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imap and frame contains "STATUS" 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7FEF84E-CC40-4DBD-A3FA-9CEC879F5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Laiškai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E6ED2FF-96A5-4DD5-BB44-44C657A95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84352-7C56-4DCC-A469-2D556B35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834" y="3540993"/>
            <a:ext cx="4729565" cy="2696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C98310-3364-48BA-A36D-38CFA4332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934" y="4354600"/>
            <a:ext cx="4589689" cy="1902663"/>
          </a:xfrm>
          <a:prstGeom prst="rect">
            <a:avLst/>
          </a:prstGeom>
        </p:spPr>
      </p:pic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65F19059-8E4F-4E07-BBB7-61DCDD145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865" y="198653"/>
            <a:ext cx="1852363" cy="1823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FAADE8-D0E9-45AA-BA8B-5F25885F4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956" y="2311880"/>
            <a:ext cx="3789795" cy="1999524"/>
          </a:xfrm>
          <a:prstGeom prst="rect">
            <a:avLst/>
          </a:prstGeom>
        </p:spPr>
      </p:pic>
      <p:pic>
        <p:nvPicPr>
          <p:cNvPr id="13" name="Picture 12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59A68FC1-C49C-4CD8-82DF-C3640CB1F9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833" t="47929"/>
          <a:stretch/>
        </p:blipFill>
        <p:spPr>
          <a:xfrm>
            <a:off x="9507922" y="198653"/>
            <a:ext cx="2375913" cy="200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7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634EF5CE-9C6F-45E2-87C5-55B84F6C3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Filtras: </a:t>
            </a:r>
            <a:r>
              <a:rPr lang="lt-LT" i="1" dirty="0"/>
              <a:t>ftp and frame contains „USER“</a:t>
            </a:r>
          </a:p>
          <a:p>
            <a:r>
              <a:rPr lang="lt-LT" dirty="0"/>
              <a:t>Filtras: </a:t>
            </a:r>
            <a:r>
              <a:rPr lang="lt-LT" i="1" dirty="0"/>
              <a:t>ftp-data</a:t>
            </a:r>
          </a:p>
          <a:p>
            <a:endParaRPr lang="lt-LT" i="1" dirty="0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7FEF84E-CC40-4DBD-A3FA-9CEC879F5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Serverio duomenys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E6ED2FF-96A5-4DD5-BB44-44C657A95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1C9C418-A483-4E87-A2C4-3ECB60D33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722" y="1527300"/>
            <a:ext cx="4426249" cy="1061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9E85DA-E2A8-41D1-9750-BC2F11399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221" y="3563184"/>
            <a:ext cx="4241390" cy="2019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14FE54-B1BC-4AF3-A55E-4A0031316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722" y="2908123"/>
            <a:ext cx="3709793" cy="33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9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634EF5CE-9C6F-45E2-87C5-55B84F6C3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Filtras: </a:t>
            </a:r>
            <a:r>
              <a:rPr lang="en-US" dirty="0" err="1"/>
              <a:t>irc</a:t>
            </a:r>
            <a:r>
              <a:rPr lang="en-US" dirty="0"/>
              <a:t> and frame contains "WHO„</a:t>
            </a:r>
            <a:endParaRPr lang="lt-LT" dirty="0"/>
          </a:p>
          <a:p>
            <a:endParaRPr lang="lt-LT" dirty="0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7FEF84E-CC40-4DBD-A3FA-9CEC879F5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Pokalbių kambarys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E6ED2FF-96A5-4DD5-BB44-44C657A95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4C55C-8F1A-482B-9DE8-61079BE3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91" y="2765840"/>
            <a:ext cx="5268067" cy="2319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CF2D7E-E852-4B0D-898A-7699775C4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705" y="2359437"/>
            <a:ext cx="4063608" cy="31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9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634EF5CE-9C6F-45E2-87C5-55B84F6C3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Filtras: </a:t>
            </a:r>
            <a:r>
              <a:rPr lang="lt-LT" i="1" dirty="0"/>
              <a:t>tls</a:t>
            </a:r>
          </a:p>
          <a:p>
            <a:r>
              <a:rPr lang="lt-LT" dirty="0"/>
              <a:t>Filtras:</a:t>
            </a:r>
            <a:r>
              <a:rPr lang="lt-LT" i="1" dirty="0"/>
              <a:t> tcp.stream eq 69</a:t>
            </a:r>
          </a:p>
          <a:p>
            <a:r>
              <a:rPr lang="lt-LT" i="1" dirty="0"/>
              <a:t>tls.handshake.extensions_server_name</a:t>
            </a:r>
          </a:p>
          <a:p>
            <a:endParaRPr lang="lt-LT" i="1" dirty="0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7FEF84E-CC40-4DBD-A3FA-9CEC879F5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Užkoduoti paketai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E6ED2FF-96A5-4DD5-BB44-44C657A95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74AC0E-6008-432C-83EF-711896F7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46" y="3486368"/>
            <a:ext cx="5142803" cy="669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48BC42-D34C-4A67-A3E8-28994CA6B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428" y="4349783"/>
            <a:ext cx="4212061" cy="13239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855876-2862-43DB-9212-CB3190C82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738" y="4324426"/>
            <a:ext cx="4441776" cy="140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44806"/>
      </p:ext>
    </p:extLst>
  </p:cSld>
  <p:clrMapOvr>
    <a:masterClrMapping/>
  </p:clrMapOvr>
</p:sld>
</file>

<file path=ppt/theme/theme1.xml><?xml version="1.0" encoding="utf-8"?>
<a:theme xmlns:a="http://schemas.openxmlformats.org/drawingml/2006/main" name="TEK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RAMA_LENTEL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ifikuoti xmlns="6f570473-4b36-4c39-a776-03401f4bff9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85A0B56825ACE44AA56534054A45F39F" ma:contentTypeVersion="16" ma:contentTypeDescription="Kurkite naują dokumentą." ma:contentTypeScope="" ma:versionID="af5a762cd9ff50b6a08d36f9c4c905e0">
  <xsd:schema xmlns:xsd="http://www.w3.org/2001/XMLSchema" xmlns:xs="http://www.w3.org/2001/XMLSchema" xmlns:p="http://schemas.microsoft.com/office/2006/metadata/properties" xmlns:ns2="620836a7-bc45-472c-88d2-4326827033e8" xmlns:ns3="6f570473-4b36-4c39-a776-03401f4bff93" targetNamespace="http://schemas.microsoft.com/office/2006/metadata/properties" ma:root="true" ma:fieldsID="f1c764103dade80e512ed8409fb7d386" ns2:_="" ns3:_="">
    <xsd:import namespace="620836a7-bc45-472c-88d2-4326827033e8"/>
    <xsd:import namespace="6f570473-4b36-4c39-a776-03401f4bff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odifikuoti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836a7-bc45-472c-88d2-4326827033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Bendrinama s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Bendrinimo užuominos maiša" ma:internalName="SharingHintHash" ma:readOnly="true">
      <xsd:simpleType>
        <xsd:restriction base="dms:Text"/>
      </xsd:simpleType>
    </xsd:element>
    <xsd:element name="SharedWithDetails" ma:index="10" nillable="true" ma:displayName="Bendrinta su išsamia informacija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Paskutinį kartą bendrinta pagal vartotoją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Paskutinį kartą bendrinta pagal laiką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570473-4b36-4c39-a776-03401f4bff93" elementFormDefault="qualified">
    <xsd:import namespace="http://schemas.microsoft.com/office/2006/documentManagement/types"/>
    <xsd:import namespace="http://schemas.microsoft.com/office/infopath/2007/PartnerControls"/>
    <xsd:element name="Modifikuoti" ma:index="13" nillable="true" ma:displayName="Modifikuoti" ma:internalName="Modifikuoti">
      <xsd:simpleType>
        <xsd:restriction base="dms:Text"/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BADF8-ABD3-4C23-AF26-BD3BDD8175E7}">
  <ds:schemaRefs>
    <ds:schemaRef ds:uri="http://schemas.microsoft.com/office/2006/metadata/properties"/>
    <ds:schemaRef ds:uri="http://schemas.microsoft.com/office/infopath/2007/PartnerControls"/>
    <ds:schemaRef ds:uri="6f570473-4b36-4c39-a776-03401f4bff93"/>
  </ds:schemaRefs>
</ds:datastoreItem>
</file>

<file path=customXml/itemProps2.xml><?xml version="1.0" encoding="utf-8"?>
<ds:datastoreItem xmlns:ds="http://schemas.openxmlformats.org/officeDocument/2006/customXml" ds:itemID="{520C1942-10EE-42DC-AE9F-A926B050F2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9EA016-48E9-454F-BAD2-C11D02A89C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0836a7-bc45-472c-88d2-4326827033e8"/>
    <ds:schemaRef ds:uri="6f570473-4b36-4c39-a776-03401f4bff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182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Inter</vt:lpstr>
      <vt:lpstr>Inter Medium</vt:lpstr>
      <vt:lpstr>Inter Semi Bold</vt:lpstr>
      <vt:lpstr>Times New Roman</vt:lpstr>
      <vt:lpstr>TEKSTAS</vt:lpstr>
      <vt:lpstr>FOTO</vt:lpstr>
      <vt:lpstr>DIAGRAMA_LENTELĖ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Kiudys Eligijus</cp:lastModifiedBy>
  <cp:revision>115</cp:revision>
  <dcterms:created xsi:type="dcterms:W3CDTF">2020-12-23T08:59:48Z</dcterms:created>
  <dcterms:modified xsi:type="dcterms:W3CDTF">2021-12-07T17:21:51Z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0x01010085A0B56825ACE44AA56534054A45F39F</vt:lpwstr>
  </property>
</Properties>
</file>