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40" r:id="rId5"/>
    <p:sldMasterId id="2147483707" r:id="rId6"/>
  </p:sldMasterIdLst>
  <p:notesMasterIdLst>
    <p:notesMasterId r:id="rId17"/>
  </p:notesMasterIdLst>
  <p:handoutMasterIdLst>
    <p:handoutMasterId r:id="rId18"/>
  </p:handoutMasterIdLst>
  <p:sldIdLst>
    <p:sldId id="256" r:id="rId7"/>
    <p:sldId id="257" r:id="rId8"/>
    <p:sldId id="269" r:id="rId9"/>
    <p:sldId id="265" r:id="rId10"/>
    <p:sldId id="270" r:id="rId11"/>
    <p:sldId id="266" r:id="rId12"/>
    <p:sldId id="271" r:id="rId13"/>
    <p:sldId id="272"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1F2F2"/>
    <a:srgbClr val="AAAAAA"/>
    <a:srgbClr val="929292"/>
    <a:srgbClr val="F9F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FAA2D8-7868-162A-79E3-AF49FF1E525B}" v="12" dt="2021-08-31T20:12:29.821"/>
    <p1510:client id="{9CCC38C9-5055-CD49-B363-2FE5606DEA82}" v="52" dt="2021-02-02T14:53:24.581"/>
    <p1510:client id="{EE636182-0C78-C389-B9FC-F3B918D8E855}" v="1" dt="2021-04-27T07:08:47.486"/>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42"/>
    <p:restoredTop sz="96959"/>
  </p:normalViewPr>
  <p:slideViewPr>
    <p:cSldViewPr snapToGrid="0" snapToObjects="1" showGuides="1">
      <p:cViewPr varScale="1">
        <p:scale>
          <a:sx n="111" d="100"/>
          <a:sy n="111" d="100"/>
        </p:scale>
        <p:origin x="21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bg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bg1"/>
                </a:solidFill>
                <a:latin typeface="Inter" panose="020B0502030000000004" pitchFamily="34" charset="0"/>
                <a:ea typeface="Inter" panose="020B0502030000000004" pitchFamily="34" charset="0"/>
                <a:cs typeface="Inter" panose="020B0502030000000004" pitchFamily="34" charset="0"/>
              </a:rPr>
              <a:t>CHART TITLE</a:t>
            </a: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bg1"/>
              </a:solidFill>
              <a:latin typeface="Inter" panose="020B0502030000000004" pitchFamily="34" charset="0"/>
              <a:ea typeface="Inter" panose="020B0502030000000004" pitchFamily="34" charset="0"/>
              <a:cs typeface="Inter" panose="020B05020300000000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F9F9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886-7743-A8E3-CB06C727B347}"/>
            </c:ext>
          </c:extLst>
        </c:ser>
        <c:ser>
          <c:idx val="1"/>
          <c:order val="1"/>
          <c:tx>
            <c:strRef>
              <c:f>Sheet1!$C$1</c:f>
              <c:strCache>
                <c:ptCount val="1"/>
                <c:pt idx="0">
                  <c:v>Series 2</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886-7743-A8E3-CB06C727B347}"/>
            </c:ext>
          </c:extLst>
        </c:ser>
        <c:ser>
          <c:idx val="2"/>
          <c:order val="2"/>
          <c:tx>
            <c:strRef>
              <c:f>Sheet1!$D$1</c:f>
              <c:strCache>
                <c:ptCount val="1"/>
                <c:pt idx="0">
                  <c:v>Series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886-7743-A8E3-CB06C727B347}"/>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crossAx val="571192768"/>
        <c:crosses val="autoZero"/>
        <c:auto val="1"/>
        <c:lblAlgn val="ctr"/>
        <c:lblOffset val="100"/>
        <c:noMultiLvlLbl val="0"/>
      </c:catAx>
      <c:valAx>
        <c:axId val="571192768"/>
        <c:scaling>
          <c:orientation val="minMax"/>
        </c:scaling>
        <c:delete val="0"/>
        <c:axPos val="l"/>
        <c:majorGridlines>
          <c:spPr>
            <a:ln w="12700"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crossAx val="1154763968"/>
        <c:crosses val="autoZero"/>
        <c:crossBetween val="between"/>
      </c:valAx>
      <c:spPr>
        <a:noFill/>
        <a:ln>
          <a:noFill/>
        </a:ln>
        <a:effectLst/>
      </c:spPr>
    </c:plotArea>
    <c:legend>
      <c:legendPos val="b"/>
      <c:layout>
        <c:manualLayout>
          <c:xMode val="edge"/>
          <c:yMode val="edge"/>
          <c:x val="0.29552552523746062"/>
          <c:y val="0.93412845896881036"/>
          <c:w val="0.40894878693928838"/>
          <c:h val="6.58715410311895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bg1"/>
                </a:solidFill>
                <a:latin typeface="Inter" panose="020B0502030000000004" pitchFamily="34" charset="0"/>
                <a:ea typeface="Inter" panose="020B0502030000000004" pitchFamily="34" charset="0"/>
                <a:cs typeface="Inter" panose="020B0502030000000004" pitchFamily="34" charset="0"/>
              </a:rPr>
              <a:t>SALES</a:t>
            </a:r>
          </a:p>
        </c:rich>
      </c:tx>
      <c:layout>
        <c:manualLayout>
          <c:xMode val="edge"/>
          <c:yMode val="edge"/>
          <c:x val="0.40315792258724104"/>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endParaRPr lang="en-US"/>
        </a:p>
      </c:txPr>
    </c:title>
    <c:autoTitleDeleted val="0"/>
    <c:plotArea>
      <c:layout/>
      <c:doughnutChart>
        <c:varyColors val="1"/>
        <c:ser>
          <c:idx val="0"/>
          <c:order val="0"/>
          <c:tx>
            <c:strRef>
              <c:f>Sheet1!$B$1</c:f>
              <c:strCache>
                <c:ptCount val="1"/>
                <c:pt idx="0">
                  <c:v>Sales</c:v>
                </c:pt>
              </c:strCache>
            </c:strRef>
          </c:tx>
          <c:spPr>
            <a:ln w="25400">
              <a:solidFill>
                <a:schemeClr val="bg1"/>
              </a:solidFill>
            </a:ln>
          </c:spPr>
          <c:dPt>
            <c:idx val="0"/>
            <c:bubble3D val="0"/>
            <c:spPr>
              <a:solidFill>
                <a:srgbClr val="FFFF00"/>
              </a:solidFill>
              <a:ln w="25400">
                <a:solidFill>
                  <a:schemeClr val="bg1"/>
                </a:solidFill>
              </a:ln>
              <a:effectLst/>
            </c:spPr>
            <c:extLst>
              <c:ext xmlns:c16="http://schemas.microsoft.com/office/drawing/2014/chart" uri="{C3380CC4-5D6E-409C-BE32-E72D297353CC}">
                <c16:uniqueId val="{00000001-1AE5-BC47-8800-5A9F6026E152}"/>
              </c:ext>
            </c:extLst>
          </c:dPt>
          <c:dPt>
            <c:idx val="1"/>
            <c:bubble3D val="0"/>
            <c:spPr>
              <a:solidFill>
                <a:schemeClr val="bg1">
                  <a:lumMod val="75000"/>
                </a:schemeClr>
              </a:solidFill>
              <a:ln w="25400">
                <a:solidFill>
                  <a:schemeClr val="bg1"/>
                </a:solidFill>
              </a:ln>
              <a:effectLst/>
            </c:spPr>
            <c:extLst>
              <c:ext xmlns:c16="http://schemas.microsoft.com/office/drawing/2014/chart" uri="{C3380CC4-5D6E-409C-BE32-E72D297353CC}">
                <c16:uniqueId val="{00000003-1AE5-BC47-8800-5A9F6026E152}"/>
              </c:ext>
            </c:extLst>
          </c:dPt>
          <c:dPt>
            <c:idx val="2"/>
            <c:bubble3D val="0"/>
            <c:spPr>
              <a:solidFill>
                <a:schemeClr val="tx1">
                  <a:lumMod val="50000"/>
                  <a:lumOff val="50000"/>
                </a:schemeClr>
              </a:solidFill>
              <a:ln w="25400">
                <a:solidFill>
                  <a:schemeClr val="bg1"/>
                </a:solidFill>
              </a:ln>
              <a:effectLst/>
            </c:spPr>
            <c:extLst>
              <c:ext xmlns:c16="http://schemas.microsoft.com/office/drawing/2014/chart" uri="{C3380CC4-5D6E-409C-BE32-E72D297353CC}">
                <c16:uniqueId val="{00000005-1AE5-BC47-8800-5A9F6026E152}"/>
              </c:ext>
            </c:extLst>
          </c:dPt>
          <c:dPt>
            <c:idx val="3"/>
            <c:bubble3D val="0"/>
            <c:spPr>
              <a:solidFill>
                <a:schemeClr val="bg2"/>
              </a:solidFill>
              <a:ln w="25400">
                <a:solidFill>
                  <a:schemeClr val="bg1"/>
                </a:solidFill>
              </a:ln>
              <a:effectLst/>
            </c:spPr>
            <c:extLst>
              <c:ext xmlns:c16="http://schemas.microsoft.com/office/drawing/2014/chart" uri="{C3380CC4-5D6E-409C-BE32-E72D297353CC}">
                <c16:uniqueId val="{00000007-1AE5-BC47-8800-5A9F6026E152}"/>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65</c:v>
                </c:pt>
                <c:pt idx="3">
                  <c:v>1.2</c:v>
                </c:pt>
              </c:numCache>
            </c:numRef>
          </c:val>
          <c:extLst>
            <c:ext xmlns:c16="http://schemas.microsoft.com/office/drawing/2014/chart" uri="{C3380CC4-5D6E-409C-BE32-E72D297353CC}">
              <c16:uniqueId val="{00000008-1AE5-BC47-8800-5A9F6026E152}"/>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9.2155787985527038E-2"/>
          <c:y val="0.92494248187899974"/>
          <c:w val="0.81568842402894592"/>
          <c:h val="7.50575181210002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CHART TITLE</a:t>
            </a: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F9F9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C4B-6C47-972A-B110C8D37BEF}"/>
            </c:ext>
          </c:extLst>
        </c:ser>
        <c:ser>
          <c:idx val="1"/>
          <c:order val="1"/>
          <c:tx>
            <c:strRef>
              <c:f>Sheet1!$C$1</c:f>
              <c:strCache>
                <c:ptCount val="1"/>
                <c:pt idx="0">
                  <c:v>Series 2</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C4B-6C47-972A-B110C8D37BEF}"/>
            </c:ext>
          </c:extLst>
        </c:ser>
        <c:ser>
          <c:idx val="2"/>
          <c:order val="2"/>
          <c:tx>
            <c:strRef>
              <c:f>Sheet1!$D$1</c:f>
              <c:strCache>
                <c:ptCount val="1"/>
                <c:pt idx="0">
                  <c:v>Series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C4B-6C47-972A-B110C8D37BEF}"/>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crossAx val="571192768"/>
        <c:crosses val="autoZero"/>
        <c:auto val="1"/>
        <c:lblAlgn val="ctr"/>
        <c:lblOffset val="100"/>
        <c:noMultiLvlLbl val="0"/>
      </c:catAx>
      <c:valAx>
        <c:axId val="571192768"/>
        <c:scaling>
          <c:orientation val="minMax"/>
        </c:scaling>
        <c:delete val="0"/>
        <c:axPos val="l"/>
        <c:majorGridlines>
          <c:spPr>
            <a:ln w="15875"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crossAx val="1154763968"/>
        <c:crosses val="autoZero"/>
        <c:crossBetween val="between"/>
      </c:valAx>
      <c:spPr>
        <a:noFill/>
        <a:ln>
          <a:noFill/>
        </a:ln>
        <a:effectLst/>
      </c:spPr>
    </c:plotArea>
    <c:legend>
      <c:legendPos val="b"/>
      <c:layout>
        <c:manualLayout>
          <c:xMode val="edge"/>
          <c:yMode val="edge"/>
          <c:x val="0.29552552523746062"/>
          <c:y val="0.93412845896881036"/>
          <c:w val="0.40894878693928838"/>
          <c:h val="6.58715410311895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SALES</a:t>
            </a:r>
          </a:p>
        </c:rich>
      </c:tx>
      <c:layout>
        <c:manualLayout>
          <c:xMode val="edge"/>
          <c:yMode val="edge"/>
          <c:x val="0.40315792258724104"/>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endParaRPr lang="en-US"/>
        </a:p>
      </c:txPr>
    </c:title>
    <c:autoTitleDeleted val="0"/>
    <c:plotArea>
      <c:layout/>
      <c:doughnutChart>
        <c:varyColors val="1"/>
        <c:ser>
          <c:idx val="0"/>
          <c:order val="0"/>
          <c:tx>
            <c:strRef>
              <c:f>Sheet1!$B$1</c:f>
              <c:strCache>
                <c:ptCount val="1"/>
                <c:pt idx="0">
                  <c:v>Sales</c:v>
                </c:pt>
              </c:strCache>
            </c:strRef>
          </c:tx>
          <c:spPr>
            <a:ln w="25400">
              <a:solidFill>
                <a:schemeClr val="bg1"/>
              </a:solidFill>
            </a:ln>
          </c:spPr>
          <c:dPt>
            <c:idx val="0"/>
            <c:bubble3D val="0"/>
            <c:spPr>
              <a:solidFill>
                <a:srgbClr val="FFFF00"/>
              </a:solidFill>
              <a:ln w="25400">
                <a:solidFill>
                  <a:schemeClr val="bg1"/>
                </a:solidFill>
              </a:ln>
              <a:effectLst/>
            </c:spPr>
            <c:extLst>
              <c:ext xmlns:c16="http://schemas.microsoft.com/office/drawing/2014/chart" uri="{C3380CC4-5D6E-409C-BE32-E72D297353CC}">
                <c16:uniqueId val="{00000001-498E-CD47-A703-74F3E808FEB0}"/>
              </c:ext>
            </c:extLst>
          </c:dPt>
          <c:dPt>
            <c:idx val="1"/>
            <c:bubble3D val="0"/>
            <c:spPr>
              <a:solidFill>
                <a:schemeClr val="bg1">
                  <a:lumMod val="75000"/>
                </a:schemeClr>
              </a:solidFill>
              <a:ln w="25400">
                <a:solidFill>
                  <a:schemeClr val="bg1"/>
                </a:solidFill>
              </a:ln>
              <a:effectLst/>
            </c:spPr>
            <c:extLst>
              <c:ext xmlns:c16="http://schemas.microsoft.com/office/drawing/2014/chart" uri="{C3380CC4-5D6E-409C-BE32-E72D297353CC}">
                <c16:uniqueId val="{00000003-498E-CD47-A703-74F3E808FEB0}"/>
              </c:ext>
            </c:extLst>
          </c:dPt>
          <c:dPt>
            <c:idx val="2"/>
            <c:bubble3D val="0"/>
            <c:spPr>
              <a:solidFill>
                <a:schemeClr val="tx1">
                  <a:lumMod val="50000"/>
                  <a:lumOff val="50000"/>
                </a:schemeClr>
              </a:solidFill>
              <a:ln w="25400">
                <a:solidFill>
                  <a:schemeClr val="bg1"/>
                </a:solidFill>
              </a:ln>
              <a:effectLst/>
            </c:spPr>
            <c:extLst>
              <c:ext xmlns:c16="http://schemas.microsoft.com/office/drawing/2014/chart" uri="{C3380CC4-5D6E-409C-BE32-E72D297353CC}">
                <c16:uniqueId val="{00000005-498E-CD47-A703-74F3E808FEB0}"/>
              </c:ext>
            </c:extLst>
          </c:dPt>
          <c:dPt>
            <c:idx val="3"/>
            <c:bubble3D val="0"/>
            <c:spPr>
              <a:solidFill>
                <a:schemeClr val="bg2"/>
              </a:solidFill>
              <a:ln w="25400">
                <a:solidFill>
                  <a:schemeClr val="bg1"/>
                </a:solidFill>
              </a:ln>
              <a:effectLst/>
            </c:spPr>
            <c:extLst>
              <c:ext xmlns:c16="http://schemas.microsoft.com/office/drawing/2014/chart" uri="{C3380CC4-5D6E-409C-BE32-E72D297353CC}">
                <c16:uniqueId val="{00000007-498E-CD47-A703-74F3E808FEB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65</c:v>
                </c:pt>
                <c:pt idx="3">
                  <c:v>1.2</c:v>
                </c:pt>
              </c:numCache>
            </c:numRef>
          </c:val>
          <c:extLst>
            <c:ext xmlns:c16="http://schemas.microsoft.com/office/drawing/2014/chart" uri="{C3380CC4-5D6E-409C-BE32-E72D297353CC}">
              <c16:uniqueId val="{00000008-498E-CD47-A703-74F3E808FEB0}"/>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9.2155787985527038E-2"/>
          <c:y val="0.92494248187899974"/>
          <c:w val="0.81568842402894592"/>
          <c:h val="7.50575181210002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8C3969-9E63-A345-BB21-C4F80F17B8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2AFF04-979D-ED46-A90F-3C0B9D5964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F77756-703A-4C45-96D0-2261A4FADC57}" type="datetimeFigureOut">
              <a:rPr lang="en-US" smtClean="0"/>
              <a:t>11/22/2021</a:t>
            </a:fld>
            <a:endParaRPr lang="en-US"/>
          </a:p>
        </p:txBody>
      </p:sp>
      <p:sp>
        <p:nvSpPr>
          <p:cNvPr id="4" name="Footer Placeholder 3">
            <a:extLst>
              <a:ext uri="{FF2B5EF4-FFF2-40B4-BE49-F238E27FC236}">
                <a16:creationId xmlns:a16="http://schemas.microsoft.com/office/drawing/2014/main" id="{788A9E3F-2800-654D-A508-43B1B8C345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82DB950-E412-6D41-986A-A4F7198885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BAD6D8-DF40-6D42-973A-CD331A9D1051}" type="slidenum">
              <a:rPr lang="en-US" smtClean="0"/>
              <a:t>‹#›</a:t>
            </a:fld>
            <a:endParaRPr lang="en-US"/>
          </a:p>
        </p:txBody>
      </p:sp>
    </p:spTree>
    <p:extLst>
      <p:ext uri="{BB962C8B-B14F-4D97-AF65-F5344CB8AC3E}">
        <p14:creationId xmlns:p14="http://schemas.microsoft.com/office/powerpoint/2010/main" val="24273097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4A7845-6E42-A54B-BDCA-C3518250E7BF}" type="datetimeFigureOut">
              <a:rPr lang="en-US" smtClean="0"/>
              <a:t>11/22/2021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41982-9C9C-C141-8575-EDABC0346C38}" type="slidenum">
              <a:rPr lang="en-US" smtClean="0"/>
              <a:t>‹#›</a:t>
            </a:fld>
            <a:endParaRPr lang="en-US"/>
          </a:p>
        </p:txBody>
      </p:sp>
    </p:spTree>
    <p:extLst>
      <p:ext uri="{BB962C8B-B14F-4D97-AF65-F5344CB8AC3E}">
        <p14:creationId xmlns:p14="http://schemas.microsoft.com/office/powerpoint/2010/main" val="148024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 Id="rId4" Type="http://schemas.openxmlformats.org/officeDocument/2006/relationships/image" Target="../media/image13.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inė">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sp>
        <p:nvSpPr>
          <p:cNvPr id="14" name="Text Placeholder 4">
            <a:extLst>
              <a:ext uri="{FF2B5EF4-FFF2-40B4-BE49-F238E27FC236}">
                <a16:creationId xmlns:a16="http://schemas.microsoft.com/office/drawing/2014/main" id="{462B305F-E454-6A49-BE5A-20AC4E248E21}"/>
              </a:ext>
            </a:extLst>
          </p:cNvPr>
          <p:cNvSpPr>
            <a:spLocks noGrp="1"/>
          </p:cNvSpPr>
          <p:nvPr>
            <p:ph type="body" sz="quarter" idx="10" hasCustomPrompt="1"/>
          </p:nvPr>
        </p:nvSpPr>
        <p:spPr>
          <a:xfrm>
            <a:off x="632355" y="5837238"/>
            <a:ext cx="8854531" cy="400050"/>
          </a:xfrm>
          <a:prstGeom prst="rect">
            <a:avLst/>
          </a:prstGeom>
        </p:spPr>
        <p:txBody>
          <a:bodyPr anchor="b"/>
          <a:lstStyle>
            <a:lvl1pPr marL="0" indent="0">
              <a:buNone/>
              <a:defRPr sz="2200" b="1"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err="1"/>
              <a:t>Subantraštė</a:t>
            </a:r>
            <a:endParaRPr lang="en-US" dirty="0"/>
          </a:p>
        </p:txBody>
      </p:sp>
      <p:sp>
        <p:nvSpPr>
          <p:cNvPr id="15" name="Text Placeholder 7">
            <a:extLst>
              <a:ext uri="{FF2B5EF4-FFF2-40B4-BE49-F238E27FC236}">
                <a16:creationId xmlns:a16="http://schemas.microsoft.com/office/drawing/2014/main" id="{AD15DE3A-FC37-F54E-907A-A159B33E946B}"/>
              </a:ext>
            </a:extLst>
          </p:cNvPr>
          <p:cNvSpPr>
            <a:spLocks noGrp="1"/>
          </p:cNvSpPr>
          <p:nvPr>
            <p:ph type="body" sz="quarter" idx="11" hasCustomPrompt="1"/>
          </p:nvPr>
        </p:nvSpPr>
        <p:spPr>
          <a:xfrm>
            <a:off x="632355" y="1952625"/>
            <a:ext cx="8854531" cy="3534526"/>
          </a:xfrm>
          <a:prstGeom prst="rect">
            <a:avLst/>
          </a:prstGeom>
        </p:spPr>
        <p:txBody>
          <a:bodyPr anchor="b"/>
          <a:lstStyle>
            <a:lvl1pPr marL="0" indent="0">
              <a:buNone/>
              <a:defRPr sz="5000" b="1"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err="1"/>
              <a:t>Antraštė</a:t>
            </a:r>
            <a:endParaRPr lang="en-US" dirty="0"/>
          </a:p>
        </p:txBody>
      </p:sp>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3" name="Text Placeholder 2">
            <a:extLst>
              <a:ext uri="{FF2B5EF4-FFF2-40B4-BE49-F238E27FC236}">
                <a16:creationId xmlns:a16="http://schemas.microsoft.com/office/drawing/2014/main" id="{B1C7BC27-E701-EC4E-A29B-BA55A67673FA}"/>
              </a:ext>
            </a:extLst>
          </p:cNvPr>
          <p:cNvSpPr>
            <a:spLocks noGrp="1"/>
          </p:cNvSpPr>
          <p:nvPr>
            <p:ph type="body" sz="quarter" idx="12"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4" name="Picture 3">
            <a:extLst>
              <a:ext uri="{FF2B5EF4-FFF2-40B4-BE49-F238E27FC236}">
                <a16:creationId xmlns:a16="http://schemas.microsoft.com/office/drawing/2014/main" id="{5B3236F9-E2AE-0F43-8E57-369CAB5520BE}"/>
              </a:ext>
            </a:extLst>
          </p:cNvPr>
          <p:cNvPicPr>
            <a:picLocks noChangeAspect="1"/>
          </p:cNvPicPr>
          <p:nvPr userDrawn="1"/>
        </p:nvPicPr>
        <p:blipFill rotWithShape="1">
          <a:blip r:embed="rId4"/>
          <a:srcRect t="3" r="14257" b="-238517"/>
          <a:stretch/>
        </p:blipFill>
        <p:spPr>
          <a:xfrm>
            <a:off x="0" y="958421"/>
            <a:ext cx="10453816" cy="128974"/>
          </a:xfrm>
          <a:prstGeom prst="rect">
            <a:avLst/>
          </a:prstGeom>
        </p:spPr>
      </p:pic>
      <p:pic>
        <p:nvPicPr>
          <p:cNvPr id="5" name="Picture 4">
            <a:extLst>
              <a:ext uri="{FF2B5EF4-FFF2-40B4-BE49-F238E27FC236}">
                <a16:creationId xmlns:a16="http://schemas.microsoft.com/office/drawing/2014/main" id="{5280B7D9-02D2-AC4C-8368-6F07A5A2E8F5}"/>
              </a:ext>
            </a:extLst>
          </p:cNvPr>
          <p:cNvPicPr>
            <a:picLocks noChangeAspect="1"/>
          </p:cNvPicPr>
          <p:nvPr userDrawn="1"/>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196683529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ekstas_Dvi dalys">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D8A384-C846-7641-BEB4-42006FEB5447}"/>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4" name="Text Placeholder 20">
            <a:extLst>
              <a:ext uri="{FF2B5EF4-FFF2-40B4-BE49-F238E27FC236}">
                <a16:creationId xmlns:a16="http://schemas.microsoft.com/office/drawing/2014/main" id="{F497E261-9388-AC42-BFA8-252592EA0D4A}"/>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7" name="Text Placeholder 4">
            <a:extLst>
              <a:ext uri="{FF2B5EF4-FFF2-40B4-BE49-F238E27FC236}">
                <a16:creationId xmlns:a16="http://schemas.microsoft.com/office/drawing/2014/main" id="{B5FF6581-2E75-F54C-AC74-4CFB308232A1}"/>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9" name="Slide Number Placeholder 3">
            <a:extLst>
              <a:ext uri="{FF2B5EF4-FFF2-40B4-BE49-F238E27FC236}">
                <a16:creationId xmlns:a16="http://schemas.microsoft.com/office/drawing/2014/main" id="{B83568EC-B77A-0E4D-9628-B5B410A3918A}"/>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153394625"/>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kstas_Keturios dalys">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224FEE-B2A5-5B45-808C-F0B694341654}"/>
              </a:ext>
            </a:extLst>
          </p:cNvPr>
          <p:cNvSpPr/>
          <p:nvPr userDrawn="1"/>
        </p:nvSpPr>
        <p:spPr>
          <a:xfrm>
            <a:off x="6096001" y="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0" name="Text Placeholder 20">
            <a:extLst>
              <a:ext uri="{FF2B5EF4-FFF2-40B4-BE49-F238E27FC236}">
                <a16:creationId xmlns:a16="http://schemas.microsoft.com/office/drawing/2014/main" id="{B72BBEF3-610E-084B-8035-69D7E509C5AF}"/>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8" name="Rectangle 17">
            <a:extLst>
              <a:ext uri="{FF2B5EF4-FFF2-40B4-BE49-F238E27FC236}">
                <a16:creationId xmlns:a16="http://schemas.microsoft.com/office/drawing/2014/main" id="{504E145C-81F0-8344-8DEA-9501D7BD7159}"/>
              </a:ext>
            </a:extLst>
          </p:cNvPr>
          <p:cNvSpPr/>
          <p:nvPr userDrawn="1"/>
        </p:nvSpPr>
        <p:spPr>
          <a:xfrm>
            <a:off x="1" y="342900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0" name="Text Placeholder 20">
            <a:extLst>
              <a:ext uri="{FF2B5EF4-FFF2-40B4-BE49-F238E27FC236}">
                <a16:creationId xmlns:a16="http://schemas.microsoft.com/office/drawing/2014/main" id="{3E63EFE9-5010-3C45-ABA3-DB0AF79AC1EE}"/>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962774028"/>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ekstas_Keturios dalys">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04E145C-81F0-8344-8DEA-9501D7BD7159}"/>
              </a:ext>
            </a:extLst>
          </p:cNvPr>
          <p:cNvSpPr/>
          <p:nvPr userDrawn="1"/>
        </p:nvSpPr>
        <p:spPr>
          <a:xfrm>
            <a:off x="1" y="-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9" name="Rectangle 8">
            <a:extLst>
              <a:ext uri="{FF2B5EF4-FFF2-40B4-BE49-F238E27FC236}">
                <a16:creationId xmlns:a16="http://schemas.microsoft.com/office/drawing/2014/main" id="{75224FEE-B2A5-5B45-808C-F0B694341654}"/>
              </a:ext>
            </a:extLst>
          </p:cNvPr>
          <p:cNvSpPr/>
          <p:nvPr userDrawn="1"/>
        </p:nvSpPr>
        <p:spPr>
          <a:xfrm>
            <a:off x="6096001" y="3428998"/>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0" name="Text Placeholder 20">
            <a:extLst>
              <a:ext uri="{FF2B5EF4-FFF2-40B4-BE49-F238E27FC236}">
                <a16:creationId xmlns:a16="http://schemas.microsoft.com/office/drawing/2014/main" id="{B72BBEF3-610E-084B-8035-69D7E509C5AF}"/>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0" name="Text Placeholder 20">
            <a:extLst>
              <a:ext uri="{FF2B5EF4-FFF2-40B4-BE49-F238E27FC236}">
                <a16:creationId xmlns:a16="http://schemas.microsoft.com/office/drawing/2014/main" id="{3E63EFE9-5010-3C45-ABA3-DB0AF79AC1EE}"/>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36036594"/>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ekstas_Keturios dalys">
    <p:bg>
      <p:bgPr>
        <a:solidFill>
          <a:schemeClr val="tx1"/>
        </a:solidFill>
        <a:effectLst/>
      </p:bgPr>
    </p:bg>
    <p:spTree>
      <p:nvGrpSpPr>
        <p:cNvPr id="1" name=""/>
        <p:cNvGrpSpPr/>
        <p:nvPr/>
      </p:nvGrpSpPr>
      <p:grpSpPr>
        <a:xfrm>
          <a:off x="0" y="0"/>
          <a:ext cx="0" cy="0"/>
          <a:chOff x="0" y="0"/>
          <a:chExt cx="0" cy="0"/>
        </a:xfrm>
      </p:grpSpPr>
      <p:sp>
        <p:nvSpPr>
          <p:cNvPr id="8" name="Text Placeholder 20">
            <a:extLst>
              <a:ext uri="{FF2B5EF4-FFF2-40B4-BE49-F238E27FC236}">
                <a16:creationId xmlns:a16="http://schemas.microsoft.com/office/drawing/2014/main" id="{A2479587-0613-014A-907C-7A6BD40A26A3}"/>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9" name="Text Placeholder 20">
            <a:extLst>
              <a:ext uri="{FF2B5EF4-FFF2-40B4-BE49-F238E27FC236}">
                <a16:creationId xmlns:a16="http://schemas.microsoft.com/office/drawing/2014/main" id="{0FAD5EC6-4199-5C46-B4E6-5A8F47734253}"/>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0" name="Text Placeholder 20">
            <a:extLst>
              <a:ext uri="{FF2B5EF4-FFF2-40B4-BE49-F238E27FC236}">
                <a16:creationId xmlns:a16="http://schemas.microsoft.com/office/drawing/2014/main" id="{63654EC9-44A8-5048-83C2-2359A000B865}"/>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1" name="Text Placeholder 20">
            <a:extLst>
              <a:ext uri="{FF2B5EF4-FFF2-40B4-BE49-F238E27FC236}">
                <a16:creationId xmlns:a16="http://schemas.microsoft.com/office/drawing/2014/main" id="{87ED44B0-B49B-2E43-9448-B9CA2D9A13BF}"/>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pic>
        <p:nvPicPr>
          <p:cNvPr id="12" name="Picture 11">
            <a:extLst>
              <a:ext uri="{FF2B5EF4-FFF2-40B4-BE49-F238E27FC236}">
                <a16:creationId xmlns:a16="http://schemas.microsoft.com/office/drawing/2014/main" id="{ECE84176-04FD-7E44-80FE-534E00AD682F}"/>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675304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ekstas_Keturios dalys">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747910-06FD-4846-B37B-91A91EE5B3C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Text Placeholder 20">
            <a:extLst>
              <a:ext uri="{FF2B5EF4-FFF2-40B4-BE49-F238E27FC236}">
                <a16:creationId xmlns:a16="http://schemas.microsoft.com/office/drawing/2014/main" id="{719F9151-DC16-CE4F-9309-39250B29EAA0}"/>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5" name="Text Placeholder 20">
            <a:extLst>
              <a:ext uri="{FF2B5EF4-FFF2-40B4-BE49-F238E27FC236}">
                <a16:creationId xmlns:a16="http://schemas.microsoft.com/office/drawing/2014/main" id="{C502A480-02A7-4745-AB98-DBF617812510}"/>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6" name="Text Placeholder 20">
            <a:extLst>
              <a:ext uri="{FF2B5EF4-FFF2-40B4-BE49-F238E27FC236}">
                <a16:creationId xmlns:a16="http://schemas.microsoft.com/office/drawing/2014/main" id="{9DD59F3E-D979-E24A-8E0A-3B87A2DA64D7}"/>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7" name="Text Placeholder 20">
            <a:extLst>
              <a:ext uri="{FF2B5EF4-FFF2-40B4-BE49-F238E27FC236}">
                <a16:creationId xmlns:a16="http://schemas.microsoft.com/office/drawing/2014/main" id="{F8037D3B-F9E1-394A-A1A9-880049C2F5D7}"/>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17706961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askutinė">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sp>
        <p:nvSpPr>
          <p:cNvPr id="15" name="Text Placeholder 7">
            <a:extLst>
              <a:ext uri="{FF2B5EF4-FFF2-40B4-BE49-F238E27FC236}">
                <a16:creationId xmlns:a16="http://schemas.microsoft.com/office/drawing/2014/main" id="{AD15DE3A-FC37-F54E-907A-A159B33E946B}"/>
              </a:ext>
            </a:extLst>
          </p:cNvPr>
          <p:cNvSpPr>
            <a:spLocks noGrp="1"/>
          </p:cNvSpPr>
          <p:nvPr>
            <p:ph type="body" sz="quarter" idx="11" hasCustomPrompt="1"/>
          </p:nvPr>
        </p:nvSpPr>
        <p:spPr>
          <a:xfrm>
            <a:off x="632355" y="2909230"/>
            <a:ext cx="8854531" cy="3534526"/>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0" b="1"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Q&amp;A</a:t>
            </a:r>
          </a:p>
        </p:txBody>
      </p:sp>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3" name="Text Placeholder 2">
            <a:extLst>
              <a:ext uri="{FF2B5EF4-FFF2-40B4-BE49-F238E27FC236}">
                <a16:creationId xmlns:a16="http://schemas.microsoft.com/office/drawing/2014/main" id="{B1C7BC27-E701-EC4E-A29B-BA55A67673FA}"/>
              </a:ext>
            </a:extLst>
          </p:cNvPr>
          <p:cNvSpPr>
            <a:spLocks noGrp="1"/>
          </p:cNvSpPr>
          <p:nvPr>
            <p:ph type="body" sz="quarter" idx="12"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4" name="Picture 3">
            <a:extLst>
              <a:ext uri="{FF2B5EF4-FFF2-40B4-BE49-F238E27FC236}">
                <a16:creationId xmlns:a16="http://schemas.microsoft.com/office/drawing/2014/main" id="{5B3236F9-E2AE-0F43-8E57-369CAB5520BE}"/>
              </a:ext>
            </a:extLst>
          </p:cNvPr>
          <p:cNvPicPr>
            <a:picLocks noChangeAspect="1"/>
          </p:cNvPicPr>
          <p:nvPr userDrawn="1"/>
        </p:nvPicPr>
        <p:blipFill rotWithShape="1">
          <a:blip r:embed="rId4"/>
          <a:srcRect t="3" r="14257" b="-238517"/>
          <a:stretch/>
        </p:blipFill>
        <p:spPr>
          <a:xfrm>
            <a:off x="0" y="958421"/>
            <a:ext cx="10453816" cy="128974"/>
          </a:xfrm>
          <a:prstGeom prst="rect">
            <a:avLst/>
          </a:prstGeom>
        </p:spPr>
      </p:pic>
      <p:pic>
        <p:nvPicPr>
          <p:cNvPr id="5" name="Picture 4">
            <a:extLst>
              <a:ext uri="{FF2B5EF4-FFF2-40B4-BE49-F238E27FC236}">
                <a16:creationId xmlns:a16="http://schemas.microsoft.com/office/drawing/2014/main" id="{5280B7D9-02D2-AC4C-8368-6F07A5A2E8F5}"/>
              </a:ext>
            </a:extLst>
          </p:cNvPr>
          <p:cNvPicPr>
            <a:picLocks noChangeAspect="1"/>
          </p:cNvPicPr>
          <p:nvPr userDrawn="1"/>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2764757651"/>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to">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2968082D-F45E-1B49-9FC3-AAC24B320736}"/>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5712623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to_Antraštė_Balta">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3" name="Picture Placeholder 3">
            <a:extLst>
              <a:ext uri="{FF2B5EF4-FFF2-40B4-BE49-F238E27FC236}">
                <a16:creationId xmlns:a16="http://schemas.microsoft.com/office/drawing/2014/main" id="{5F302F9B-B4B3-B045-8492-FFC9D530256C}"/>
              </a:ext>
            </a:extLst>
          </p:cNvPr>
          <p:cNvSpPr>
            <a:spLocks noGrp="1"/>
          </p:cNvSpPr>
          <p:nvPr>
            <p:ph type="pic" sz="quarter" idx="12"/>
          </p:nvPr>
        </p:nvSpPr>
        <p:spPr>
          <a:xfrm>
            <a:off x="0" y="1449388"/>
            <a:ext cx="12192000" cy="5408611"/>
          </a:xfrm>
          <a:prstGeom prst="rect">
            <a:avLst/>
          </a:prstGeom>
        </p:spPr>
        <p:txBody>
          <a:bodyPr/>
          <a:lstStyle/>
          <a:p>
            <a:endParaRPr lang="en-US"/>
          </a:p>
        </p:txBody>
      </p:sp>
    </p:spTree>
    <p:extLst>
      <p:ext uri="{BB962C8B-B14F-4D97-AF65-F5344CB8AC3E}">
        <p14:creationId xmlns:p14="http://schemas.microsoft.com/office/powerpoint/2010/main" val="1696790623"/>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to_Antraštė_Juoda">
    <p:bg>
      <p:bgPr>
        <a:solidFill>
          <a:schemeClr val="tx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3" name="Picture Placeholder 3">
            <a:extLst>
              <a:ext uri="{FF2B5EF4-FFF2-40B4-BE49-F238E27FC236}">
                <a16:creationId xmlns:a16="http://schemas.microsoft.com/office/drawing/2014/main" id="{5F302F9B-B4B3-B045-8492-FFC9D530256C}"/>
              </a:ext>
            </a:extLst>
          </p:cNvPr>
          <p:cNvSpPr>
            <a:spLocks noGrp="1"/>
          </p:cNvSpPr>
          <p:nvPr>
            <p:ph type="pic" sz="quarter" idx="12"/>
          </p:nvPr>
        </p:nvSpPr>
        <p:spPr>
          <a:xfrm>
            <a:off x="0" y="1449388"/>
            <a:ext cx="12192000" cy="5408611"/>
          </a:xfrm>
          <a:prstGeom prst="rect">
            <a:avLst/>
          </a:prstGeom>
        </p:spPr>
        <p:txBody>
          <a:bodyPr/>
          <a:lstStyle/>
          <a:p>
            <a:endParaRPr lang="en-US"/>
          </a:p>
        </p:txBody>
      </p:sp>
    </p:spTree>
    <p:extLst>
      <p:ext uri="{BB962C8B-B14F-4D97-AF65-F5344CB8AC3E}">
        <p14:creationId xmlns:p14="http://schemas.microsoft.com/office/powerpoint/2010/main" val="3830311098"/>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vi_Foto_Juoda">
    <p:bg>
      <p:bgPr>
        <a:solidFill>
          <a:schemeClr val="tx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10908714" cy="509636"/>
          </a:xfrm>
          <a:prstGeom prst="rect">
            <a:avLst/>
          </a:prstGeom>
        </p:spPr>
        <p:txBody>
          <a:bodyPr/>
          <a:lstStyle>
            <a:lvl1pPr marL="0" indent="0">
              <a:buNone/>
              <a:defRPr sz="30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6" name="Picture Placeholder 3">
            <a:extLst>
              <a:ext uri="{FF2B5EF4-FFF2-40B4-BE49-F238E27FC236}">
                <a16:creationId xmlns:a16="http://schemas.microsoft.com/office/drawing/2014/main" id="{45230BBD-D8AC-0545-A7D5-13382E10E93A}"/>
              </a:ext>
            </a:extLst>
          </p:cNvPr>
          <p:cNvSpPr>
            <a:spLocks noGrp="1"/>
          </p:cNvSpPr>
          <p:nvPr>
            <p:ph type="pic" sz="quarter" idx="14"/>
          </p:nvPr>
        </p:nvSpPr>
        <p:spPr>
          <a:xfrm>
            <a:off x="638177" y="1809749"/>
            <a:ext cx="5181597" cy="4333876"/>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10D8EEC7-A4A8-754E-B0D5-1BD7DE8A8170}"/>
              </a:ext>
            </a:extLst>
          </p:cNvPr>
          <p:cNvSpPr>
            <a:spLocks noGrp="1"/>
          </p:cNvSpPr>
          <p:nvPr>
            <p:ph type="pic" sz="quarter" idx="15"/>
          </p:nvPr>
        </p:nvSpPr>
        <p:spPr>
          <a:xfrm>
            <a:off x="6368761" y="1809749"/>
            <a:ext cx="5181597" cy="4333876"/>
          </a:xfrm>
          <a:prstGeom prst="rect">
            <a:avLst/>
          </a:prstGeom>
        </p:spPr>
        <p:txBody>
          <a:bodyPr/>
          <a:lstStyle/>
          <a:p>
            <a:endParaRPr lang="en-US"/>
          </a:p>
        </p:txBody>
      </p:sp>
      <p:sp>
        <p:nvSpPr>
          <p:cNvPr id="9" name="Slide Number Placeholder 3">
            <a:extLst>
              <a:ext uri="{FF2B5EF4-FFF2-40B4-BE49-F238E27FC236}">
                <a16:creationId xmlns:a16="http://schemas.microsoft.com/office/drawing/2014/main" id="{B18BB3B5-113D-8548-9F2F-322C167FD2BE}"/>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311655019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iny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456921" y="424809"/>
            <a:ext cx="862883" cy="983770"/>
          </a:xfrm>
          <a:prstGeom prst="rect">
            <a:avLst/>
          </a:prstGeom>
        </p:spPr>
      </p:pic>
      <p:sp>
        <p:nvSpPr>
          <p:cNvPr id="20" name="Text Placeholder 5">
            <a:extLst>
              <a:ext uri="{FF2B5EF4-FFF2-40B4-BE49-F238E27FC236}">
                <a16:creationId xmlns:a16="http://schemas.microsoft.com/office/drawing/2014/main" id="{46D6B95C-B687-614F-8DA6-5031F96661AD}"/>
              </a:ext>
            </a:extLst>
          </p:cNvPr>
          <p:cNvSpPr>
            <a:spLocks noGrp="1"/>
          </p:cNvSpPr>
          <p:nvPr>
            <p:ph type="body" sz="quarter" idx="10" hasCustomPrompt="1"/>
          </p:nvPr>
        </p:nvSpPr>
        <p:spPr>
          <a:xfrm>
            <a:off x="2613221" y="1960510"/>
            <a:ext cx="6975279" cy="4276777"/>
          </a:xfrm>
          <a:prstGeom prst="rect">
            <a:avLst/>
          </a:prstGeom>
        </p:spPr>
        <p:txBody>
          <a:bodyPr/>
          <a:lstStyle>
            <a:lvl1pPr marL="360000" indent="-360000">
              <a:lnSpc>
                <a:spcPct val="110000"/>
              </a:lnSpc>
              <a:spcBef>
                <a:spcPts val="1200"/>
              </a:spcBef>
              <a:buClr>
                <a:srgbClr val="FFFF00"/>
              </a:buClr>
              <a:buFont typeface="+mj-lt"/>
              <a:buAutoNum type="arabicPeriod"/>
              <a:defRPr sz="20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en-US" dirty="0" err="1"/>
              <a:t>Antraštė</a:t>
            </a:r>
            <a:endParaRPr lang="en-US" dirty="0"/>
          </a:p>
          <a:p>
            <a:pPr lvl="0"/>
            <a:r>
              <a:rPr lang="en-US" dirty="0" err="1"/>
              <a:t>Antraštė</a:t>
            </a:r>
            <a:endParaRPr lang="en-US" dirty="0"/>
          </a:p>
        </p:txBody>
      </p:sp>
      <p:sp>
        <p:nvSpPr>
          <p:cNvPr id="21" name="Text Placeholder 4">
            <a:extLst>
              <a:ext uri="{FF2B5EF4-FFF2-40B4-BE49-F238E27FC236}">
                <a16:creationId xmlns:a16="http://schemas.microsoft.com/office/drawing/2014/main" id="{25D01418-F6D6-EA49-BF7F-FFFFA2FDDCD4}"/>
              </a:ext>
            </a:extLst>
          </p:cNvPr>
          <p:cNvSpPr>
            <a:spLocks noGrp="1"/>
          </p:cNvSpPr>
          <p:nvPr>
            <p:ph type="body" sz="quarter" idx="11" hasCustomPrompt="1"/>
          </p:nvPr>
        </p:nvSpPr>
        <p:spPr>
          <a:xfrm>
            <a:off x="2613221" y="600737"/>
            <a:ext cx="8037512" cy="509636"/>
          </a:xfrm>
          <a:prstGeom prst="rect">
            <a:avLst/>
          </a:prstGeom>
        </p:spPr>
        <p:txBody>
          <a:bodyPr/>
          <a:lstStyle>
            <a:lvl1pPr marL="0" indent="0">
              <a:buNone/>
              <a:defRPr sz="3000" b="0"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Turinys</a:t>
            </a:r>
            <a:endParaRPr lang="en-US" dirty="0"/>
          </a:p>
        </p:txBody>
      </p:sp>
      <p:pic>
        <p:nvPicPr>
          <p:cNvPr id="24" name="Picture 23">
            <a:extLst>
              <a:ext uri="{FF2B5EF4-FFF2-40B4-BE49-F238E27FC236}">
                <a16:creationId xmlns:a16="http://schemas.microsoft.com/office/drawing/2014/main" id="{A768C0BA-DBA4-9E4F-97DF-579214DE10AF}"/>
              </a:ext>
            </a:extLst>
          </p:cNvPr>
          <p:cNvPicPr>
            <a:picLocks noChangeAspect="1"/>
          </p:cNvPicPr>
          <p:nvPr userDrawn="1"/>
        </p:nvPicPr>
        <p:blipFill>
          <a:blip r:embed="rId3"/>
          <a:stretch>
            <a:fillRect/>
          </a:stretch>
        </p:blipFill>
        <p:spPr>
          <a:xfrm>
            <a:off x="1646472" y="0"/>
            <a:ext cx="190500" cy="6858000"/>
          </a:xfrm>
          <a:prstGeom prst="rect">
            <a:avLst/>
          </a:prstGeom>
        </p:spPr>
      </p:pic>
      <p:sp>
        <p:nvSpPr>
          <p:cNvPr id="8" name="Text Placeholder 2">
            <a:extLst>
              <a:ext uri="{FF2B5EF4-FFF2-40B4-BE49-F238E27FC236}">
                <a16:creationId xmlns:a16="http://schemas.microsoft.com/office/drawing/2014/main" id="{BD862C0A-2BED-074B-8AF0-3A7D2789C05D}"/>
              </a:ext>
            </a:extLst>
          </p:cNvPr>
          <p:cNvSpPr>
            <a:spLocks noGrp="1"/>
          </p:cNvSpPr>
          <p:nvPr>
            <p:ph type="body" sz="quarter" idx="12" hasCustomPrompt="1"/>
          </p:nvPr>
        </p:nvSpPr>
        <p:spPr>
          <a:xfrm rot="16200000">
            <a:off x="-1604416" y="3603891"/>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9" name="Slide Number Placeholder 3">
            <a:extLst>
              <a:ext uri="{FF2B5EF4-FFF2-40B4-BE49-F238E27FC236}">
                <a16:creationId xmlns:a16="http://schemas.microsoft.com/office/drawing/2014/main" id="{7AF8862B-96D5-3A40-B92F-BAC6CDE874C0}"/>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315422960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731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vi_Foto_Balta">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10908714"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6" name="Picture Placeholder 3">
            <a:extLst>
              <a:ext uri="{FF2B5EF4-FFF2-40B4-BE49-F238E27FC236}">
                <a16:creationId xmlns:a16="http://schemas.microsoft.com/office/drawing/2014/main" id="{45230BBD-D8AC-0545-A7D5-13382E10E93A}"/>
              </a:ext>
            </a:extLst>
          </p:cNvPr>
          <p:cNvSpPr>
            <a:spLocks noGrp="1"/>
          </p:cNvSpPr>
          <p:nvPr>
            <p:ph type="pic" sz="quarter" idx="14"/>
          </p:nvPr>
        </p:nvSpPr>
        <p:spPr>
          <a:xfrm>
            <a:off x="638177" y="1809749"/>
            <a:ext cx="5181597" cy="4333876"/>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10D8EEC7-A4A8-754E-B0D5-1BD7DE8A8170}"/>
              </a:ext>
            </a:extLst>
          </p:cNvPr>
          <p:cNvSpPr>
            <a:spLocks noGrp="1"/>
          </p:cNvSpPr>
          <p:nvPr>
            <p:ph type="pic" sz="quarter" idx="15"/>
          </p:nvPr>
        </p:nvSpPr>
        <p:spPr>
          <a:xfrm>
            <a:off x="6368761" y="1809749"/>
            <a:ext cx="5181597" cy="4333876"/>
          </a:xfrm>
          <a:prstGeom prst="rect">
            <a:avLst/>
          </a:prstGeom>
        </p:spPr>
        <p:txBody>
          <a:bodyPr/>
          <a:lstStyle/>
          <a:p>
            <a:endParaRPr lang="en-US"/>
          </a:p>
        </p:txBody>
      </p:sp>
      <p:sp>
        <p:nvSpPr>
          <p:cNvPr id="8" name="Slide Number Placeholder 3">
            <a:extLst>
              <a:ext uri="{FF2B5EF4-FFF2-40B4-BE49-F238E27FC236}">
                <a16:creationId xmlns:a16="http://schemas.microsoft.com/office/drawing/2014/main" id="{786F870C-64A2-4745-A31D-1B11AEC206B2}"/>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00138582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to_Antraštė_Tekstas_Juoda">
    <p:bg>
      <p:bgPr>
        <a:solidFill>
          <a:schemeClr val="tx1"/>
        </a:solidFill>
        <a:effectLst/>
      </p:bgPr>
    </p:bg>
    <p:spTree>
      <p:nvGrpSpPr>
        <p:cNvPr id="1" name=""/>
        <p:cNvGrpSpPr/>
        <p:nvPr/>
      </p:nvGrpSpPr>
      <p:grpSpPr>
        <a:xfrm>
          <a:off x="0" y="0"/>
          <a:ext cx="0" cy="0"/>
          <a:chOff x="0" y="0"/>
          <a:chExt cx="0" cy="0"/>
        </a:xfrm>
      </p:grpSpPr>
      <p:sp>
        <p:nvSpPr>
          <p:cNvPr id="15" name="Text Placeholder 20">
            <a:extLst>
              <a:ext uri="{FF2B5EF4-FFF2-40B4-BE49-F238E27FC236}">
                <a16:creationId xmlns:a16="http://schemas.microsoft.com/office/drawing/2014/main" id="{B5F1E7A3-042D-1A41-A4EE-C4B741F2F954}"/>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6" name="Text Placeholder 4">
            <a:extLst>
              <a:ext uri="{FF2B5EF4-FFF2-40B4-BE49-F238E27FC236}">
                <a16:creationId xmlns:a16="http://schemas.microsoft.com/office/drawing/2014/main" id="{0393B77B-8341-1C44-8B13-EC418665B44B}"/>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19" name="Picture Placeholder 4">
            <a:extLst>
              <a:ext uri="{FF2B5EF4-FFF2-40B4-BE49-F238E27FC236}">
                <a16:creationId xmlns:a16="http://schemas.microsoft.com/office/drawing/2014/main" id="{87791077-CFD2-474A-ADBD-B95943A91900}"/>
              </a:ext>
            </a:extLst>
          </p:cNvPr>
          <p:cNvSpPr>
            <a:spLocks noGrp="1"/>
          </p:cNvSpPr>
          <p:nvPr>
            <p:ph type="pic" sz="quarter" idx="19"/>
          </p:nvPr>
        </p:nvSpPr>
        <p:spPr>
          <a:xfrm>
            <a:off x="1" y="1"/>
            <a:ext cx="6096000" cy="6858000"/>
          </a:xfrm>
          <a:prstGeom prst="rect">
            <a:avLst/>
          </a:prstGeom>
        </p:spPr>
        <p:txBody>
          <a:bodyPr/>
          <a:lstStyle/>
          <a:p>
            <a:endParaRPr lang="en-LT" dirty="0"/>
          </a:p>
        </p:txBody>
      </p:sp>
      <p:sp>
        <p:nvSpPr>
          <p:cNvPr id="6" name="Slide Number Placeholder 3">
            <a:extLst>
              <a:ext uri="{FF2B5EF4-FFF2-40B4-BE49-F238E27FC236}">
                <a16:creationId xmlns:a16="http://schemas.microsoft.com/office/drawing/2014/main" id="{3D9565FE-3CF5-C940-8534-EF27E7FE6B39}"/>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45643291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to_Antraštė_Tekstas_Balta">
    <p:bg>
      <p:bgPr>
        <a:solidFill>
          <a:schemeClr val="bg1"/>
        </a:solidFill>
        <a:effectLst/>
      </p:bgPr>
    </p:bg>
    <p:spTree>
      <p:nvGrpSpPr>
        <p:cNvPr id="1" name=""/>
        <p:cNvGrpSpPr/>
        <p:nvPr/>
      </p:nvGrpSpPr>
      <p:grpSpPr>
        <a:xfrm>
          <a:off x="0" y="0"/>
          <a:ext cx="0" cy="0"/>
          <a:chOff x="0" y="0"/>
          <a:chExt cx="0" cy="0"/>
        </a:xfrm>
      </p:grpSpPr>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1" y="1"/>
            <a:ext cx="6096000" cy="6858000"/>
          </a:xfrm>
          <a:prstGeom prst="rect">
            <a:avLst/>
          </a:prstGeom>
        </p:spPr>
        <p:txBody>
          <a:bodyPr/>
          <a:lstStyle/>
          <a:p>
            <a:endParaRPr lang="en-LT" dirty="0"/>
          </a:p>
        </p:txBody>
      </p:sp>
      <p:sp>
        <p:nvSpPr>
          <p:cNvPr id="6" name="Slide Number Placeholder 3">
            <a:extLst>
              <a:ext uri="{FF2B5EF4-FFF2-40B4-BE49-F238E27FC236}">
                <a16:creationId xmlns:a16="http://schemas.microsoft.com/office/drawing/2014/main" id="{E960C207-DFB8-7C44-BEFE-3C8BB4B229DC}"/>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4081787762"/>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ntraštė_Tekstas_Foto_Juoda">
    <p:bg>
      <p:bgPr>
        <a:solidFill>
          <a:schemeClr val="tx1"/>
        </a:solidFill>
        <a:effectLst/>
      </p:bgPr>
    </p:bg>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6096000" y="1"/>
            <a:ext cx="6096000" cy="6858000"/>
          </a:xfrm>
          <a:prstGeom prst="rect">
            <a:avLst/>
          </a:prstGeom>
        </p:spPr>
        <p:txBody>
          <a:bodyPr/>
          <a:lstStyle/>
          <a:p>
            <a:endParaRPr lang="en-LT" dirty="0"/>
          </a:p>
        </p:txBody>
      </p:sp>
      <p:sp>
        <p:nvSpPr>
          <p:cNvPr id="6" name="Text Placeholder 20">
            <a:extLst>
              <a:ext uri="{FF2B5EF4-FFF2-40B4-BE49-F238E27FC236}">
                <a16:creationId xmlns:a16="http://schemas.microsoft.com/office/drawing/2014/main" id="{66AC166F-BD2D-6D49-902E-EA2D168F6C1B}"/>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7" name="Text Placeholder 4">
            <a:extLst>
              <a:ext uri="{FF2B5EF4-FFF2-40B4-BE49-F238E27FC236}">
                <a16:creationId xmlns:a16="http://schemas.microsoft.com/office/drawing/2014/main" id="{C1CCD885-C1EB-3A48-B8A0-CC1F23EEB6AE}"/>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Tree>
    <p:extLst>
      <p:ext uri="{BB962C8B-B14F-4D97-AF65-F5344CB8AC3E}">
        <p14:creationId xmlns:p14="http://schemas.microsoft.com/office/powerpoint/2010/main" val="156230621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ntraštė_Tekstas_Foto_Balta">
    <p:bg>
      <p:bgPr>
        <a:solidFill>
          <a:schemeClr val="bg1"/>
        </a:solidFill>
        <a:effectLst/>
      </p:bgPr>
    </p:bg>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6096000" y="1"/>
            <a:ext cx="6096000" cy="6858000"/>
          </a:xfrm>
          <a:prstGeom prst="rect">
            <a:avLst/>
          </a:prstGeom>
        </p:spPr>
        <p:txBody>
          <a:bodyPr/>
          <a:lstStyle/>
          <a:p>
            <a:endParaRPr lang="en-LT" dirty="0"/>
          </a:p>
        </p:txBody>
      </p:sp>
      <p:sp>
        <p:nvSpPr>
          <p:cNvPr id="6" name="Text Placeholder 20">
            <a:extLst>
              <a:ext uri="{FF2B5EF4-FFF2-40B4-BE49-F238E27FC236}">
                <a16:creationId xmlns:a16="http://schemas.microsoft.com/office/drawing/2014/main" id="{66AC166F-BD2D-6D49-902E-EA2D168F6C1B}"/>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7" name="Text Placeholder 4">
            <a:extLst>
              <a:ext uri="{FF2B5EF4-FFF2-40B4-BE49-F238E27FC236}">
                <a16:creationId xmlns:a16="http://schemas.microsoft.com/office/drawing/2014/main" id="{C1CCD885-C1EB-3A48-B8A0-CC1F23EEB6AE}"/>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Tree>
    <p:extLst>
      <p:ext uri="{BB962C8B-B14F-4D97-AF65-F5344CB8AC3E}">
        <p14:creationId xmlns:p14="http://schemas.microsoft.com/office/powerpoint/2010/main" val="332211794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Foto_Antraštė_Keturios dalys">
    <p:bg>
      <p:bgPr>
        <a:solidFill>
          <a:schemeClr val="bg1"/>
        </a:solidFill>
        <a:effectLst/>
      </p:bgPr>
    </p:bg>
    <p:spTree>
      <p:nvGrpSpPr>
        <p:cNvPr id="1" name=""/>
        <p:cNvGrpSpPr/>
        <p:nvPr/>
      </p:nvGrpSpPr>
      <p:grpSpPr>
        <a:xfrm>
          <a:off x="0" y="0"/>
          <a:ext cx="0" cy="0"/>
          <a:chOff x="0" y="0"/>
          <a:chExt cx="0" cy="0"/>
        </a:xfrm>
      </p:grpSpPr>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3429001"/>
            <a:ext cx="6096000" cy="3428997"/>
          </a:xfrm>
          <a:prstGeom prst="rect">
            <a:avLst/>
          </a:prstGeom>
        </p:spPr>
        <p:txBody>
          <a:bodyPr/>
          <a:lstStyle/>
          <a:p>
            <a:endParaRPr lang="en-LT" dirty="0"/>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1"/>
            <a:ext cx="6096000" cy="3428997"/>
          </a:xfrm>
          <a:prstGeom prst="rect">
            <a:avLst/>
          </a:prstGeom>
        </p:spPr>
        <p:txBody>
          <a:bodyPr/>
          <a:lstStyle/>
          <a:p>
            <a:endParaRPr lang="en-LT" dirty="0"/>
          </a:p>
        </p:txBody>
      </p:sp>
    </p:spTree>
    <p:extLst>
      <p:ext uri="{BB962C8B-B14F-4D97-AF65-F5344CB8AC3E}">
        <p14:creationId xmlns:p14="http://schemas.microsoft.com/office/powerpoint/2010/main" val="2989932070"/>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Foto_Antraštė_Keturios dalys">
    <p:bg>
      <p:bgPr>
        <a:solidFill>
          <a:schemeClr val="tx1"/>
        </a:solidFill>
        <a:effectLst/>
      </p:bgPr>
    </p:bg>
    <p:spTree>
      <p:nvGrpSpPr>
        <p:cNvPr id="1" name=""/>
        <p:cNvGrpSpPr/>
        <p:nvPr/>
      </p:nvGrpSpPr>
      <p:grpSpPr>
        <a:xfrm>
          <a:off x="0" y="0"/>
          <a:ext cx="0" cy="0"/>
          <a:chOff x="0" y="0"/>
          <a:chExt cx="0" cy="0"/>
        </a:xfrm>
      </p:grpSpPr>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3429001"/>
            <a:ext cx="6096000" cy="3428997"/>
          </a:xfrm>
          <a:prstGeom prst="rect">
            <a:avLst/>
          </a:prstGeom>
        </p:spPr>
        <p:txBody>
          <a:bodyPr/>
          <a:lstStyle/>
          <a:p>
            <a:endParaRPr lang="en-LT" dirty="0"/>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1"/>
            <a:ext cx="6096000" cy="3428997"/>
          </a:xfrm>
          <a:prstGeom prst="rect">
            <a:avLst/>
          </a:prstGeom>
        </p:spPr>
        <p:txBody>
          <a:bodyPr/>
          <a:lstStyle/>
          <a:p>
            <a:endParaRPr lang="en-LT" dirty="0"/>
          </a:p>
        </p:txBody>
      </p:sp>
    </p:spTree>
    <p:extLst>
      <p:ext uri="{BB962C8B-B14F-4D97-AF65-F5344CB8AC3E}">
        <p14:creationId xmlns:p14="http://schemas.microsoft.com/office/powerpoint/2010/main" val="3899158391"/>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Foto_Antraštė_Keturios dalys">
    <p:bg>
      <p:bgPr>
        <a:solidFill>
          <a:schemeClr val="bg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1"/>
            <a:ext cx="6096000" cy="3428997"/>
          </a:xfrm>
          <a:prstGeom prst="rect">
            <a:avLst/>
          </a:prstGeom>
        </p:spPr>
        <p:txBody>
          <a:bodyPr/>
          <a:lstStyle/>
          <a:p>
            <a:endParaRPr lang="en-LT" dirty="0"/>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3428998"/>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3429003"/>
            <a:ext cx="6096000" cy="3428997"/>
          </a:xfrm>
          <a:prstGeom prst="rect">
            <a:avLst/>
          </a:prstGeom>
        </p:spPr>
        <p:txBody>
          <a:bodyPr/>
          <a:lstStyle/>
          <a:p>
            <a:endParaRPr lang="en-LT" dirty="0"/>
          </a:p>
        </p:txBody>
      </p:sp>
    </p:spTree>
    <p:extLst>
      <p:ext uri="{BB962C8B-B14F-4D97-AF65-F5344CB8AC3E}">
        <p14:creationId xmlns:p14="http://schemas.microsoft.com/office/powerpoint/2010/main" val="419705714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Foto_Antraštė_Keturios dalys">
    <p:bg>
      <p:bgPr>
        <a:solidFill>
          <a:schemeClr val="tx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1"/>
            <a:ext cx="6096000" cy="3428997"/>
          </a:xfrm>
          <a:prstGeom prst="rect">
            <a:avLst/>
          </a:prstGeom>
        </p:spPr>
        <p:txBody>
          <a:bodyPr/>
          <a:lstStyle/>
          <a:p>
            <a:endParaRPr lang="en-LT" dirty="0"/>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3428998"/>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3429003"/>
            <a:ext cx="6096000" cy="3428997"/>
          </a:xfrm>
          <a:prstGeom prst="rect">
            <a:avLst/>
          </a:prstGeom>
        </p:spPr>
        <p:txBody>
          <a:bodyPr/>
          <a:lstStyle/>
          <a:p>
            <a:endParaRPr lang="en-LT" dirty="0"/>
          </a:p>
        </p:txBody>
      </p:sp>
    </p:spTree>
    <p:extLst>
      <p:ext uri="{BB962C8B-B14F-4D97-AF65-F5344CB8AC3E}">
        <p14:creationId xmlns:p14="http://schemas.microsoft.com/office/powerpoint/2010/main" val="191177747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agrama_Juodas fonas">
    <p:bg>
      <p:bgPr>
        <a:solidFill>
          <a:schemeClr val="tx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AB4F772-2275-974B-AA4E-C0D2280B6421}"/>
              </a:ext>
            </a:extLst>
          </p:cNvPr>
          <p:cNvSpPr txBox="1"/>
          <p:nvPr userDrawn="1"/>
        </p:nvSpPr>
        <p:spPr>
          <a:xfrm>
            <a:off x="1279922" y="403225"/>
            <a:ext cx="9632156" cy="1988878"/>
          </a:xfrm>
          <a:prstGeom prst="rect">
            <a:avLst/>
          </a:prstGeom>
          <a:noFill/>
        </p:spPr>
        <p:txBody>
          <a:bodyPr wrap="square" rtlCol="0">
            <a:spAutoFit/>
          </a:bodyPr>
          <a:lstStyle/>
          <a:p>
            <a:pPr algn="ctr">
              <a:lnSpc>
                <a:spcPct val="110000"/>
              </a:lnSpc>
              <a:spcAft>
                <a:spcPts val="1200"/>
              </a:spcAft>
            </a:pPr>
            <a:r>
              <a:rPr lang="en-GB" sz="1800" b="1" i="0"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SVARBU (ŠITA SKAIDRĖ NĖRA ŠABLONO DALIS)</a:t>
            </a:r>
            <a:endParaRPr lang="lt-LT" b="1" i="0" dirty="0">
              <a:solidFill>
                <a:srgbClr val="FFFF00"/>
              </a:solidFill>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0" i="0" dirty="0">
                <a:solidFill>
                  <a:schemeClr val="bg1"/>
                </a:solidFill>
                <a:latin typeface="Inter" panose="020B0502030000000004" pitchFamily="34" charset="0"/>
                <a:ea typeface="Inter" panose="020B0502030000000004" pitchFamily="34" charset="0"/>
                <a:cs typeface="Inter" panose="020B0502030000000004" pitchFamily="34" charset="0"/>
              </a:rPr>
              <a:t>Nusikopijuokite diagramą:</a:t>
            </a:r>
          </a:p>
          <a:p>
            <a:pPr algn="ctr">
              <a:lnSpc>
                <a:spcPct val="110000"/>
              </a:lnSpc>
              <a:spcAft>
                <a:spcPts val="1200"/>
              </a:spcAft>
            </a:pP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1.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Nueikite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į</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View panel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2.</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Slide Master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3.</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Nusikopijuokite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diagramą</a:t>
            </a:r>
            <a:b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4.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Uždarykite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Slide Master</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Normal</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5.</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Įklijuokite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diagramą</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savo</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skaidrėje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a:t>
            </a:r>
            <a:endParaRPr lang="lt-LT"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t>Visos kitos diagramos turi būti kuriamos remiantis esama stilistika.</a:t>
            </a:r>
            <a:endParaRPr lang="en-US"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graphicFrame>
        <p:nvGraphicFramePr>
          <p:cNvPr id="7" name="Chart 6">
            <a:extLst>
              <a:ext uri="{FF2B5EF4-FFF2-40B4-BE49-F238E27FC236}">
                <a16:creationId xmlns:a16="http://schemas.microsoft.com/office/drawing/2014/main" id="{0ECDE41A-C15A-8C4B-A12D-1A07B994E01E}"/>
              </a:ext>
            </a:extLst>
          </p:cNvPr>
          <p:cNvGraphicFramePr/>
          <p:nvPr userDrawn="1">
            <p:extLst>
              <p:ext uri="{D42A27DB-BD31-4B8C-83A1-F6EECF244321}">
                <p14:modId xmlns:p14="http://schemas.microsoft.com/office/powerpoint/2010/main" val="921475109"/>
              </p:ext>
            </p:extLst>
          </p:nvPr>
        </p:nvGraphicFramePr>
        <p:xfrm>
          <a:off x="988701" y="2767449"/>
          <a:ext cx="5988569" cy="38992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1E189536-B994-8B44-9AD6-1E9B3000F884}"/>
              </a:ext>
            </a:extLst>
          </p:cNvPr>
          <p:cNvGraphicFramePr/>
          <p:nvPr userDrawn="1">
            <p:extLst>
              <p:ext uri="{D42A27DB-BD31-4B8C-83A1-F6EECF244321}">
                <p14:modId xmlns:p14="http://schemas.microsoft.com/office/powerpoint/2010/main" val="2261670656"/>
              </p:ext>
            </p:extLst>
          </p:nvPr>
        </p:nvGraphicFramePr>
        <p:xfrm>
          <a:off x="7585316" y="3085203"/>
          <a:ext cx="4006368" cy="3581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23109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kyrius_Vienas skaičiu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8" name="Text Placeholder 6">
            <a:extLst>
              <a:ext uri="{FF2B5EF4-FFF2-40B4-BE49-F238E27FC236}">
                <a16:creationId xmlns:a16="http://schemas.microsoft.com/office/drawing/2014/main" id="{296451B7-2052-9240-BFB3-A9AA9A36AD9B}"/>
              </a:ext>
            </a:extLst>
          </p:cNvPr>
          <p:cNvSpPr>
            <a:spLocks noGrp="1"/>
          </p:cNvSpPr>
          <p:nvPr>
            <p:ph type="body" sz="quarter" idx="13" hasCustomPrompt="1"/>
          </p:nvPr>
        </p:nvSpPr>
        <p:spPr>
          <a:xfrm>
            <a:off x="0" y="3635439"/>
            <a:ext cx="2828658" cy="3222561"/>
          </a:xfrm>
          <a:prstGeom prst="rect">
            <a:avLst/>
          </a:prstGeom>
          <a:ln w="19050">
            <a:noFill/>
          </a:ln>
        </p:spPr>
        <p:txBody>
          <a:bodyPr/>
          <a:lstStyle>
            <a:lvl1pPr marL="0" indent="0" algn="ctr">
              <a:buNone/>
              <a:defRPr sz="24000" b="1" i="0">
                <a:ln w="19050">
                  <a:solidFill>
                    <a:schemeClr val="bg1"/>
                  </a:solidFill>
                </a:ln>
                <a:noFill/>
                <a:latin typeface="Inter" panose="020B0502030000000004" pitchFamily="34" charset="0"/>
                <a:ea typeface="Inter" panose="020B0502030000000004" pitchFamily="34" charset="0"/>
                <a:cs typeface="Inter" panose="020B0502030000000004" pitchFamily="34" charset="0"/>
              </a:defRPr>
            </a:lvl1pPr>
          </a:lstStyle>
          <a:p>
            <a:pPr lvl="0"/>
            <a:r>
              <a:rPr lang="en-US" dirty="0"/>
              <a:t>2</a:t>
            </a:r>
          </a:p>
        </p:txBody>
      </p:sp>
      <p:pic>
        <p:nvPicPr>
          <p:cNvPr id="2" name="Picture 1">
            <a:extLst>
              <a:ext uri="{FF2B5EF4-FFF2-40B4-BE49-F238E27FC236}">
                <a16:creationId xmlns:a16="http://schemas.microsoft.com/office/drawing/2014/main" id="{6D892914-F5A9-F642-B52A-C75D04F09286}"/>
              </a:ext>
            </a:extLst>
          </p:cNvPr>
          <p:cNvPicPr>
            <a:picLocks noChangeAspect="1"/>
          </p:cNvPicPr>
          <p:nvPr userDrawn="1"/>
        </p:nvPicPr>
        <p:blipFill>
          <a:blip r:embed="rId4"/>
          <a:stretch>
            <a:fillRect/>
          </a:stretch>
        </p:blipFill>
        <p:spPr>
          <a:xfrm>
            <a:off x="2840052" y="0"/>
            <a:ext cx="38100" cy="6858000"/>
          </a:xfrm>
          <a:prstGeom prst="rect">
            <a:avLst/>
          </a:prstGeom>
        </p:spPr>
      </p:pic>
      <p:pic>
        <p:nvPicPr>
          <p:cNvPr id="9" name="Picture 8">
            <a:extLst>
              <a:ext uri="{FF2B5EF4-FFF2-40B4-BE49-F238E27FC236}">
                <a16:creationId xmlns:a16="http://schemas.microsoft.com/office/drawing/2014/main" id="{DE4D699B-062F-E34A-B8AF-6AF33D54CB2F}"/>
              </a:ext>
            </a:extLst>
          </p:cNvPr>
          <p:cNvPicPr>
            <a:picLocks noChangeAspect="1"/>
          </p:cNvPicPr>
          <p:nvPr userDrawn="1"/>
        </p:nvPicPr>
        <p:blipFill rotWithShape="1">
          <a:blip r:embed="rId4"/>
          <a:srcRect l="-119640" t="58032" r="-170830" b="390"/>
          <a:stretch/>
        </p:blipFill>
        <p:spPr>
          <a:xfrm rot="5400000">
            <a:off x="1351336" y="52466"/>
            <a:ext cx="148773" cy="2851446"/>
          </a:xfrm>
          <a:prstGeom prst="rect">
            <a:avLst/>
          </a:prstGeom>
        </p:spPr>
      </p:pic>
      <p:sp>
        <p:nvSpPr>
          <p:cNvPr id="18" name="Text Placeholder 3">
            <a:extLst>
              <a:ext uri="{FF2B5EF4-FFF2-40B4-BE49-F238E27FC236}">
                <a16:creationId xmlns:a16="http://schemas.microsoft.com/office/drawing/2014/main" id="{224758FE-FB03-7945-8489-CE74EBB5340E}"/>
              </a:ext>
            </a:extLst>
          </p:cNvPr>
          <p:cNvSpPr>
            <a:spLocks noGrp="1"/>
          </p:cNvSpPr>
          <p:nvPr>
            <p:ph type="body" sz="quarter" idx="10" hasCustomPrompt="1"/>
          </p:nvPr>
        </p:nvSpPr>
        <p:spPr>
          <a:xfrm>
            <a:off x="3467098" y="3668711"/>
            <a:ext cx="6222494" cy="2724025"/>
          </a:xfrm>
          <a:prstGeom prst="rect">
            <a:avLst/>
          </a:prstGeom>
        </p:spPr>
        <p:txBody>
          <a:bodyPr anchor="b"/>
          <a:lstStyle>
            <a:lvl1pPr marL="0" indent="0">
              <a:buNone/>
              <a:defRPr sz="3700" b="1"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err="1"/>
              <a:t>Antraštė</a:t>
            </a:r>
            <a:endParaRPr lang="en-US" dirty="0"/>
          </a:p>
        </p:txBody>
      </p:sp>
      <p:pic>
        <p:nvPicPr>
          <p:cNvPr id="19" name="Picture 18">
            <a:extLst>
              <a:ext uri="{FF2B5EF4-FFF2-40B4-BE49-F238E27FC236}">
                <a16:creationId xmlns:a16="http://schemas.microsoft.com/office/drawing/2014/main" id="{E6E61C04-401B-A548-95BE-432EEC7539D9}"/>
              </a:ext>
            </a:extLst>
          </p:cNvPr>
          <p:cNvPicPr>
            <a:picLocks noChangeAspect="1"/>
          </p:cNvPicPr>
          <p:nvPr userDrawn="1"/>
        </p:nvPicPr>
        <p:blipFill>
          <a:blip r:embed="rId5"/>
          <a:stretch>
            <a:fillRect/>
          </a:stretch>
        </p:blipFill>
        <p:spPr>
          <a:xfrm>
            <a:off x="1373481" y="1329925"/>
            <a:ext cx="1104900" cy="254000"/>
          </a:xfrm>
          <a:prstGeom prst="rect">
            <a:avLst/>
          </a:prstGeom>
        </p:spPr>
      </p:pic>
      <p:sp>
        <p:nvSpPr>
          <p:cNvPr id="13" name="Text Placeholder 2">
            <a:extLst>
              <a:ext uri="{FF2B5EF4-FFF2-40B4-BE49-F238E27FC236}">
                <a16:creationId xmlns:a16="http://schemas.microsoft.com/office/drawing/2014/main" id="{C83BDE46-B3FD-934A-954D-8ED9ABBD069B}"/>
              </a:ext>
            </a:extLst>
          </p:cNvPr>
          <p:cNvSpPr>
            <a:spLocks noGrp="1"/>
          </p:cNvSpPr>
          <p:nvPr>
            <p:ph type="body" sz="quarter" idx="14"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12" name="TextBox 11">
            <a:extLst>
              <a:ext uri="{FF2B5EF4-FFF2-40B4-BE49-F238E27FC236}">
                <a16:creationId xmlns:a16="http://schemas.microsoft.com/office/drawing/2014/main" id="{323ABD1B-A1CE-B243-B0AE-AFA3DF058648}"/>
              </a:ext>
            </a:extLst>
          </p:cNvPr>
          <p:cNvSpPr txBox="1"/>
          <p:nvPr userDrawn="1"/>
        </p:nvSpPr>
        <p:spPr>
          <a:xfrm>
            <a:off x="3467098" y="1289465"/>
            <a:ext cx="4604847" cy="323165"/>
          </a:xfrm>
          <a:prstGeom prst="rect">
            <a:avLst/>
          </a:prstGeom>
          <a:noFill/>
        </p:spPr>
        <p:txBody>
          <a:bodyPr wrap="square" rtlCol="0">
            <a:spAutoFit/>
          </a:bodyPr>
          <a:lstStyle/>
          <a:p>
            <a:r>
              <a:rPr lang="en-LT" sz="15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t>KAUNO TECHNOLOGIJOS UNIVERSITETAS</a:t>
            </a:r>
          </a:p>
        </p:txBody>
      </p:sp>
    </p:spTree>
    <p:extLst>
      <p:ext uri="{BB962C8B-B14F-4D97-AF65-F5344CB8AC3E}">
        <p14:creationId xmlns:p14="http://schemas.microsoft.com/office/powerpoint/2010/main" val="3364796189"/>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agrama_Baltas fona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22D502-64E2-DE49-8A59-1D3013B76A6E}"/>
              </a:ext>
            </a:extLst>
          </p:cNvPr>
          <p:cNvSpPr txBox="1"/>
          <p:nvPr userDrawn="1"/>
        </p:nvSpPr>
        <p:spPr>
          <a:xfrm>
            <a:off x="1279922" y="403225"/>
            <a:ext cx="9632156" cy="1988878"/>
          </a:xfrm>
          <a:prstGeom prst="rect">
            <a:avLst/>
          </a:prstGeom>
          <a:noFill/>
        </p:spPr>
        <p:txBody>
          <a:bodyPr wrap="square" rtlCol="0">
            <a:spAutoFit/>
          </a:bodyPr>
          <a:lstStyle/>
          <a:p>
            <a:pPr algn="ctr">
              <a:lnSpc>
                <a:spcPct val="110000"/>
              </a:lnSpc>
              <a:spcAft>
                <a:spcPts val="1200"/>
              </a:spcAft>
            </a:pPr>
            <a:r>
              <a:rPr lang="en-GB" sz="1800" b="1" i="0"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SVARBU (ŠITA SKAIDRĖ NĖRA ŠABLONO DALIS)</a:t>
            </a:r>
            <a:endParaRPr lang="lt-LT" b="1" i="0" dirty="0">
              <a:solidFill>
                <a:schemeClr val="tx1"/>
              </a:solidFill>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0" i="0" dirty="0">
                <a:solidFill>
                  <a:schemeClr val="tx1"/>
                </a:solidFill>
                <a:latin typeface="Inter" panose="020B0502030000000004" pitchFamily="34" charset="0"/>
                <a:ea typeface="Inter" panose="020B0502030000000004" pitchFamily="34" charset="0"/>
                <a:cs typeface="Inter" panose="020B0502030000000004" pitchFamily="34" charset="0"/>
              </a:rPr>
              <a:t>Nusikopijuokite diagramą:</a:t>
            </a:r>
          </a:p>
          <a:p>
            <a:pPr algn="ctr">
              <a:lnSpc>
                <a:spcPct val="110000"/>
              </a:lnSpc>
              <a:spcAft>
                <a:spcPts val="1200"/>
              </a:spcAft>
            </a:pP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1.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Nueikite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į</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View panel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2.</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Slide Master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3.</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Nusikopijuokite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diagramą</a:t>
            </a:r>
            <a:b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4.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Uždarykite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Slide Master</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Normal</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5.</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Įklijuokite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diagramą</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savo</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skaidrėje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a:t>
            </a:r>
            <a:endParaRPr lang="lt-LT"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t>Visos kitos diagramos turi būti kuriamos remiantis esama stilistika.</a:t>
            </a:r>
            <a:endParaRPr lang="en-US"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graphicFrame>
        <p:nvGraphicFramePr>
          <p:cNvPr id="6" name="Chart 5">
            <a:extLst>
              <a:ext uri="{FF2B5EF4-FFF2-40B4-BE49-F238E27FC236}">
                <a16:creationId xmlns:a16="http://schemas.microsoft.com/office/drawing/2014/main" id="{8EE4845D-B78D-4A46-9763-62D727630EA1}"/>
              </a:ext>
            </a:extLst>
          </p:cNvPr>
          <p:cNvGraphicFramePr/>
          <p:nvPr userDrawn="1">
            <p:extLst>
              <p:ext uri="{D42A27DB-BD31-4B8C-83A1-F6EECF244321}">
                <p14:modId xmlns:p14="http://schemas.microsoft.com/office/powerpoint/2010/main" val="3510751646"/>
              </p:ext>
            </p:extLst>
          </p:nvPr>
        </p:nvGraphicFramePr>
        <p:xfrm>
          <a:off x="988701" y="2763075"/>
          <a:ext cx="5995285" cy="39036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5A0CB8A1-1010-EC4F-B6C5-EFB7467F76EE}"/>
              </a:ext>
            </a:extLst>
          </p:cNvPr>
          <p:cNvGraphicFramePr/>
          <p:nvPr userDrawn="1">
            <p:extLst>
              <p:ext uri="{D42A27DB-BD31-4B8C-83A1-F6EECF244321}">
                <p14:modId xmlns:p14="http://schemas.microsoft.com/office/powerpoint/2010/main" val="316110194"/>
              </p:ext>
            </p:extLst>
          </p:nvPr>
        </p:nvGraphicFramePr>
        <p:xfrm>
          <a:off x="7585316" y="3085203"/>
          <a:ext cx="4006368" cy="3581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6810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ntelė_Juodas fonas">
    <p:bg>
      <p:bgPr>
        <a:solidFill>
          <a:schemeClr val="tx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A4775A3-EB07-A141-A562-5216ADEA360A}"/>
              </a:ext>
            </a:extLst>
          </p:cNvPr>
          <p:cNvSpPr txBox="1"/>
          <p:nvPr userDrawn="1"/>
        </p:nvSpPr>
        <p:spPr>
          <a:xfrm>
            <a:off x="1102519" y="698500"/>
            <a:ext cx="9986962" cy="1532599"/>
          </a:xfrm>
          <a:prstGeom prst="rect">
            <a:avLst/>
          </a:prstGeom>
          <a:noFill/>
        </p:spPr>
        <p:txBody>
          <a:bodyPr wrap="square" rtlCol="0">
            <a:spAutoFit/>
          </a:bodyPr>
          <a:lstStyle/>
          <a:p>
            <a:pPr algn="ctr">
              <a:lnSpc>
                <a:spcPct val="110000"/>
              </a:lnSpc>
              <a:spcAft>
                <a:spcPts val="1200"/>
              </a:spcAft>
            </a:pPr>
            <a:r>
              <a:rPr lang="en-GB" sz="1800" b="1" i="0"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SVARBU (ŠITA SKAIDRĖ NĖRA ŠABLONO DALIS)</a:t>
            </a:r>
            <a:endParaRPr lang="lt-LT" b="1" i="0" dirty="0">
              <a:solidFill>
                <a:srgbClr val="FFFF00"/>
              </a:solidFill>
              <a:latin typeface="Inter" panose="020B0502030000000004" pitchFamily="34" charset="0"/>
              <a:ea typeface="Inter" panose="020B0502030000000004" pitchFamily="34" charset="0"/>
              <a:cs typeface="Inter" panose="020B0502030000000004" pitchFamily="34" charset="0"/>
            </a:endParaRPr>
          </a:p>
          <a:p>
            <a:pPr marL="0" marR="0" lvl="0" indent="0" algn="ctr" defTabSz="914400" rtl="0" eaLnBrk="1" fontAlgn="auto" latinLnBrk="0" hangingPunct="1">
              <a:lnSpc>
                <a:spcPct val="110000"/>
              </a:lnSpc>
              <a:spcBef>
                <a:spcPts val="0"/>
              </a:spcBef>
              <a:spcAft>
                <a:spcPts val="1200"/>
              </a:spcAft>
              <a:buClrTx/>
              <a:buSzTx/>
              <a:buFontTx/>
              <a:buNone/>
              <a:tabLst/>
              <a:defRPr/>
            </a:pPr>
            <a:r>
              <a:rPr lang="lt-LT" b="0" i="0" dirty="0">
                <a:solidFill>
                  <a:schemeClr val="bg1"/>
                </a:solidFill>
                <a:latin typeface="Inter" panose="020B0502030000000004" pitchFamily="34" charset="0"/>
                <a:ea typeface="Inter" panose="020B0502030000000004" pitchFamily="34" charset="0"/>
                <a:cs typeface="Inter" panose="020B0502030000000004" pitchFamily="34" charset="0"/>
              </a:rPr>
              <a:t>Nusikopijuokite lentelę:</a:t>
            </a:r>
          </a:p>
          <a:p>
            <a:pPr marL="0" marR="0" lvl="0" indent="0" algn="ctr" defTabSz="914400" rtl="0" eaLnBrk="1" fontAlgn="auto" latinLnBrk="0" hangingPunct="1">
              <a:lnSpc>
                <a:spcPct val="110000"/>
              </a:lnSpc>
              <a:spcBef>
                <a:spcPts val="0"/>
              </a:spcBef>
              <a:spcAft>
                <a:spcPts val="1200"/>
              </a:spcAft>
              <a:buClrTx/>
              <a:buSzTx/>
              <a:buFontTx/>
              <a:buNone/>
              <a:tabLst/>
              <a:defRPr/>
            </a:pP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1.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Nueikite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į</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View panel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2.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Slide Master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3.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Nusikopijuokite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lentelę</a:t>
            </a:r>
            <a:b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4.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Uždarykite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Slide Master</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Normal</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5.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Įklijuokite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lentelę</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savo</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skaidrėje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a:t>
            </a:r>
            <a:endParaRPr lang="lt-LT"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endParaRPr>
          </a:p>
        </p:txBody>
      </p:sp>
      <p:graphicFrame>
        <p:nvGraphicFramePr>
          <p:cNvPr id="4" name="Table 3">
            <a:extLst>
              <a:ext uri="{FF2B5EF4-FFF2-40B4-BE49-F238E27FC236}">
                <a16:creationId xmlns:a16="http://schemas.microsoft.com/office/drawing/2014/main" id="{8EDCF25F-588F-FA48-A5FB-9F332A23BADD}"/>
              </a:ext>
            </a:extLst>
          </p:cNvPr>
          <p:cNvGraphicFramePr>
            <a:graphicFrameLocks noGrp="1"/>
          </p:cNvGraphicFramePr>
          <p:nvPr userDrawn="1">
            <p:extLst>
              <p:ext uri="{D42A27DB-BD31-4B8C-83A1-F6EECF244321}">
                <p14:modId xmlns:p14="http://schemas.microsoft.com/office/powerpoint/2010/main" val="479389479"/>
              </p:ext>
            </p:extLst>
          </p:nvPr>
        </p:nvGraphicFramePr>
        <p:xfrm>
          <a:off x="947737" y="2736570"/>
          <a:ext cx="10077314" cy="3475035"/>
        </p:xfrm>
        <a:graphic>
          <a:graphicData uri="http://schemas.openxmlformats.org/drawingml/2006/table">
            <a:tbl>
              <a:tblPr firstRow="1" bandRow="1">
                <a:tableStyleId>{073A0DAA-6AF3-43AB-8588-CEC1D06C72B9}</a:tableStyleId>
              </a:tblPr>
              <a:tblGrid>
                <a:gridCol w="525463">
                  <a:extLst>
                    <a:ext uri="{9D8B030D-6E8A-4147-A177-3AD203B41FA5}">
                      <a16:colId xmlns:a16="http://schemas.microsoft.com/office/drawing/2014/main" val="553379762"/>
                    </a:ext>
                  </a:extLst>
                </a:gridCol>
                <a:gridCol w="5672183">
                  <a:extLst>
                    <a:ext uri="{9D8B030D-6E8A-4147-A177-3AD203B41FA5}">
                      <a16:colId xmlns:a16="http://schemas.microsoft.com/office/drawing/2014/main" val="2887563481"/>
                    </a:ext>
                  </a:extLst>
                </a:gridCol>
                <a:gridCol w="2632166">
                  <a:extLst>
                    <a:ext uri="{9D8B030D-6E8A-4147-A177-3AD203B41FA5}">
                      <a16:colId xmlns:a16="http://schemas.microsoft.com/office/drawing/2014/main" val="1877026651"/>
                    </a:ext>
                  </a:extLst>
                </a:gridCol>
                <a:gridCol w="1247502">
                  <a:extLst>
                    <a:ext uri="{9D8B030D-6E8A-4147-A177-3AD203B41FA5}">
                      <a16:colId xmlns:a16="http://schemas.microsoft.com/office/drawing/2014/main" val="2481374449"/>
                    </a:ext>
                  </a:extLst>
                </a:gridCol>
              </a:tblGrid>
              <a:tr h="695007">
                <a:tc>
                  <a:txBody>
                    <a:bodyPr/>
                    <a:lstStyle/>
                    <a:p>
                      <a:r>
                        <a:rPr lang="en-US" sz="1500" b="1" i="0" dirty="0">
                          <a:solidFill>
                            <a:srgbClr val="FFFF00"/>
                          </a:solidFill>
                          <a:latin typeface="Inter" panose="020B0502030000000004" pitchFamily="34" charset="0"/>
                          <a:ea typeface="Inter" panose="020B0502030000000004" pitchFamily="34" charset="0"/>
                          <a:cs typeface="Inter" panose="020B0502030000000004" pitchFamily="34" charset="0"/>
                        </a:rPr>
                        <a:t>Nr.</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Inter" panose="020B0502030000000004" pitchFamily="34" charset="0"/>
                          <a:ea typeface="Inter" panose="020B0502030000000004" pitchFamily="34" charset="0"/>
                          <a:cs typeface="Inter" panose="020B0502030000000004" pitchFamily="34" charset="0"/>
                        </a:rPr>
                        <a:t>Magna aliquam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Inter" panose="020B0502030000000004" pitchFamily="34" charset="0"/>
                          <a:ea typeface="Inter" panose="020B0502030000000004" pitchFamily="34" charset="0"/>
                          <a:cs typeface="Inter" panose="020B0502030000000004" pitchFamily="34" charset="0"/>
                        </a:rPr>
                        <a:t>Enim ad minim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Inter" panose="020B0502030000000004" pitchFamily="34" charset="0"/>
                          <a:ea typeface="Inter" panose="020B0502030000000004" pitchFamily="34" charset="0"/>
                          <a:cs typeface="Inter" panose="020B0502030000000004" pitchFamily="34" charset="0"/>
                        </a:rPr>
                        <a:t>Iriure</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437261061"/>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1</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Aoreet dolore magna aliquam erat volutpat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Praesent luptatum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03534893"/>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2</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Ut wisi enim ad minim veniam, quis nostrud</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Dolore te feugait nul</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82109185"/>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3</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Exerci tation ullamcorper suscipit lobortis nisl</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Augue duis</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63808814"/>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4</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Duis autem vel eum iriure dolor </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Te feugait nulla facilisi</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659441268"/>
                  </a:ext>
                </a:extLst>
              </a:tr>
            </a:tbl>
          </a:graphicData>
        </a:graphic>
      </p:graphicFrame>
    </p:spTree>
    <p:extLst>
      <p:ext uri="{BB962C8B-B14F-4D97-AF65-F5344CB8AC3E}">
        <p14:creationId xmlns:p14="http://schemas.microsoft.com/office/powerpoint/2010/main" val="42420871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entelė_Baltas fonas">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5245F59-08C9-D44E-AAB0-68B4A977944C}"/>
              </a:ext>
            </a:extLst>
          </p:cNvPr>
          <p:cNvSpPr txBox="1"/>
          <p:nvPr userDrawn="1"/>
        </p:nvSpPr>
        <p:spPr>
          <a:xfrm>
            <a:off x="1102519" y="698500"/>
            <a:ext cx="9986962" cy="1532599"/>
          </a:xfrm>
          <a:prstGeom prst="rect">
            <a:avLst/>
          </a:prstGeom>
          <a:noFill/>
        </p:spPr>
        <p:txBody>
          <a:bodyPr wrap="square" rtlCol="0">
            <a:spAutoFit/>
          </a:bodyPr>
          <a:lstStyle/>
          <a:p>
            <a:pPr algn="ctr">
              <a:lnSpc>
                <a:spcPct val="110000"/>
              </a:lnSpc>
              <a:spcAft>
                <a:spcPts val="1200"/>
              </a:spcAft>
            </a:pPr>
            <a:r>
              <a:rPr lang="en-GB" sz="1800" b="1" i="0"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SVARBU (ŠITA SKAIDRĖ NĖRA ŠABLONO DALIS)</a:t>
            </a:r>
            <a:endParaRPr lang="lt-LT" b="1" i="0" dirty="0">
              <a:solidFill>
                <a:schemeClr val="tx1"/>
              </a:solidFill>
              <a:latin typeface="Inter" panose="020B0502030000000004" pitchFamily="34" charset="0"/>
              <a:ea typeface="Inter" panose="020B0502030000000004" pitchFamily="34" charset="0"/>
              <a:cs typeface="Inter" panose="020B0502030000000004" pitchFamily="34" charset="0"/>
            </a:endParaRPr>
          </a:p>
          <a:p>
            <a:pPr marL="0" marR="0" lvl="0" indent="0" algn="ctr" defTabSz="914400" rtl="0" eaLnBrk="1" fontAlgn="auto" latinLnBrk="0" hangingPunct="1">
              <a:lnSpc>
                <a:spcPct val="110000"/>
              </a:lnSpc>
              <a:spcBef>
                <a:spcPts val="0"/>
              </a:spcBef>
              <a:spcAft>
                <a:spcPts val="1200"/>
              </a:spcAft>
              <a:buClrTx/>
              <a:buSzTx/>
              <a:buFontTx/>
              <a:buNone/>
              <a:tabLst/>
              <a:defRPr/>
            </a:pPr>
            <a:r>
              <a:rPr lang="lt-LT" b="0" i="0" dirty="0">
                <a:solidFill>
                  <a:schemeClr val="tx1"/>
                </a:solidFill>
                <a:latin typeface="Inter" panose="020B0502030000000004" pitchFamily="34" charset="0"/>
                <a:ea typeface="Inter" panose="020B0502030000000004" pitchFamily="34" charset="0"/>
                <a:cs typeface="Inter" panose="020B0502030000000004" pitchFamily="34" charset="0"/>
              </a:rPr>
              <a:t>Nusikopijuokite lentelę:</a:t>
            </a:r>
          </a:p>
          <a:p>
            <a:pPr marL="0" marR="0" lvl="0" indent="0" algn="ctr" defTabSz="914400" rtl="0" eaLnBrk="1" fontAlgn="auto" latinLnBrk="0" hangingPunct="1">
              <a:lnSpc>
                <a:spcPct val="110000"/>
              </a:lnSpc>
              <a:spcBef>
                <a:spcPts val="0"/>
              </a:spcBef>
              <a:spcAft>
                <a:spcPts val="1200"/>
              </a:spcAft>
              <a:buClrTx/>
              <a:buSzTx/>
              <a:buFontTx/>
              <a:buNone/>
              <a:tabLst/>
              <a:defRPr/>
            </a:pP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1.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Nueikite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į</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View panel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2.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Slide Master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3.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Nusikopijuokite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lentelę</a:t>
            </a:r>
            <a:br>
              <a:rPr lang="en-GB" sz="1600" b="0" i="0" u="none" strike="noStrike" kern="1200">
                <a:solidFill>
                  <a:schemeClr val="tx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a:solidFill>
                  <a:schemeClr val="tx1"/>
                </a:solidFill>
                <a:effectLst/>
                <a:latin typeface="Inter" panose="020B0502030000000004" pitchFamily="34" charset="0"/>
                <a:ea typeface="Inter" panose="020B0502030000000004" pitchFamily="34" charset="0"/>
                <a:cs typeface="Inter" panose="020B0502030000000004" pitchFamily="34" charset="0"/>
              </a:rPr>
              <a:t>4</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Uždarykite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Slide Master</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Normal</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5.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Įklijuokite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lentelę</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savo</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skaidrėje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a:t>
            </a:r>
            <a:endParaRPr lang="lt-LT"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endParaRPr>
          </a:p>
        </p:txBody>
      </p:sp>
      <p:graphicFrame>
        <p:nvGraphicFramePr>
          <p:cNvPr id="4" name="Table 3">
            <a:extLst>
              <a:ext uri="{FF2B5EF4-FFF2-40B4-BE49-F238E27FC236}">
                <a16:creationId xmlns:a16="http://schemas.microsoft.com/office/drawing/2014/main" id="{40D29DF7-224A-0946-B65F-B6854B3ABD98}"/>
              </a:ext>
            </a:extLst>
          </p:cNvPr>
          <p:cNvGraphicFramePr>
            <a:graphicFrameLocks noGrp="1"/>
          </p:cNvGraphicFramePr>
          <p:nvPr userDrawn="1">
            <p:extLst>
              <p:ext uri="{D42A27DB-BD31-4B8C-83A1-F6EECF244321}">
                <p14:modId xmlns:p14="http://schemas.microsoft.com/office/powerpoint/2010/main" val="1695135616"/>
              </p:ext>
            </p:extLst>
          </p:nvPr>
        </p:nvGraphicFramePr>
        <p:xfrm>
          <a:off x="947737" y="2736570"/>
          <a:ext cx="10279789" cy="3475035"/>
        </p:xfrm>
        <a:graphic>
          <a:graphicData uri="http://schemas.openxmlformats.org/drawingml/2006/table">
            <a:tbl>
              <a:tblPr firstRow="1" bandRow="1">
                <a:tableStyleId>{073A0DAA-6AF3-43AB-8588-CEC1D06C72B9}</a:tableStyleId>
              </a:tblPr>
              <a:tblGrid>
                <a:gridCol w="528366">
                  <a:extLst>
                    <a:ext uri="{9D8B030D-6E8A-4147-A177-3AD203B41FA5}">
                      <a16:colId xmlns:a16="http://schemas.microsoft.com/office/drawing/2014/main" val="553379762"/>
                    </a:ext>
                  </a:extLst>
                </a:gridCol>
                <a:gridCol w="5669280">
                  <a:extLst>
                    <a:ext uri="{9D8B030D-6E8A-4147-A177-3AD203B41FA5}">
                      <a16:colId xmlns:a16="http://schemas.microsoft.com/office/drawing/2014/main" val="2887563481"/>
                    </a:ext>
                  </a:extLst>
                </a:gridCol>
                <a:gridCol w="2625634">
                  <a:extLst>
                    <a:ext uri="{9D8B030D-6E8A-4147-A177-3AD203B41FA5}">
                      <a16:colId xmlns:a16="http://schemas.microsoft.com/office/drawing/2014/main" val="1877026651"/>
                    </a:ext>
                  </a:extLst>
                </a:gridCol>
                <a:gridCol w="1456509">
                  <a:extLst>
                    <a:ext uri="{9D8B030D-6E8A-4147-A177-3AD203B41FA5}">
                      <a16:colId xmlns:a16="http://schemas.microsoft.com/office/drawing/2014/main" val="2481374449"/>
                    </a:ext>
                  </a:extLst>
                </a:gridCol>
              </a:tblGrid>
              <a:tr h="695007">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Nr.</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Magna aliquam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Enim ad minim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Iriure</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extLst>
                  <a:ext uri="{0D108BD9-81ED-4DB2-BD59-A6C34878D82A}">
                    <a16:rowId xmlns:a16="http://schemas.microsoft.com/office/drawing/2014/main" val="1437261061"/>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1</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Aoreet dolore magna aliquam erat volutpat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Praesent luptatum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3534893"/>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2</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Ut wisi enim ad minim veniam, quis nostrud</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Dolore te feugait nul</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82109185"/>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3</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Exerci tation ullamcorper suscipit lobortis nisl</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Augue duis</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63808814"/>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4</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Duis autem vel eum iriure dolor </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Te feugait nulla facilisi</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59441268"/>
                  </a:ext>
                </a:extLst>
              </a:tr>
            </a:tbl>
          </a:graphicData>
        </a:graphic>
      </p:graphicFrame>
    </p:spTree>
    <p:extLst>
      <p:ext uri="{BB962C8B-B14F-4D97-AF65-F5344CB8AC3E}">
        <p14:creationId xmlns:p14="http://schemas.microsoft.com/office/powerpoint/2010/main" val="15257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kyrius_Du skaičiai">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pic>
        <p:nvPicPr>
          <p:cNvPr id="14" name="Picture 13">
            <a:extLst>
              <a:ext uri="{FF2B5EF4-FFF2-40B4-BE49-F238E27FC236}">
                <a16:creationId xmlns:a16="http://schemas.microsoft.com/office/drawing/2014/main" id="{A555EE49-EA86-604D-B79E-1835648D4373}"/>
              </a:ext>
            </a:extLst>
          </p:cNvPr>
          <p:cNvPicPr>
            <a:picLocks noChangeAspect="1"/>
          </p:cNvPicPr>
          <p:nvPr userDrawn="1"/>
        </p:nvPicPr>
        <p:blipFill rotWithShape="1">
          <a:blip r:embed="rId4"/>
          <a:srcRect l="-254768" t="1" r="-836988" b="29251"/>
          <a:stretch/>
        </p:blipFill>
        <p:spPr>
          <a:xfrm rot="5400000">
            <a:off x="2198923" y="-847734"/>
            <a:ext cx="454047" cy="4851894"/>
          </a:xfrm>
          <a:prstGeom prst="rect">
            <a:avLst/>
          </a:prstGeom>
        </p:spPr>
      </p:pic>
      <p:sp>
        <p:nvSpPr>
          <p:cNvPr id="8" name="Text Placeholder 6">
            <a:extLst>
              <a:ext uri="{FF2B5EF4-FFF2-40B4-BE49-F238E27FC236}">
                <a16:creationId xmlns:a16="http://schemas.microsoft.com/office/drawing/2014/main" id="{296451B7-2052-9240-BFB3-A9AA9A36AD9B}"/>
              </a:ext>
            </a:extLst>
          </p:cNvPr>
          <p:cNvSpPr>
            <a:spLocks noGrp="1"/>
          </p:cNvSpPr>
          <p:nvPr>
            <p:ph type="body" sz="quarter" idx="13" hasCustomPrompt="1"/>
          </p:nvPr>
        </p:nvSpPr>
        <p:spPr>
          <a:xfrm>
            <a:off x="0" y="3635439"/>
            <a:ext cx="4826508" cy="3222561"/>
          </a:xfrm>
          <a:prstGeom prst="rect">
            <a:avLst/>
          </a:prstGeom>
          <a:ln w="19050">
            <a:noFill/>
          </a:ln>
        </p:spPr>
        <p:txBody>
          <a:bodyPr/>
          <a:lstStyle>
            <a:lvl1pPr marL="0" indent="0" algn="ctr">
              <a:buNone/>
              <a:defRPr sz="24000" b="1" i="0">
                <a:ln w="19050">
                  <a:solidFill>
                    <a:schemeClr val="bg1"/>
                  </a:solidFill>
                </a:ln>
                <a:noFill/>
                <a:latin typeface="Inter" panose="020B0502030000000004" pitchFamily="34" charset="0"/>
                <a:ea typeface="Inter" panose="020B0502030000000004" pitchFamily="34" charset="0"/>
                <a:cs typeface="Inter" panose="020B0502030000000004" pitchFamily="34" charset="0"/>
              </a:defRPr>
            </a:lvl1pPr>
          </a:lstStyle>
          <a:p>
            <a:pPr lvl="0"/>
            <a:r>
              <a:rPr lang="en-US" dirty="0"/>
              <a:t>28</a:t>
            </a:r>
          </a:p>
        </p:txBody>
      </p:sp>
      <p:pic>
        <p:nvPicPr>
          <p:cNvPr id="2" name="Picture 1">
            <a:extLst>
              <a:ext uri="{FF2B5EF4-FFF2-40B4-BE49-F238E27FC236}">
                <a16:creationId xmlns:a16="http://schemas.microsoft.com/office/drawing/2014/main" id="{6D892914-F5A9-F642-B52A-C75D04F09286}"/>
              </a:ext>
            </a:extLst>
          </p:cNvPr>
          <p:cNvPicPr>
            <a:picLocks noChangeAspect="1"/>
          </p:cNvPicPr>
          <p:nvPr userDrawn="1"/>
        </p:nvPicPr>
        <p:blipFill>
          <a:blip r:embed="rId4"/>
          <a:stretch>
            <a:fillRect/>
          </a:stretch>
        </p:blipFill>
        <p:spPr>
          <a:xfrm>
            <a:off x="4832844" y="0"/>
            <a:ext cx="38100" cy="6858000"/>
          </a:xfrm>
          <a:prstGeom prst="rect">
            <a:avLst/>
          </a:prstGeom>
        </p:spPr>
      </p:pic>
      <p:pic>
        <p:nvPicPr>
          <p:cNvPr id="6" name="Picture 5">
            <a:extLst>
              <a:ext uri="{FF2B5EF4-FFF2-40B4-BE49-F238E27FC236}">
                <a16:creationId xmlns:a16="http://schemas.microsoft.com/office/drawing/2014/main" id="{E48C8245-A0B5-4343-A773-99B1AC5A1C19}"/>
              </a:ext>
            </a:extLst>
          </p:cNvPr>
          <p:cNvPicPr>
            <a:picLocks noChangeAspect="1"/>
          </p:cNvPicPr>
          <p:nvPr userDrawn="1"/>
        </p:nvPicPr>
        <p:blipFill>
          <a:blip r:embed="rId5"/>
          <a:stretch>
            <a:fillRect/>
          </a:stretch>
        </p:blipFill>
        <p:spPr>
          <a:xfrm>
            <a:off x="3278535" y="1329925"/>
            <a:ext cx="1104900" cy="254000"/>
          </a:xfrm>
          <a:prstGeom prst="rect">
            <a:avLst/>
          </a:prstGeom>
        </p:spPr>
      </p:pic>
      <p:sp>
        <p:nvSpPr>
          <p:cNvPr id="18" name="Text Placeholder 3">
            <a:extLst>
              <a:ext uri="{FF2B5EF4-FFF2-40B4-BE49-F238E27FC236}">
                <a16:creationId xmlns:a16="http://schemas.microsoft.com/office/drawing/2014/main" id="{224758FE-FB03-7945-8489-CE74EBB5340E}"/>
              </a:ext>
            </a:extLst>
          </p:cNvPr>
          <p:cNvSpPr>
            <a:spLocks noGrp="1"/>
          </p:cNvSpPr>
          <p:nvPr>
            <p:ph type="body" sz="quarter" idx="10" hasCustomPrompt="1"/>
          </p:nvPr>
        </p:nvSpPr>
        <p:spPr>
          <a:xfrm>
            <a:off x="5477810" y="3668711"/>
            <a:ext cx="4361134" cy="2724025"/>
          </a:xfrm>
          <a:prstGeom prst="rect">
            <a:avLst/>
          </a:prstGeom>
        </p:spPr>
        <p:txBody>
          <a:bodyPr anchor="b"/>
          <a:lstStyle>
            <a:lvl1pPr marL="0" indent="0">
              <a:buNone/>
              <a:defRPr sz="3700" b="1"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err="1"/>
              <a:t>Antraštė</a:t>
            </a:r>
            <a:endParaRPr lang="en-US" dirty="0"/>
          </a:p>
        </p:txBody>
      </p:sp>
      <p:sp>
        <p:nvSpPr>
          <p:cNvPr id="12" name="Text Placeholder 2">
            <a:extLst>
              <a:ext uri="{FF2B5EF4-FFF2-40B4-BE49-F238E27FC236}">
                <a16:creationId xmlns:a16="http://schemas.microsoft.com/office/drawing/2014/main" id="{20FA2AC1-A86F-6246-9CF6-463924E7F598}"/>
              </a:ext>
            </a:extLst>
          </p:cNvPr>
          <p:cNvSpPr>
            <a:spLocks noGrp="1"/>
          </p:cNvSpPr>
          <p:nvPr>
            <p:ph type="body" sz="quarter" idx="14"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13" name="TextBox 12">
            <a:extLst>
              <a:ext uri="{FF2B5EF4-FFF2-40B4-BE49-F238E27FC236}">
                <a16:creationId xmlns:a16="http://schemas.microsoft.com/office/drawing/2014/main" id="{FD500F5A-81CA-2F4B-BDD4-88D7FC1AE05F}"/>
              </a:ext>
            </a:extLst>
          </p:cNvPr>
          <p:cNvSpPr txBox="1"/>
          <p:nvPr userDrawn="1"/>
        </p:nvSpPr>
        <p:spPr>
          <a:xfrm>
            <a:off x="5477810" y="1289465"/>
            <a:ext cx="4604847" cy="323165"/>
          </a:xfrm>
          <a:prstGeom prst="rect">
            <a:avLst/>
          </a:prstGeom>
          <a:noFill/>
        </p:spPr>
        <p:txBody>
          <a:bodyPr wrap="square" rtlCol="0">
            <a:spAutoFit/>
          </a:bodyPr>
          <a:lstStyle/>
          <a:p>
            <a:r>
              <a:rPr lang="en-LT" sz="15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t>KAUNO TECHNOLOGIJOS UNIVERSITETAS</a:t>
            </a:r>
          </a:p>
        </p:txBody>
      </p:sp>
    </p:spTree>
    <p:extLst>
      <p:ext uri="{BB962C8B-B14F-4D97-AF65-F5344CB8AC3E}">
        <p14:creationId xmlns:p14="http://schemas.microsoft.com/office/powerpoint/2010/main" val="374483783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as_Šūkis_Juoda">
    <p:bg>
      <p:bgPr>
        <a:solidFill>
          <a:schemeClr val="tx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pic>
        <p:nvPicPr>
          <p:cNvPr id="10" name="Picture 9">
            <a:extLst>
              <a:ext uri="{FF2B5EF4-FFF2-40B4-BE49-F238E27FC236}">
                <a16:creationId xmlns:a16="http://schemas.microsoft.com/office/drawing/2014/main" id="{6B7DEC24-8D93-6D48-A79C-7BDDFFA2B161}"/>
              </a:ext>
            </a:extLst>
          </p:cNvPr>
          <p:cNvPicPr>
            <a:picLocks noChangeAspect="1"/>
          </p:cNvPicPr>
          <p:nvPr userDrawn="1"/>
        </p:nvPicPr>
        <p:blipFill>
          <a:blip r:embed="rId2"/>
          <a:stretch>
            <a:fillRect/>
          </a:stretch>
        </p:blipFill>
        <p:spPr>
          <a:xfrm>
            <a:off x="11013890" y="0"/>
            <a:ext cx="38100" cy="6858000"/>
          </a:xfrm>
          <a:prstGeom prst="rect">
            <a:avLst/>
          </a:prstGeom>
        </p:spPr>
      </p:pic>
      <p:sp>
        <p:nvSpPr>
          <p:cNvPr id="19" name="Text Placeholder 2">
            <a:extLst>
              <a:ext uri="{FF2B5EF4-FFF2-40B4-BE49-F238E27FC236}">
                <a16:creationId xmlns:a16="http://schemas.microsoft.com/office/drawing/2014/main" id="{CD1AB869-1A97-C74F-B22C-8C4A3C855317}"/>
              </a:ext>
            </a:extLst>
          </p:cNvPr>
          <p:cNvSpPr>
            <a:spLocks noGrp="1"/>
          </p:cNvSpPr>
          <p:nvPr>
            <p:ph type="body" sz="quarter" idx="14" hasCustomPrompt="1"/>
          </p:nvPr>
        </p:nvSpPr>
        <p:spPr>
          <a:xfrm rot="16200000">
            <a:off x="9406361" y="3040008"/>
            <a:ext cx="4397904" cy="1173382"/>
          </a:xfrm>
          <a:prstGeom prst="rect">
            <a:avLst/>
          </a:prstGeom>
        </p:spPr>
        <p:txBody>
          <a:bodyPr anchor="ctr"/>
          <a:lstStyle>
            <a:lvl1pPr marL="0" indent="0">
              <a:lnSpc>
                <a:spcPct val="130000"/>
              </a:lnSpc>
              <a:spcBef>
                <a:spcPts val="0"/>
              </a:spcBef>
              <a:buNone/>
              <a:defRPr sz="13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16" name="Picture 15">
            <a:extLst>
              <a:ext uri="{FF2B5EF4-FFF2-40B4-BE49-F238E27FC236}">
                <a16:creationId xmlns:a16="http://schemas.microsoft.com/office/drawing/2014/main" id="{A7015AA5-A63A-AA42-ACD1-300F08FBDCD4}"/>
              </a:ext>
            </a:extLst>
          </p:cNvPr>
          <p:cNvPicPr>
            <a:picLocks noChangeAspect="1"/>
          </p:cNvPicPr>
          <p:nvPr userDrawn="1"/>
        </p:nvPicPr>
        <p:blipFill rotWithShape="1">
          <a:blip r:embed="rId3"/>
          <a:srcRect t="-1" r="9663" b="-12809"/>
          <a:stretch/>
        </p:blipFill>
        <p:spPr>
          <a:xfrm>
            <a:off x="0" y="1356723"/>
            <a:ext cx="11013890" cy="214901"/>
          </a:xfrm>
          <a:prstGeom prst="rect">
            <a:avLst/>
          </a:prstGeom>
        </p:spPr>
      </p:pic>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a:t>Antraštė 2</a:t>
            </a:r>
          </a:p>
        </p:txBody>
      </p:sp>
      <p:pic>
        <p:nvPicPr>
          <p:cNvPr id="23" name="Picture 22">
            <a:extLst>
              <a:ext uri="{FF2B5EF4-FFF2-40B4-BE49-F238E27FC236}">
                <a16:creationId xmlns:a16="http://schemas.microsoft.com/office/drawing/2014/main" id="{810A3938-1C5A-734A-9AEB-AA2A81156F6C}"/>
              </a:ext>
            </a:extLst>
          </p:cNvPr>
          <p:cNvPicPr>
            <a:picLocks noChangeAspect="1"/>
          </p:cNvPicPr>
          <p:nvPr userDrawn="1"/>
        </p:nvPicPr>
        <p:blipFill>
          <a:blip r:embed="rId4"/>
          <a:stretch>
            <a:fillRect/>
          </a:stretch>
        </p:blipFill>
        <p:spPr>
          <a:xfrm>
            <a:off x="11314565" y="696317"/>
            <a:ext cx="590984" cy="318475"/>
          </a:xfrm>
          <a:prstGeom prst="rect">
            <a:avLst/>
          </a:prstGeom>
        </p:spPr>
      </p:pic>
      <p:sp>
        <p:nvSpPr>
          <p:cNvPr id="11" name="Slide Number Placeholder 3">
            <a:extLst>
              <a:ext uri="{FF2B5EF4-FFF2-40B4-BE49-F238E27FC236}">
                <a16:creationId xmlns:a16="http://schemas.microsoft.com/office/drawing/2014/main" id="{7EE7EFB9-58EC-4E46-B135-D34F2910C588}"/>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1195424930"/>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as_Šūkis_Balta">
    <p:bg>
      <p:bgPr>
        <a:solidFill>
          <a:schemeClr val="bg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9" name="Text Placeholder 2">
            <a:extLst>
              <a:ext uri="{FF2B5EF4-FFF2-40B4-BE49-F238E27FC236}">
                <a16:creationId xmlns:a16="http://schemas.microsoft.com/office/drawing/2014/main" id="{CD1AB869-1A97-C74F-B22C-8C4A3C855317}"/>
              </a:ext>
            </a:extLst>
          </p:cNvPr>
          <p:cNvSpPr>
            <a:spLocks noGrp="1"/>
          </p:cNvSpPr>
          <p:nvPr>
            <p:ph type="body" sz="quarter" idx="14" hasCustomPrompt="1"/>
          </p:nvPr>
        </p:nvSpPr>
        <p:spPr>
          <a:xfrm rot="16200000">
            <a:off x="9406361" y="3040008"/>
            <a:ext cx="4397904" cy="1173382"/>
          </a:xfrm>
          <a:prstGeom prst="rect">
            <a:avLst/>
          </a:prstGeom>
        </p:spPr>
        <p:txBody>
          <a:bodyPr anchor="ctr"/>
          <a:lstStyle>
            <a:lvl1pPr marL="0" indent="0">
              <a:lnSpc>
                <a:spcPct val="130000"/>
              </a:lnSpc>
              <a:spcBef>
                <a:spcPts val="0"/>
              </a:spcBef>
              <a:buNone/>
              <a:defRPr sz="13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a:t>Antraštė 2</a:t>
            </a:r>
          </a:p>
        </p:txBody>
      </p:sp>
      <p:pic>
        <p:nvPicPr>
          <p:cNvPr id="11" name="Picture 10">
            <a:extLst>
              <a:ext uri="{FF2B5EF4-FFF2-40B4-BE49-F238E27FC236}">
                <a16:creationId xmlns:a16="http://schemas.microsoft.com/office/drawing/2014/main" id="{BC028207-03C6-EB4F-8087-70DFE414C3FB}"/>
              </a:ext>
            </a:extLst>
          </p:cNvPr>
          <p:cNvPicPr>
            <a:picLocks noChangeAspect="1"/>
          </p:cNvPicPr>
          <p:nvPr userDrawn="1"/>
        </p:nvPicPr>
        <p:blipFill>
          <a:blip r:embed="rId2"/>
          <a:stretch>
            <a:fillRect/>
          </a:stretch>
        </p:blipFill>
        <p:spPr>
          <a:xfrm>
            <a:off x="11314563" y="696316"/>
            <a:ext cx="590985" cy="318475"/>
          </a:xfrm>
          <a:prstGeom prst="rect">
            <a:avLst/>
          </a:prstGeom>
        </p:spPr>
      </p:pic>
      <p:pic>
        <p:nvPicPr>
          <p:cNvPr id="14" name="Picture 13">
            <a:extLst>
              <a:ext uri="{FF2B5EF4-FFF2-40B4-BE49-F238E27FC236}">
                <a16:creationId xmlns:a16="http://schemas.microsoft.com/office/drawing/2014/main" id="{E8B3520C-4886-5844-B632-0EFDEEFA04BE}"/>
              </a:ext>
            </a:extLst>
          </p:cNvPr>
          <p:cNvPicPr>
            <a:picLocks noChangeAspect="1"/>
          </p:cNvPicPr>
          <p:nvPr userDrawn="1"/>
        </p:nvPicPr>
        <p:blipFill>
          <a:blip r:embed="rId3"/>
          <a:stretch>
            <a:fillRect/>
          </a:stretch>
        </p:blipFill>
        <p:spPr>
          <a:xfrm>
            <a:off x="11010097" y="0"/>
            <a:ext cx="38100" cy="6858000"/>
          </a:xfrm>
          <a:prstGeom prst="rect">
            <a:avLst/>
          </a:prstGeom>
        </p:spPr>
      </p:pic>
      <p:pic>
        <p:nvPicPr>
          <p:cNvPr id="15" name="Picture 14">
            <a:extLst>
              <a:ext uri="{FF2B5EF4-FFF2-40B4-BE49-F238E27FC236}">
                <a16:creationId xmlns:a16="http://schemas.microsoft.com/office/drawing/2014/main" id="{DBBDCAF9-A99D-AB48-B61A-DEA4A9FF6C9F}"/>
              </a:ext>
            </a:extLst>
          </p:cNvPr>
          <p:cNvPicPr>
            <a:picLocks noChangeAspect="1"/>
          </p:cNvPicPr>
          <p:nvPr userDrawn="1"/>
        </p:nvPicPr>
        <p:blipFill rotWithShape="1">
          <a:blip r:embed="rId4"/>
          <a:srcRect r="9625" b="-49952"/>
          <a:stretch/>
        </p:blipFill>
        <p:spPr>
          <a:xfrm>
            <a:off x="0" y="1356709"/>
            <a:ext cx="11018622" cy="285659"/>
          </a:xfrm>
          <a:prstGeom prst="rect">
            <a:avLst/>
          </a:prstGeom>
        </p:spPr>
      </p:pic>
      <p:sp>
        <p:nvSpPr>
          <p:cNvPr id="10" name="Slide Number Placeholder 3">
            <a:extLst>
              <a:ext uri="{FF2B5EF4-FFF2-40B4-BE49-F238E27FC236}">
                <a16:creationId xmlns:a16="http://schemas.microsoft.com/office/drawing/2014/main" id="{D1705FAF-CC62-BB49-B817-BC45A057FA08}"/>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14975721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as_Juoda">
    <p:bg>
      <p:bgPr>
        <a:solidFill>
          <a:schemeClr val="tx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5" y="600737"/>
            <a:ext cx="8978606" cy="509636"/>
          </a:xfrm>
          <a:prstGeom prst="rect">
            <a:avLst/>
          </a:prstGeom>
        </p:spPr>
        <p:txBody>
          <a:bodyPr/>
          <a:lstStyle>
            <a:lvl1pPr marL="0" indent="0">
              <a:buNone/>
              <a:defRPr sz="3000" b="0"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a:t>Antraštė 2</a:t>
            </a:r>
          </a:p>
        </p:txBody>
      </p:sp>
      <p:pic>
        <p:nvPicPr>
          <p:cNvPr id="11" name="Picture 10">
            <a:extLst>
              <a:ext uri="{FF2B5EF4-FFF2-40B4-BE49-F238E27FC236}">
                <a16:creationId xmlns:a16="http://schemas.microsoft.com/office/drawing/2014/main" id="{69C3A560-9403-BC49-A5F7-C015081D15DE}"/>
              </a:ext>
            </a:extLst>
          </p:cNvPr>
          <p:cNvPicPr>
            <a:picLocks noChangeAspect="1"/>
          </p:cNvPicPr>
          <p:nvPr userDrawn="1"/>
        </p:nvPicPr>
        <p:blipFill>
          <a:blip r:embed="rId2"/>
          <a:stretch>
            <a:fillRect/>
          </a:stretch>
        </p:blipFill>
        <p:spPr>
          <a:xfrm>
            <a:off x="0" y="1351225"/>
            <a:ext cx="12192000" cy="190500"/>
          </a:xfrm>
          <a:prstGeom prst="rect">
            <a:avLst/>
          </a:prstGeom>
        </p:spPr>
      </p:pic>
      <p:pic>
        <p:nvPicPr>
          <p:cNvPr id="12" name="Picture 11">
            <a:extLst>
              <a:ext uri="{FF2B5EF4-FFF2-40B4-BE49-F238E27FC236}">
                <a16:creationId xmlns:a16="http://schemas.microsoft.com/office/drawing/2014/main" id="{6E36B143-6BE1-0541-83D6-F8722667238A}"/>
              </a:ext>
            </a:extLst>
          </p:cNvPr>
          <p:cNvPicPr>
            <a:picLocks noChangeAspect="1"/>
          </p:cNvPicPr>
          <p:nvPr userDrawn="1"/>
        </p:nvPicPr>
        <p:blipFill>
          <a:blip r:embed="rId3"/>
          <a:stretch>
            <a:fillRect/>
          </a:stretch>
        </p:blipFill>
        <p:spPr>
          <a:xfrm>
            <a:off x="11163044" y="696317"/>
            <a:ext cx="590984" cy="318475"/>
          </a:xfrm>
          <a:prstGeom prst="rect">
            <a:avLst/>
          </a:prstGeom>
        </p:spPr>
      </p:pic>
      <p:sp>
        <p:nvSpPr>
          <p:cNvPr id="8" name="Slide Number Placeholder 3">
            <a:extLst>
              <a:ext uri="{FF2B5EF4-FFF2-40B4-BE49-F238E27FC236}">
                <a16:creationId xmlns:a16="http://schemas.microsoft.com/office/drawing/2014/main" id="{EE81F693-50CC-E74A-92F2-28556691589B}"/>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4182828940"/>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as_Balta">
    <p:bg>
      <p:bgPr>
        <a:solidFill>
          <a:schemeClr val="bg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5" y="600737"/>
            <a:ext cx="8978606"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a:t>Antraštė 2</a:t>
            </a:r>
          </a:p>
        </p:txBody>
      </p:sp>
      <p:pic>
        <p:nvPicPr>
          <p:cNvPr id="9" name="Picture 8">
            <a:extLst>
              <a:ext uri="{FF2B5EF4-FFF2-40B4-BE49-F238E27FC236}">
                <a16:creationId xmlns:a16="http://schemas.microsoft.com/office/drawing/2014/main" id="{C66F165C-7173-9B41-9B41-5FC5C0B7D53F}"/>
              </a:ext>
            </a:extLst>
          </p:cNvPr>
          <p:cNvPicPr>
            <a:picLocks noChangeAspect="1"/>
          </p:cNvPicPr>
          <p:nvPr userDrawn="1"/>
        </p:nvPicPr>
        <p:blipFill>
          <a:blip r:embed="rId2"/>
          <a:stretch>
            <a:fillRect/>
          </a:stretch>
        </p:blipFill>
        <p:spPr>
          <a:xfrm>
            <a:off x="0" y="1351225"/>
            <a:ext cx="12192000" cy="190500"/>
          </a:xfrm>
          <a:prstGeom prst="rect">
            <a:avLst/>
          </a:prstGeom>
        </p:spPr>
      </p:pic>
      <p:pic>
        <p:nvPicPr>
          <p:cNvPr id="14" name="Picture 13">
            <a:extLst>
              <a:ext uri="{FF2B5EF4-FFF2-40B4-BE49-F238E27FC236}">
                <a16:creationId xmlns:a16="http://schemas.microsoft.com/office/drawing/2014/main" id="{0B47D6DC-D91B-A144-80BE-9E55BF0FD1FC}"/>
              </a:ext>
            </a:extLst>
          </p:cNvPr>
          <p:cNvPicPr>
            <a:picLocks noChangeAspect="1"/>
          </p:cNvPicPr>
          <p:nvPr userDrawn="1"/>
        </p:nvPicPr>
        <p:blipFill>
          <a:blip r:embed="rId3"/>
          <a:stretch>
            <a:fillRect/>
          </a:stretch>
        </p:blipFill>
        <p:spPr>
          <a:xfrm>
            <a:off x="11163222" y="696316"/>
            <a:ext cx="590985" cy="318475"/>
          </a:xfrm>
          <a:prstGeom prst="rect">
            <a:avLst/>
          </a:prstGeom>
        </p:spPr>
      </p:pic>
      <p:sp>
        <p:nvSpPr>
          <p:cNvPr id="8" name="Slide Number Placeholder 3">
            <a:extLst>
              <a:ext uri="{FF2B5EF4-FFF2-40B4-BE49-F238E27FC236}">
                <a16:creationId xmlns:a16="http://schemas.microsoft.com/office/drawing/2014/main" id="{BD405FBB-9895-7146-BF23-12D1784B464A}"/>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233462981"/>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kstas_Dvi dalys">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D8A384-C846-7641-BEB4-42006FEB5447}"/>
              </a:ext>
            </a:extLst>
          </p:cNvPr>
          <p:cNvSpPr/>
          <p:nvPr userDrawn="1"/>
        </p:nvSpPr>
        <p:spPr>
          <a:xfrm>
            <a:off x="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4" name="Text Placeholder 20">
            <a:extLst>
              <a:ext uri="{FF2B5EF4-FFF2-40B4-BE49-F238E27FC236}">
                <a16:creationId xmlns:a16="http://schemas.microsoft.com/office/drawing/2014/main" id="{F497E261-9388-AC42-BFA8-252592EA0D4A}"/>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7" name="Text Placeholder 4">
            <a:extLst>
              <a:ext uri="{FF2B5EF4-FFF2-40B4-BE49-F238E27FC236}">
                <a16:creationId xmlns:a16="http://schemas.microsoft.com/office/drawing/2014/main" id="{B5FF6581-2E75-F54C-AC74-4CFB308232A1}"/>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8" name="Slide Number Placeholder 3">
            <a:extLst>
              <a:ext uri="{FF2B5EF4-FFF2-40B4-BE49-F238E27FC236}">
                <a16:creationId xmlns:a16="http://schemas.microsoft.com/office/drawing/2014/main" id="{BEC282FF-8A8E-4743-8FE6-0CBA9BBA69B5}"/>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379643725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5" Type="http://schemas.openxmlformats.org/officeDocument/2006/relationships/theme" Target="../theme/theme3.xml"/><Relationship Id="rId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401343"/>
      </p:ext>
    </p:extLst>
  </p:cSld>
  <p:clrMap bg1="lt1" tx1="dk1" bg2="lt2" tx2="dk2" accent1="accent1" accent2="accent2" accent3="accent3" accent4="accent4" accent5="accent5" accent6="accent6" hlink="hlink" folHlink="folHlink"/>
  <p:sldLayoutIdLst>
    <p:sldLayoutId id="2147483713" r:id="rId1"/>
    <p:sldLayoutId id="2147483712" r:id="rId2"/>
    <p:sldLayoutId id="2147483714" r:id="rId3"/>
    <p:sldLayoutId id="2147483715" r:id="rId4"/>
    <p:sldLayoutId id="2147483716" r:id="rId5"/>
    <p:sldLayoutId id="2147483723" r:id="rId6"/>
    <p:sldLayoutId id="2147483737" r:id="rId7"/>
    <p:sldLayoutId id="2147483738" r:id="rId8"/>
    <p:sldLayoutId id="2147483717" r:id="rId9"/>
    <p:sldLayoutId id="2147483718" r:id="rId10"/>
    <p:sldLayoutId id="2147483719" r:id="rId11"/>
    <p:sldLayoutId id="2147483720" r:id="rId12"/>
    <p:sldLayoutId id="2147483677" r:id="rId13"/>
    <p:sldLayoutId id="2147483739" r:id="rId14"/>
    <p:sldLayoutId id="214748374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558009"/>
      </p:ext>
    </p:extLst>
  </p:cSld>
  <p:clrMap bg1="lt1" tx1="dk1" bg2="lt2" tx2="dk2" accent1="accent1" accent2="accent2" accent3="accent3" accent4="accent4" accent5="accent5" accent6="accent6" hlink="hlink" folHlink="folHlink"/>
  <p:sldLayoutIdLst>
    <p:sldLayoutId id="2147483741" r:id="rId1"/>
    <p:sldLayoutId id="2147483725" r:id="rId2"/>
    <p:sldLayoutId id="2147483726" r:id="rId3"/>
    <p:sldLayoutId id="2147483727" r:id="rId4"/>
    <p:sldLayoutId id="2147483728" r:id="rId5"/>
    <p:sldLayoutId id="2147483729" r:id="rId6"/>
    <p:sldLayoutId id="2147483742" r:id="rId7"/>
    <p:sldLayoutId id="2147483732" r:id="rId8"/>
    <p:sldLayoutId id="2147483731" r:id="rId9"/>
    <p:sldLayoutId id="2147483733" r:id="rId10"/>
    <p:sldLayoutId id="2147483734" r:id="rId11"/>
    <p:sldLayoutId id="2147483735" r:id="rId12"/>
    <p:sldLayoutId id="214748373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867308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o vietos rezervavimo ženklas 1">
            <a:extLst>
              <a:ext uri="{FF2B5EF4-FFF2-40B4-BE49-F238E27FC236}">
                <a16:creationId xmlns:a16="http://schemas.microsoft.com/office/drawing/2014/main" id="{75F460FD-0898-4EF0-8A4D-314035751891}"/>
              </a:ext>
            </a:extLst>
          </p:cNvPr>
          <p:cNvSpPr>
            <a:spLocks noGrp="1"/>
          </p:cNvSpPr>
          <p:nvPr>
            <p:ph type="body" sz="quarter" idx="10"/>
          </p:nvPr>
        </p:nvSpPr>
        <p:spPr/>
        <p:txBody>
          <a:bodyPr/>
          <a:lstStyle/>
          <a:p>
            <a:r>
              <a:rPr lang="lt-LT" dirty="0"/>
              <a:t>Atliko: Eligijus Kiudys IFM-1/3</a:t>
            </a:r>
          </a:p>
        </p:txBody>
      </p:sp>
      <p:sp>
        <p:nvSpPr>
          <p:cNvPr id="3" name="Teksto vietos rezervavimo ženklas 2">
            <a:extLst>
              <a:ext uri="{FF2B5EF4-FFF2-40B4-BE49-F238E27FC236}">
                <a16:creationId xmlns:a16="http://schemas.microsoft.com/office/drawing/2014/main" id="{7F93059A-C9AF-4110-A33C-BF29C25CFCF4}"/>
              </a:ext>
            </a:extLst>
          </p:cNvPr>
          <p:cNvSpPr>
            <a:spLocks noGrp="1"/>
          </p:cNvSpPr>
          <p:nvPr>
            <p:ph type="body" sz="quarter" idx="11"/>
          </p:nvPr>
        </p:nvSpPr>
        <p:spPr/>
        <p:txBody>
          <a:bodyPr/>
          <a:lstStyle/>
          <a:p>
            <a:r>
              <a:rPr lang="lt-LT" dirty="0"/>
              <a:t>Ugniasienių (užkardų) tipai ir apėjimo metodika</a:t>
            </a:r>
          </a:p>
        </p:txBody>
      </p:sp>
      <p:sp>
        <p:nvSpPr>
          <p:cNvPr id="4" name="Teksto vietos rezervavimo ženklas 3">
            <a:extLst>
              <a:ext uri="{FF2B5EF4-FFF2-40B4-BE49-F238E27FC236}">
                <a16:creationId xmlns:a16="http://schemas.microsoft.com/office/drawing/2014/main" id="{B902BE3E-9E74-47B2-B211-DEE844E89C0B}"/>
              </a:ext>
            </a:extLst>
          </p:cNvPr>
          <p:cNvSpPr>
            <a:spLocks noGrp="1"/>
          </p:cNvSpPr>
          <p:nvPr>
            <p:ph type="body" sz="quarter" idx="12"/>
          </p:nvPr>
        </p:nvSpPr>
        <p:spPr/>
        <p:txBody>
          <a:bodyPr/>
          <a:lstStyle/>
          <a:p>
            <a:endParaRPr lang="lt-LT"/>
          </a:p>
        </p:txBody>
      </p:sp>
    </p:spTree>
    <p:extLst>
      <p:ext uri="{BB962C8B-B14F-4D97-AF65-F5344CB8AC3E}">
        <p14:creationId xmlns:p14="http://schemas.microsoft.com/office/powerpoint/2010/main" val="160285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474925-48F3-4FE3-B4B1-DE3525822377}"/>
              </a:ext>
            </a:extLst>
          </p:cNvPr>
          <p:cNvSpPr>
            <a:spLocks noGrp="1"/>
          </p:cNvSpPr>
          <p:nvPr>
            <p:ph type="body" sz="quarter" idx="10"/>
          </p:nvPr>
        </p:nvSpPr>
        <p:spPr/>
        <p:txBody>
          <a:bodyPr/>
          <a:lstStyle/>
          <a:p>
            <a:pPr marL="342900" marR="0" lvl="0" indent="-342900" algn="just">
              <a:lnSpc>
                <a:spcPct val="115000"/>
              </a:lnSpc>
              <a:spcBef>
                <a:spcPts val="0"/>
              </a:spcBef>
              <a:spcAft>
                <a:spcPts val="0"/>
              </a:spcAft>
              <a:buFont typeface="Symbol" panose="05050102010706020507" pitchFamily="18" charset="2"/>
              <a:buChar char=""/>
            </a:pPr>
            <a:r>
              <a:rPr lang="lt-LT" sz="1800" dirty="0">
                <a:effectLst/>
                <a:latin typeface="Times New Roman" panose="02020603050405020304" pitchFamily="18" charset="0"/>
                <a:ea typeface="Calibri" panose="020F0502020204030204" pitchFamily="34" charset="0"/>
              </a:rPr>
              <a:t>Išanalizavus esamus ugniasienių tipus buvo pastebėta, kad jų yra labai daug. Nėra blogo pasirinkimo tarp ugniasienių. Tipo pasirinkimas turėtų būti nuspręstas pagal ugniasienės naudojimą. Vienos ugniasienės atakas valdo saugiau, kitos prasčiau.</a:t>
            </a:r>
            <a:endParaRPr lang="en-US" sz="1800" dirty="0">
              <a:effectLst/>
              <a:latin typeface="Times New Roman" panose="02020603050405020304" pitchFamily="18" charset="0"/>
              <a:ea typeface="Calibri" panose="020F050202020403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lt-LT" sz="1800" dirty="0">
                <a:effectLst/>
                <a:latin typeface="Times New Roman" panose="02020603050405020304" pitchFamily="18" charset="0"/>
                <a:ea typeface="Calibri" panose="020F0502020204030204" pitchFamily="34" charset="0"/>
              </a:rPr>
              <a:t>Išanalizavus pasitaikančias ugniasienių apėjimo metodologijas buvo pastebėta, kad jų yra įvairių. Vienai problemai gali būti daug sprendimo būdų, tokį patį pasakymą galima pritaikyti ir ugniasienės apėjimais. Yra daug būdų, kaip galima apeiti ugniasienę.</a:t>
            </a:r>
            <a:endParaRPr lang="en-US" sz="1800" dirty="0">
              <a:effectLst/>
              <a:latin typeface="Times New Roman" panose="02020603050405020304" pitchFamily="18" charset="0"/>
              <a:ea typeface="Calibri" panose="020F050202020403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lt-LT" sz="1800" dirty="0">
                <a:effectLst/>
                <a:latin typeface="Times New Roman" panose="02020603050405020304" pitchFamily="18" charset="0"/>
                <a:ea typeface="Calibri" panose="020F0502020204030204" pitchFamily="34" charset="0"/>
              </a:rPr>
              <a:t>Galima rasti daug būdų, kaip aptikti ir apsisaugoti nuo ugniasienės apėjimų. Kadangi yra daug skirtingų apėjimo būdų taip pat yra ir daug apsisaugojimo būdų nuo atakų. Gerai Literatūros sąrašas</a:t>
            </a:r>
            <a:endParaRPr lang="en-US" sz="1800" dirty="0">
              <a:effectLst/>
              <a:latin typeface="Times New Roman" panose="02020603050405020304" pitchFamily="18" charset="0"/>
              <a:ea typeface="Calibri" panose="020F0502020204030204" pitchFamily="34" charset="0"/>
            </a:endParaRPr>
          </a:p>
          <a:p>
            <a:pPr marL="0" indent="0">
              <a:buNone/>
            </a:pPr>
            <a:endParaRPr lang="en-US" dirty="0"/>
          </a:p>
        </p:txBody>
      </p:sp>
      <p:sp>
        <p:nvSpPr>
          <p:cNvPr id="3" name="Text Placeholder 2">
            <a:extLst>
              <a:ext uri="{FF2B5EF4-FFF2-40B4-BE49-F238E27FC236}">
                <a16:creationId xmlns:a16="http://schemas.microsoft.com/office/drawing/2014/main" id="{1BCC2AA0-8626-47DA-A246-94F114EB61B5}"/>
              </a:ext>
            </a:extLst>
          </p:cNvPr>
          <p:cNvSpPr>
            <a:spLocks noGrp="1"/>
          </p:cNvSpPr>
          <p:nvPr>
            <p:ph type="body" sz="quarter" idx="11"/>
          </p:nvPr>
        </p:nvSpPr>
        <p:spPr/>
        <p:txBody>
          <a:bodyPr/>
          <a:lstStyle/>
          <a:p>
            <a:r>
              <a:rPr lang="lt-LT" dirty="0"/>
              <a:t>Išvados</a:t>
            </a:r>
            <a:endParaRPr lang="en-US" dirty="0"/>
          </a:p>
        </p:txBody>
      </p:sp>
      <p:sp>
        <p:nvSpPr>
          <p:cNvPr id="4" name="Text Placeholder 3">
            <a:extLst>
              <a:ext uri="{FF2B5EF4-FFF2-40B4-BE49-F238E27FC236}">
                <a16:creationId xmlns:a16="http://schemas.microsoft.com/office/drawing/2014/main" id="{BAE37BA7-0478-489F-A33C-B5B468A67B27}"/>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534677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o vietos rezervavimo ženklas 1">
            <a:extLst>
              <a:ext uri="{FF2B5EF4-FFF2-40B4-BE49-F238E27FC236}">
                <a16:creationId xmlns:a16="http://schemas.microsoft.com/office/drawing/2014/main" id="{634EF5CE-9C6F-45E2-87C5-55B84F6C31E8}"/>
              </a:ext>
            </a:extLst>
          </p:cNvPr>
          <p:cNvSpPr>
            <a:spLocks noGrp="1"/>
          </p:cNvSpPr>
          <p:nvPr>
            <p:ph type="body" sz="quarter" idx="10"/>
          </p:nvPr>
        </p:nvSpPr>
        <p:spPr/>
        <p:txBody>
          <a:bodyPr/>
          <a:lstStyle/>
          <a:p>
            <a:pPr marL="0" indent="0">
              <a:buNone/>
            </a:pPr>
            <a:r>
              <a:rPr lang="lt-LT" sz="1800" dirty="0">
                <a:effectLst/>
                <a:latin typeface="Times New Roman" panose="02020603050405020304" pitchFamily="18" charset="0"/>
                <a:ea typeface="Calibri" panose="020F0502020204030204" pitchFamily="34" charset="0"/>
              </a:rPr>
              <a:t>Darbo tikslas – išanalizuoti ugniasienių tipus ir pasitaikančias apėjimo metodologijas</a:t>
            </a:r>
          </a:p>
          <a:p>
            <a:pPr marL="0" indent="0">
              <a:buNone/>
            </a:pPr>
            <a:r>
              <a:rPr lang="lt-LT" sz="1800" dirty="0">
                <a:latin typeface="Times New Roman" panose="02020603050405020304" pitchFamily="18" charset="0"/>
              </a:rPr>
              <a:t>Uždaviniai:</a:t>
            </a:r>
          </a:p>
          <a:p>
            <a:pPr marL="342900" marR="0" lvl="0" indent="-342900" algn="just">
              <a:lnSpc>
                <a:spcPct val="115000"/>
              </a:lnSpc>
              <a:spcBef>
                <a:spcPts val="0"/>
              </a:spcBef>
              <a:spcAft>
                <a:spcPts val="0"/>
              </a:spcAft>
              <a:buFont typeface="Symbol" panose="05050102010706020507" pitchFamily="18" charset="2"/>
              <a:buChar char=""/>
            </a:pPr>
            <a:r>
              <a:rPr lang="lt-LT" sz="1800" dirty="0">
                <a:effectLst/>
                <a:latin typeface="Times New Roman" panose="02020603050405020304" pitchFamily="18" charset="0"/>
                <a:ea typeface="Calibri" panose="020F0502020204030204" pitchFamily="34" charset="0"/>
              </a:rPr>
              <a:t>Išanalizuoti esamus ugniasienių tipus</a:t>
            </a:r>
            <a:endParaRPr lang="en-US" sz="1800" dirty="0">
              <a:effectLst/>
              <a:latin typeface="Times New Roman" panose="02020603050405020304" pitchFamily="18" charset="0"/>
              <a:ea typeface="Calibri" panose="020F050202020403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lt-LT" sz="1800" dirty="0">
                <a:effectLst/>
                <a:latin typeface="Times New Roman" panose="02020603050405020304" pitchFamily="18" charset="0"/>
                <a:ea typeface="Calibri" panose="020F0502020204030204" pitchFamily="34" charset="0"/>
              </a:rPr>
              <a:t>Išanalizuoti pasitaikančias apėjimo metodologijas</a:t>
            </a:r>
            <a:endParaRPr lang="en-US" sz="1800" dirty="0">
              <a:effectLst/>
              <a:latin typeface="Times New Roman" panose="02020603050405020304" pitchFamily="18" charset="0"/>
              <a:ea typeface="Calibri" panose="020F0502020204030204" pitchFamily="34" charset="0"/>
            </a:endParaRPr>
          </a:p>
          <a:p>
            <a:pPr marL="342900" marR="0" lvl="0" indent="-342900" algn="just">
              <a:lnSpc>
                <a:spcPct val="115000"/>
              </a:lnSpc>
              <a:spcBef>
                <a:spcPts val="0"/>
              </a:spcBef>
              <a:spcAft>
                <a:spcPts val="1200"/>
              </a:spcAft>
              <a:buFont typeface="Symbol" panose="05050102010706020507" pitchFamily="18" charset="2"/>
              <a:buChar char=""/>
            </a:pPr>
            <a:r>
              <a:rPr lang="lt-LT" sz="1800" dirty="0">
                <a:effectLst/>
                <a:latin typeface="Times New Roman" panose="02020603050405020304" pitchFamily="18" charset="0"/>
                <a:ea typeface="Calibri" panose="020F0502020204030204" pitchFamily="34" charset="0"/>
              </a:rPr>
              <a:t>Ugniasienių apėjimo metodologijos aptikimas ir stabdymas</a:t>
            </a:r>
            <a:endParaRPr lang="en-US" sz="1800" dirty="0">
              <a:effectLst/>
              <a:latin typeface="Times New Roman" panose="02020603050405020304" pitchFamily="18" charset="0"/>
              <a:ea typeface="Calibri" panose="020F0502020204030204" pitchFamily="34" charset="0"/>
            </a:endParaRPr>
          </a:p>
        </p:txBody>
      </p:sp>
      <p:sp>
        <p:nvSpPr>
          <p:cNvPr id="3" name="Teksto vietos rezervavimo ženklas 2">
            <a:extLst>
              <a:ext uri="{FF2B5EF4-FFF2-40B4-BE49-F238E27FC236}">
                <a16:creationId xmlns:a16="http://schemas.microsoft.com/office/drawing/2014/main" id="{A7FEF84E-CC40-4DBD-A3FA-9CEC879F5390}"/>
              </a:ext>
            </a:extLst>
          </p:cNvPr>
          <p:cNvSpPr>
            <a:spLocks noGrp="1"/>
          </p:cNvSpPr>
          <p:nvPr>
            <p:ph type="body" sz="quarter" idx="11"/>
          </p:nvPr>
        </p:nvSpPr>
        <p:spPr/>
        <p:txBody>
          <a:bodyPr/>
          <a:lstStyle/>
          <a:p>
            <a:r>
              <a:rPr lang="lt-LT" dirty="0"/>
              <a:t>Darbo Tiklas ir uždaviniai</a:t>
            </a:r>
          </a:p>
        </p:txBody>
      </p:sp>
      <p:sp>
        <p:nvSpPr>
          <p:cNvPr id="4" name="Teksto vietos rezervavimo ženklas 3">
            <a:extLst>
              <a:ext uri="{FF2B5EF4-FFF2-40B4-BE49-F238E27FC236}">
                <a16:creationId xmlns:a16="http://schemas.microsoft.com/office/drawing/2014/main" id="{AE6ED2FF-96A5-4DD5-BB44-44C657A95EC1}"/>
              </a:ext>
            </a:extLst>
          </p:cNvPr>
          <p:cNvSpPr>
            <a:spLocks noGrp="1"/>
          </p:cNvSpPr>
          <p:nvPr>
            <p:ph type="body" sz="quarter" idx="12"/>
          </p:nvPr>
        </p:nvSpPr>
        <p:spPr/>
        <p:txBody>
          <a:bodyPr/>
          <a:lstStyle/>
          <a:p>
            <a:endParaRPr lang="lt-LT"/>
          </a:p>
        </p:txBody>
      </p:sp>
    </p:spTree>
    <p:extLst>
      <p:ext uri="{BB962C8B-B14F-4D97-AF65-F5344CB8AC3E}">
        <p14:creationId xmlns:p14="http://schemas.microsoft.com/office/powerpoint/2010/main" val="3872834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7F2C0D-BB67-4B79-B2D9-4A0F4188ED50}"/>
              </a:ext>
            </a:extLst>
          </p:cNvPr>
          <p:cNvSpPr>
            <a:spLocks noGrp="1"/>
          </p:cNvSpPr>
          <p:nvPr>
            <p:ph type="body" sz="quarter" idx="10"/>
          </p:nvPr>
        </p:nvSpPr>
        <p:spPr/>
        <p:txBody>
          <a:bodyPr/>
          <a:lstStyle/>
          <a:p>
            <a:pPr marL="0" indent="0">
              <a:buNone/>
            </a:pPr>
            <a:endParaRPr lang="lt-LT" sz="2000" dirty="0">
              <a:effectLst/>
              <a:latin typeface="Times New Roman" panose="02020603050405020304" pitchFamily="18" charset="0"/>
              <a:ea typeface="Calibri" panose="020F0502020204030204" pitchFamily="34" charset="0"/>
            </a:endParaRPr>
          </a:p>
        </p:txBody>
      </p:sp>
      <p:sp>
        <p:nvSpPr>
          <p:cNvPr id="3" name="Text Placeholder 2">
            <a:extLst>
              <a:ext uri="{FF2B5EF4-FFF2-40B4-BE49-F238E27FC236}">
                <a16:creationId xmlns:a16="http://schemas.microsoft.com/office/drawing/2014/main" id="{A36D7EB9-45A0-44A0-877D-38D4F1DC60FF}"/>
              </a:ext>
            </a:extLst>
          </p:cNvPr>
          <p:cNvSpPr>
            <a:spLocks noGrp="1"/>
          </p:cNvSpPr>
          <p:nvPr>
            <p:ph type="body" sz="quarter" idx="11"/>
          </p:nvPr>
        </p:nvSpPr>
        <p:spPr/>
        <p:txBody>
          <a:bodyPr/>
          <a:lstStyle/>
          <a:p>
            <a:r>
              <a:rPr lang="lt-LT" dirty="0"/>
              <a:t>Ugniasienės paskirtis</a:t>
            </a:r>
            <a:endParaRPr lang="en-US" dirty="0"/>
          </a:p>
        </p:txBody>
      </p:sp>
      <p:sp>
        <p:nvSpPr>
          <p:cNvPr id="4" name="Text Placeholder 3">
            <a:extLst>
              <a:ext uri="{FF2B5EF4-FFF2-40B4-BE49-F238E27FC236}">
                <a16:creationId xmlns:a16="http://schemas.microsoft.com/office/drawing/2014/main" id="{CFE069E6-ACCA-468B-8607-63DE8D129567}"/>
              </a:ext>
            </a:extLst>
          </p:cNvPr>
          <p:cNvSpPr>
            <a:spLocks noGrp="1"/>
          </p:cNvSpPr>
          <p:nvPr>
            <p:ph type="body" sz="quarter" idx="12"/>
          </p:nvPr>
        </p:nvSpPr>
        <p:spPr/>
        <p:txBody>
          <a:bodyPr/>
          <a:lstStyle/>
          <a:p>
            <a:endParaRPr lang="en-US"/>
          </a:p>
        </p:txBody>
      </p:sp>
      <p:pic>
        <p:nvPicPr>
          <p:cNvPr id="5" name="Picture 4" descr="Diagram&#10;&#10;Description automatically generated">
            <a:extLst>
              <a:ext uri="{FF2B5EF4-FFF2-40B4-BE49-F238E27FC236}">
                <a16:creationId xmlns:a16="http://schemas.microsoft.com/office/drawing/2014/main" id="{759BB10D-B48F-4D5C-949A-91E0703273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69425" y="1960510"/>
            <a:ext cx="5254398" cy="2217978"/>
          </a:xfrm>
          <a:prstGeom prst="rect">
            <a:avLst/>
          </a:prstGeom>
          <a:noFill/>
          <a:ln>
            <a:noFill/>
          </a:ln>
        </p:spPr>
      </p:pic>
      <p:pic>
        <p:nvPicPr>
          <p:cNvPr id="6" name="Picture 5" descr="Diagram&#10;&#10;Description automatically generated">
            <a:extLst>
              <a:ext uri="{FF2B5EF4-FFF2-40B4-BE49-F238E27FC236}">
                <a16:creationId xmlns:a16="http://schemas.microsoft.com/office/drawing/2014/main" id="{38DD8627-B0D8-4110-A3CD-9F308D9305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6059" y="4281049"/>
            <a:ext cx="4436237" cy="2137464"/>
          </a:xfrm>
          <a:prstGeom prst="rect">
            <a:avLst/>
          </a:prstGeom>
          <a:noFill/>
          <a:ln>
            <a:noFill/>
          </a:ln>
        </p:spPr>
      </p:pic>
    </p:spTree>
    <p:extLst>
      <p:ext uri="{BB962C8B-B14F-4D97-AF65-F5344CB8AC3E}">
        <p14:creationId xmlns:p14="http://schemas.microsoft.com/office/powerpoint/2010/main" val="148874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B00F04-8FBB-439A-9D98-5EC67B618EAD}"/>
              </a:ext>
            </a:extLst>
          </p:cNvPr>
          <p:cNvSpPr>
            <a:spLocks noGrp="1"/>
          </p:cNvSpPr>
          <p:nvPr>
            <p:ph type="body" sz="quarter" idx="10"/>
          </p:nvPr>
        </p:nvSpPr>
        <p:spPr/>
        <p:txBody>
          <a:bodyPr/>
          <a:lstStyle/>
          <a:p>
            <a:r>
              <a:rPr lang="lt-LT" sz="1800" dirty="0">
                <a:effectLst/>
                <a:latin typeface="Times New Roman" panose="02020603050405020304" pitchFamily="18" charset="0"/>
                <a:ea typeface="Times New Roman" panose="02020603050405020304" pitchFamily="18" charset="0"/>
                <a:cs typeface="Arial" panose="020B0604020202020204" pitchFamily="34" charset="0"/>
              </a:rPr>
              <a:t>Paketų filtravimo ugniasienės</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r>
              <a:rPr lang="lt-LT" sz="1800" dirty="0">
                <a:effectLst/>
                <a:latin typeface="Times New Roman" panose="02020603050405020304" pitchFamily="18" charset="0"/>
                <a:ea typeface="Calibri" panose="020F0502020204030204" pitchFamily="34" charset="0"/>
              </a:rPr>
              <a:t>Programos lygio šliuzų ugniasienės </a:t>
            </a:r>
          </a:p>
          <a:p>
            <a:r>
              <a:rPr lang="lt-LT" sz="1800" dirty="0">
                <a:effectLst/>
                <a:latin typeface="Times New Roman" panose="02020603050405020304" pitchFamily="18" charset="0"/>
                <a:ea typeface="Calibri" panose="020F0502020204030204" pitchFamily="34" charset="0"/>
              </a:rPr>
              <a:t>Naujos kartos ugniasienė </a:t>
            </a:r>
            <a:endParaRPr lang="lt-LT" sz="1800" dirty="0">
              <a:latin typeface="Times New Roman" panose="02020603050405020304" pitchFamily="18" charset="0"/>
              <a:ea typeface="Calibri" panose="020F0502020204030204" pitchFamily="34" charset="0"/>
            </a:endParaRPr>
          </a:p>
          <a:p>
            <a:r>
              <a:rPr lang="lt-LT" sz="1800" dirty="0">
                <a:effectLst/>
                <a:latin typeface="Times New Roman" panose="02020603050405020304" pitchFamily="18" charset="0"/>
                <a:ea typeface="Calibri" panose="020F0502020204030204" pitchFamily="34" charset="0"/>
              </a:rPr>
              <a:t>Busenos ugniasiene</a:t>
            </a:r>
          </a:p>
          <a:p>
            <a:r>
              <a:rPr lang="lt-LT" sz="1800" dirty="0">
                <a:effectLst/>
                <a:latin typeface="Times New Roman" panose="02020603050405020304" pitchFamily="18" charset="0"/>
                <a:ea typeface="Calibri" panose="020F0502020204030204" pitchFamily="34" charset="0"/>
              </a:rPr>
              <a:t>Grandinės lygio šliuzas </a:t>
            </a:r>
            <a:endParaRPr lang="lt-LT" sz="1800" dirty="0">
              <a:latin typeface="Times New Roman" panose="02020603050405020304" pitchFamily="18" charset="0"/>
              <a:ea typeface="Calibri" panose="020F0502020204030204" pitchFamily="34" charset="0"/>
            </a:endParaRPr>
          </a:p>
        </p:txBody>
      </p:sp>
      <p:sp>
        <p:nvSpPr>
          <p:cNvPr id="3" name="Text Placeholder 2">
            <a:extLst>
              <a:ext uri="{FF2B5EF4-FFF2-40B4-BE49-F238E27FC236}">
                <a16:creationId xmlns:a16="http://schemas.microsoft.com/office/drawing/2014/main" id="{E9FDD355-A457-4F70-ABF9-C8328F05C4C8}"/>
              </a:ext>
            </a:extLst>
          </p:cNvPr>
          <p:cNvSpPr>
            <a:spLocks noGrp="1"/>
          </p:cNvSpPr>
          <p:nvPr>
            <p:ph type="body" sz="quarter" idx="11"/>
          </p:nvPr>
        </p:nvSpPr>
        <p:spPr/>
        <p:txBody>
          <a:bodyPr/>
          <a:lstStyle/>
          <a:p>
            <a:r>
              <a:rPr lang="lt-LT" dirty="0"/>
              <a:t>Ugniasienių tipai</a:t>
            </a:r>
            <a:endParaRPr lang="en-US" dirty="0"/>
          </a:p>
        </p:txBody>
      </p:sp>
      <p:sp>
        <p:nvSpPr>
          <p:cNvPr id="4" name="Text Placeholder 3">
            <a:extLst>
              <a:ext uri="{FF2B5EF4-FFF2-40B4-BE49-F238E27FC236}">
                <a16:creationId xmlns:a16="http://schemas.microsoft.com/office/drawing/2014/main" id="{8364E42F-6CA8-4F85-B1A8-7FF4629C77B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99244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0211E7-B564-4870-BA22-476F657DE1F6}"/>
              </a:ext>
            </a:extLst>
          </p:cNvPr>
          <p:cNvSpPr>
            <a:spLocks noGrp="1"/>
          </p:cNvSpPr>
          <p:nvPr>
            <p:ph type="body" sz="quarter" idx="10"/>
          </p:nvPr>
        </p:nvSpPr>
        <p:spPr/>
        <p:txBody>
          <a:bodyPr/>
          <a:lstStyle/>
          <a:p>
            <a:endParaRPr lang="en-US" dirty="0"/>
          </a:p>
        </p:txBody>
      </p:sp>
      <p:sp>
        <p:nvSpPr>
          <p:cNvPr id="3" name="Text Placeholder 2">
            <a:extLst>
              <a:ext uri="{FF2B5EF4-FFF2-40B4-BE49-F238E27FC236}">
                <a16:creationId xmlns:a16="http://schemas.microsoft.com/office/drawing/2014/main" id="{A856C011-7379-41B8-9F0B-F4324D892A10}"/>
              </a:ext>
            </a:extLst>
          </p:cNvPr>
          <p:cNvSpPr>
            <a:spLocks noGrp="1"/>
          </p:cNvSpPr>
          <p:nvPr>
            <p:ph type="body" sz="quarter" idx="11"/>
          </p:nvPr>
        </p:nvSpPr>
        <p:spPr/>
        <p:txBody>
          <a:bodyPr/>
          <a:lstStyle/>
          <a:p>
            <a:r>
              <a:rPr lang="lt-LT" dirty="0"/>
              <a:t>Ugniasienės Apėjimo metodologija</a:t>
            </a:r>
            <a:endParaRPr lang="en-US" dirty="0"/>
          </a:p>
        </p:txBody>
      </p:sp>
      <p:sp>
        <p:nvSpPr>
          <p:cNvPr id="4" name="Text Placeholder 3">
            <a:extLst>
              <a:ext uri="{FF2B5EF4-FFF2-40B4-BE49-F238E27FC236}">
                <a16:creationId xmlns:a16="http://schemas.microsoft.com/office/drawing/2014/main" id="{D041396A-6A5E-4BE0-8867-F014528CBE0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06327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5807AA-7022-4BEB-AEE5-0FAB81279871}"/>
              </a:ext>
            </a:extLst>
          </p:cNvPr>
          <p:cNvSpPr>
            <a:spLocks noGrp="1"/>
          </p:cNvSpPr>
          <p:nvPr>
            <p:ph type="body" sz="quarter" idx="10"/>
          </p:nvPr>
        </p:nvSpPr>
        <p:spPr>
          <a:xfrm>
            <a:off x="2608360" y="1787346"/>
            <a:ext cx="6975279" cy="4631167"/>
          </a:xfrm>
        </p:spPr>
        <p:txBody>
          <a:bodyPr/>
          <a:lstStyle/>
          <a:p>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Vidinės atakos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Praleisti saugos pataisymai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Konfigūracijos klaidos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DoS ir DDoS ataka</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Socialinė inžinerija</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Kibimas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angl.</a:t>
            </a:r>
            <a:r>
              <a:rPr lang="en-US" sz="1800" dirty="0">
                <a:latin typeface="Times New Roman" panose="02020603050405020304" pitchFamily="18" charset="0"/>
                <a:cs typeface="Times New Roman" panose="02020603050405020304" pitchFamily="18" charset="0"/>
              </a:rPr>
              <a:t> baiting)</a:t>
            </a:r>
            <a:endParaRPr lang="lt-LT" sz="1800" dirty="0">
              <a:latin typeface="Times New Roman" panose="02020603050405020304" pitchFamily="18" charset="0"/>
              <a:cs typeface="Times New Roman" panose="02020603050405020304" pitchFamily="18" charset="0"/>
            </a:endParaRPr>
          </a:p>
          <a:p>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Baidyklė (angl. scareware)</a:t>
            </a:r>
          </a:p>
          <a:p>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Pretekstas (angl. pretexting)</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Sukčiavimas (angl. phishing)</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Ieties sukčiavimas (angl. spear</a:t>
            </a:r>
            <a:r>
              <a:rPr lang="lt-LT"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phishing)</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3" name="Text Placeholder 2">
            <a:extLst>
              <a:ext uri="{FF2B5EF4-FFF2-40B4-BE49-F238E27FC236}">
                <a16:creationId xmlns:a16="http://schemas.microsoft.com/office/drawing/2014/main" id="{92DF8245-0FC4-4FF1-85EA-442DC607B6B9}"/>
              </a:ext>
            </a:extLst>
          </p:cNvPr>
          <p:cNvSpPr>
            <a:spLocks noGrp="1"/>
          </p:cNvSpPr>
          <p:nvPr>
            <p:ph type="body" sz="quarter" idx="11"/>
          </p:nvPr>
        </p:nvSpPr>
        <p:spPr/>
        <p:txBody>
          <a:bodyPr/>
          <a:lstStyle/>
          <a:p>
            <a:r>
              <a:rPr lang="lt-LT" dirty="0"/>
              <a:t>Pasitaikančios apėjimo metodologijos</a:t>
            </a:r>
            <a:endParaRPr lang="en-US" dirty="0"/>
          </a:p>
        </p:txBody>
      </p:sp>
      <p:sp>
        <p:nvSpPr>
          <p:cNvPr id="4" name="Text Placeholder 3">
            <a:extLst>
              <a:ext uri="{FF2B5EF4-FFF2-40B4-BE49-F238E27FC236}">
                <a16:creationId xmlns:a16="http://schemas.microsoft.com/office/drawing/2014/main" id="{D38DF437-B632-430E-AC67-A056AD6214F8}"/>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4810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1CEA0C-965B-49D8-8CC2-98043BECA809}"/>
              </a:ext>
            </a:extLst>
          </p:cNvPr>
          <p:cNvSpPr>
            <a:spLocks noGrp="1"/>
          </p:cNvSpPr>
          <p:nvPr>
            <p:ph type="body" sz="quarter" idx="10"/>
          </p:nvPr>
        </p:nvSpPr>
        <p:spPr/>
        <p:txBody>
          <a:bodyPr/>
          <a:lstStyle/>
          <a:p>
            <a:endParaRPr lang="en-US" dirty="0"/>
          </a:p>
        </p:txBody>
      </p:sp>
      <p:sp>
        <p:nvSpPr>
          <p:cNvPr id="3" name="Text Placeholder 2">
            <a:extLst>
              <a:ext uri="{FF2B5EF4-FFF2-40B4-BE49-F238E27FC236}">
                <a16:creationId xmlns:a16="http://schemas.microsoft.com/office/drawing/2014/main" id="{5DA86A26-DFE7-40EE-8F75-75DE7569D867}"/>
              </a:ext>
            </a:extLst>
          </p:cNvPr>
          <p:cNvSpPr>
            <a:spLocks noGrp="1"/>
          </p:cNvSpPr>
          <p:nvPr>
            <p:ph type="body" sz="quarter" idx="11"/>
          </p:nvPr>
        </p:nvSpPr>
        <p:spPr>
          <a:xfrm>
            <a:off x="2613221" y="444173"/>
            <a:ext cx="8037512" cy="509636"/>
          </a:xfrm>
        </p:spPr>
        <p:txBody>
          <a:bodyPr/>
          <a:lstStyle/>
          <a:p>
            <a:r>
              <a:rPr lang="lt-LT" dirty="0"/>
              <a:t>Pasitaikančios apėjimo metodologijos</a:t>
            </a:r>
            <a:endParaRPr lang="en-US" dirty="0"/>
          </a:p>
          <a:p>
            <a:endParaRPr lang="en-US" dirty="0"/>
          </a:p>
        </p:txBody>
      </p:sp>
      <p:sp>
        <p:nvSpPr>
          <p:cNvPr id="4" name="Text Placeholder 3">
            <a:extLst>
              <a:ext uri="{FF2B5EF4-FFF2-40B4-BE49-F238E27FC236}">
                <a16:creationId xmlns:a16="http://schemas.microsoft.com/office/drawing/2014/main" id="{D04313AD-CBCA-44A5-B819-02A384F737AE}"/>
              </a:ext>
            </a:extLst>
          </p:cNvPr>
          <p:cNvSpPr>
            <a:spLocks noGrp="1"/>
          </p:cNvSpPr>
          <p:nvPr>
            <p:ph type="body" sz="quarter" idx="12"/>
          </p:nvPr>
        </p:nvSpPr>
        <p:spPr/>
        <p:txBody>
          <a:bodyPr/>
          <a:lstStyle/>
          <a:p>
            <a:endParaRPr lang="en-US"/>
          </a:p>
        </p:txBody>
      </p:sp>
      <p:pic>
        <p:nvPicPr>
          <p:cNvPr id="5" name="Picture 4">
            <a:extLst>
              <a:ext uri="{FF2B5EF4-FFF2-40B4-BE49-F238E27FC236}">
                <a16:creationId xmlns:a16="http://schemas.microsoft.com/office/drawing/2014/main" id="{1B6F1225-F7A1-4355-A94D-0160E70AB86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3253" y="1147255"/>
            <a:ext cx="3578226" cy="2763541"/>
          </a:xfrm>
          <a:prstGeom prst="rect">
            <a:avLst/>
          </a:prstGeom>
          <a:noFill/>
          <a:ln>
            <a:noFill/>
          </a:ln>
        </p:spPr>
      </p:pic>
      <p:pic>
        <p:nvPicPr>
          <p:cNvPr id="6" name="Picture 5" descr="Diagram&#10;&#10;Description automatically generated">
            <a:extLst>
              <a:ext uri="{FF2B5EF4-FFF2-40B4-BE49-F238E27FC236}">
                <a16:creationId xmlns:a16="http://schemas.microsoft.com/office/drawing/2014/main" id="{E11252E3-8F2E-443C-A2C5-C19E0B7954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03581" y="4098898"/>
            <a:ext cx="3770074" cy="2502049"/>
          </a:xfrm>
          <a:prstGeom prst="rect">
            <a:avLst/>
          </a:prstGeom>
          <a:noFill/>
          <a:ln>
            <a:noFill/>
          </a:ln>
        </p:spPr>
      </p:pic>
      <p:pic>
        <p:nvPicPr>
          <p:cNvPr id="7" name="Picture 6">
            <a:extLst>
              <a:ext uri="{FF2B5EF4-FFF2-40B4-BE49-F238E27FC236}">
                <a16:creationId xmlns:a16="http://schemas.microsoft.com/office/drawing/2014/main" id="{616865DC-A16E-4EBF-AAE0-6F42B520EC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89173" y="1060789"/>
            <a:ext cx="1841740" cy="3071101"/>
          </a:xfrm>
          <a:prstGeom prst="rect">
            <a:avLst/>
          </a:prstGeom>
          <a:noFill/>
          <a:ln>
            <a:noFill/>
          </a:ln>
        </p:spPr>
      </p:pic>
      <p:pic>
        <p:nvPicPr>
          <p:cNvPr id="8" name="Picture 7" descr="Graphical user interface, text, application, email&#10;&#10;Description automatically generated">
            <a:extLst>
              <a:ext uri="{FF2B5EF4-FFF2-40B4-BE49-F238E27FC236}">
                <a16:creationId xmlns:a16="http://schemas.microsoft.com/office/drawing/2014/main" id="{108E77A9-1FA6-48D0-B93C-B44455815ED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938607" y="3925735"/>
            <a:ext cx="3070379" cy="2137468"/>
          </a:xfrm>
          <a:prstGeom prst="rect">
            <a:avLst/>
          </a:prstGeom>
          <a:noFill/>
          <a:ln>
            <a:noFill/>
          </a:ln>
        </p:spPr>
      </p:pic>
      <p:pic>
        <p:nvPicPr>
          <p:cNvPr id="10" name="Picture 9">
            <a:extLst>
              <a:ext uri="{FF2B5EF4-FFF2-40B4-BE49-F238E27FC236}">
                <a16:creationId xmlns:a16="http://schemas.microsoft.com/office/drawing/2014/main" id="{1BD6BB91-36B6-4325-8FA3-536BCEC0DBA4}"/>
              </a:ext>
            </a:extLst>
          </p:cNvPr>
          <p:cNvPicPr>
            <a:picLocks noChangeAspect="1"/>
          </p:cNvPicPr>
          <p:nvPr/>
        </p:nvPicPr>
        <p:blipFill>
          <a:blip r:embed="rId6"/>
          <a:stretch>
            <a:fillRect/>
          </a:stretch>
        </p:blipFill>
        <p:spPr>
          <a:xfrm>
            <a:off x="8007068" y="1259063"/>
            <a:ext cx="3782800" cy="2389606"/>
          </a:xfrm>
          <a:prstGeom prst="rect">
            <a:avLst/>
          </a:prstGeom>
        </p:spPr>
      </p:pic>
    </p:spTree>
    <p:extLst>
      <p:ext uri="{BB962C8B-B14F-4D97-AF65-F5344CB8AC3E}">
        <p14:creationId xmlns:p14="http://schemas.microsoft.com/office/powerpoint/2010/main" val="2065435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B30A58-8055-41A9-B87C-6372011D56E4}"/>
              </a:ext>
            </a:extLst>
          </p:cNvPr>
          <p:cNvSpPr>
            <a:spLocks noGrp="1"/>
          </p:cNvSpPr>
          <p:nvPr>
            <p:ph type="body" sz="quarter" idx="10"/>
          </p:nvPr>
        </p:nvSpPr>
        <p:spPr/>
        <p:txBody>
          <a:bodyPr/>
          <a:lstStyle/>
          <a:p>
            <a:pPr marL="0" indent="0">
              <a:buNone/>
            </a:pPr>
            <a:endParaRPr lang="en-US" dirty="0"/>
          </a:p>
        </p:txBody>
      </p:sp>
      <p:sp>
        <p:nvSpPr>
          <p:cNvPr id="3" name="Text Placeholder 2">
            <a:extLst>
              <a:ext uri="{FF2B5EF4-FFF2-40B4-BE49-F238E27FC236}">
                <a16:creationId xmlns:a16="http://schemas.microsoft.com/office/drawing/2014/main" id="{598954F8-1BC1-46AD-AAC7-FEE6C39D81B1}"/>
              </a:ext>
            </a:extLst>
          </p:cNvPr>
          <p:cNvSpPr>
            <a:spLocks noGrp="1"/>
          </p:cNvSpPr>
          <p:nvPr>
            <p:ph type="body" sz="quarter" idx="11"/>
          </p:nvPr>
        </p:nvSpPr>
        <p:spPr>
          <a:xfrm>
            <a:off x="2613221" y="600736"/>
            <a:ext cx="8037512" cy="934765"/>
          </a:xfrm>
        </p:spPr>
        <p:txBody>
          <a:bodyPr/>
          <a:lstStyle/>
          <a:p>
            <a:r>
              <a:rPr lang="lt-LT" dirty="0"/>
              <a:t>Ugnesienių metodologijos apėjimo aptikimas ir stabdymas</a:t>
            </a:r>
            <a:endParaRPr lang="en-US" dirty="0"/>
          </a:p>
        </p:txBody>
      </p:sp>
      <p:sp>
        <p:nvSpPr>
          <p:cNvPr id="4" name="Text Placeholder 3">
            <a:extLst>
              <a:ext uri="{FF2B5EF4-FFF2-40B4-BE49-F238E27FC236}">
                <a16:creationId xmlns:a16="http://schemas.microsoft.com/office/drawing/2014/main" id="{E7157B3E-D4B3-4336-8A0C-1B109B95AB1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925312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21132A-FB21-434B-8152-B6839F8323BE}"/>
              </a:ext>
            </a:extLst>
          </p:cNvPr>
          <p:cNvSpPr>
            <a:spLocks noGrp="1"/>
          </p:cNvSpPr>
          <p:nvPr>
            <p:ph type="body" sz="quarter" idx="10"/>
          </p:nvPr>
        </p:nvSpPr>
        <p:spPr/>
        <p:txBody>
          <a:bodyPr/>
          <a:lstStyle/>
          <a:p>
            <a:r>
              <a:rPr lang="lt-LT" sz="1800" dirty="0">
                <a:effectLst/>
                <a:latin typeface="Times New Roman" panose="02020603050405020304" pitchFamily="18" charset="0"/>
                <a:ea typeface="Times New Roman" panose="02020603050405020304" pitchFamily="18" charset="0"/>
              </a:rPr>
              <a:t>Vidinės atakos (angl. insider Attacks)</a:t>
            </a:r>
            <a:endParaRPr lang="en-US" sz="1800" dirty="0">
              <a:effectLst/>
              <a:latin typeface="Times New Roman" panose="02020603050405020304" pitchFamily="18" charset="0"/>
              <a:ea typeface="Times New Roman" panose="02020603050405020304" pitchFamily="18" charset="0"/>
            </a:endParaRPr>
          </a:p>
          <a:p>
            <a:r>
              <a:rPr lang="lt-LT" sz="1800" dirty="0">
                <a:effectLst/>
                <a:latin typeface="Times New Roman" panose="02020603050405020304" pitchFamily="18" charset="0"/>
                <a:ea typeface="Times New Roman" panose="02020603050405020304" pitchFamily="18" charset="0"/>
              </a:rPr>
              <a:t>Praleisti saugos pataisymai </a:t>
            </a:r>
            <a:endParaRPr lang="en-US" sz="1800" dirty="0">
              <a:effectLst/>
              <a:latin typeface="Times New Roman" panose="02020603050405020304" pitchFamily="18" charset="0"/>
              <a:ea typeface="Times New Roman" panose="02020603050405020304" pitchFamily="18" charset="0"/>
            </a:endParaRPr>
          </a:p>
          <a:p>
            <a:r>
              <a:rPr lang="lt-LT" sz="1800" dirty="0">
                <a:effectLst/>
                <a:latin typeface="Times New Roman" panose="02020603050405020304" pitchFamily="18" charset="0"/>
                <a:ea typeface="Calibri" panose="020F0502020204030204" pitchFamily="34" charset="0"/>
              </a:rPr>
              <a:t>Konfigūracijos klaidos</a:t>
            </a:r>
          </a:p>
          <a:p>
            <a:r>
              <a:rPr lang="pt-BR" sz="1800" dirty="0">
                <a:latin typeface="Times New Roman" panose="02020603050405020304" pitchFamily="18" charset="0"/>
                <a:cs typeface="Times New Roman" panose="02020603050405020304" pitchFamily="18" charset="0"/>
              </a:rPr>
              <a:t>DoS ir DDoS atakos</a:t>
            </a:r>
            <a:endParaRPr lang="lt-LT" sz="1800" dirty="0">
              <a:latin typeface="Times New Roman" panose="02020603050405020304" pitchFamily="18" charset="0"/>
              <a:cs typeface="Times New Roman" panose="02020603050405020304" pitchFamily="18" charset="0"/>
            </a:endParaRPr>
          </a:p>
          <a:p>
            <a:r>
              <a:rPr lang="lt-LT" sz="1800" dirty="0">
                <a:effectLst/>
                <a:latin typeface="Times New Roman" panose="02020603050405020304" pitchFamily="18" charset="0"/>
                <a:ea typeface="Times New Roman" panose="02020603050405020304" pitchFamily="18" charset="0"/>
              </a:rPr>
              <a:t>Socialinė inžinerija</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3" name="Text Placeholder 2">
            <a:extLst>
              <a:ext uri="{FF2B5EF4-FFF2-40B4-BE49-F238E27FC236}">
                <a16:creationId xmlns:a16="http://schemas.microsoft.com/office/drawing/2014/main" id="{DA114932-873E-4C17-8A42-F3FE1F238946}"/>
              </a:ext>
            </a:extLst>
          </p:cNvPr>
          <p:cNvSpPr>
            <a:spLocks noGrp="1"/>
          </p:cNvSpPr>
          <p:nvPr>
            <p:ph type="body" sz="quarter" idx="11"/>
          </p:nvPr>
        </p:nvSpPr>
        <p:spPr>
          <a:xfrm>
            <a:off x="2613221" y="600737"/>
            <a:ext cx="8037512" cy="832220"/>
          </a:xfrm>
        </p:spPr>
        <p:txBody>
          <a:bodyPr/>
          <a:lstStyle/>
          <a:p>
            <a:r>
              <a:rPr lang="lt-LT" dirty="0"/>
              <a:t>Ugnesienių metodologijos apėjimo aptikimas ir stabdymas</a:t>
            </a:r>
            <a:endParaRPr lang="en-US" dirty="0"/>
          </a:p>
        </p:txBody>
      </p:sp>
      <p:sp>
        <p:nvSpPr>
          <p:cNvPr id="4" name="Text Placeholder 3">
            <a:extLst>
              <a:ext uri="{FF2B5EF4-FFF2-40B4-BE49-F238E27FC236}">
                <a16:creationId xmlns:a16="http://schemas.microsoft.com/office/drawing/2014/main" id="{B2C9F7D0-8D3D-4660-A181-7B480A7443A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768674403"/>
      </p:ext>
    </p:extLst>
  </p:cSld>
  <p:clrMapOvr>
    <a:masterClrMapping/>
  </p:clrMapOvr>
</p:sld>
</file>

<file path=ppt/theme/theme1.xml><?xml version="1.0" encoding="utf-8"?>
<a:theme xmlns:a="http://schemas.openxmlformats.org/drawingml/2006/main" name="TEKSTA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T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AGRAMA_LENTEL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as" ma:contentTypeID="0x01010085A0B56825ACE44AA56534054A45F39F" ma:contentTypeVersion="16" ma:contentTypeDescription="Kurkite naują dokumentą." ma:contentTypeScope="" ma:versionID="af5a762cd9ff50b6a08d36f9c4c905e0">
  <xsd:schema xmlns:xsd="http://www.w3.org/2001/XMLSchema" xmlns:xs="http://www.w3.org/2001/XMLSchema" xmlns:p="http://schemas.microsoft.com/office/2006/metadata/properties" xmlns:ns2="620836a7-bc45-472c-88d2-4326827033e8" xmlns:ns3="6f570473-4b36-4c39-a776-03401f4bff93" targetNamespace="http://schemas.microsoft.com/office/2006/metadata/properties" ma:root="true" ma:fieldsID="f1c764103dade80e512ed8409fb7d386" ns2:_="" ns3:_="">
    <xsd:import namespace="620836a7-bc45-472c-88d2-4326827033e8"/>
    <xsd:import namespace="6f570473-4b36-4c39-a776-03401f4bff93"/>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odifikuoti"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0836a7-bc45-472c-88d2-4326827033e8" elementFormDefault="qualified">
    <xsd:import namespace="http://schemas.microsoft.com/office/2006/documentManagement/types"/>
    <xsd:import namespace="http://schemas.microsoft.com/office/infopath/2007/PartnerControls"/>
    <xsd:element name="SharedWithUsers" ma:index="8" nillable="true" ma:displayName="Bendrinama s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Bendrinimo užuominos maiša" ma:internalName="SharingHintHash" ma:readOnly="true">
      <xsd:simpleType>
        <xsd:restriction base="dms:Text"/>
      </xsd:simpleType>
    </xsd:element>
    <xsd:element name="SharedWithDetails" ma:index="10" nillable="true" ma:displayName="Bendrinta su išsamia informacija" ma:internalName="SharedWithDetails" ma:readOnly="true">
      <xsd:simpleType>
        <xsd:restriction base="dms:Note">
          <xsd:maxLength value="255"/>
        </xsd:restriction>
      </xsd:simpleType>
    </xsd:element>
    <xsd:element name="LastSharedByUser" ma:index="11" nillable="true" ma:displayName="Paskutinį kartą bendrinta pagal vartotoją" ma:description="" ma:internalName="LastSharedByUser" ma:readOnly="true">
      <xsd:simpleType>
        <xsd:restriction base="dms:Note">
          <xsd:maxLength value="255"/>
        </xsd:restriction>
      </xsd:simpleType>
    </xsd:element>
    <xsd:element name="LastSharedByTime" ma:index="12" nillable="true" ma:displayName="Paskutinį kartą bendrinta pagal laiką"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f570473-4b36-4c39-a776-03401f4bff93" elementFormDefault="qualified">
    <xsd:import namespace="http://schemas.microsoft.com/office/2006/documentManagement/types"/>
    <xsd:import namespace="http://schemas.microsoft.com/office/infopath/2007/PartnerControls"/>
    <xsd:element name="Modifikuoti" ma:index="13" nillable="true" ma:displayName="Modifikuoti" ma:internalName="Modifikuoti">
      <xsd:simpleType>
        <xsd:restriction base="dms:Text"/>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urinio tipas"/>
        <xsd:element ref="dc:title" minOccurs="0" maxOccurs="1" ma:index="4" ma:displayName="Antraštė"/>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odifikuoti xmlns="6f570473-4b36-4c39-a776-03401f4bff93" xsi:nil="true"/>
  </documentManagement>
</p:properties>
</file>

<file path=customXml/itemProps1.xml><?xml version="1.0" encoding="utf-8"?>
<ds:datastoreItem xmlns:ds="http://schemas.openxmlformats.org/officeDocument/2006/customXml" ds:itemID="{520C1942-10EE-42DC-AE9F-A926B050F2F4}">
  <ds:schemaRefs>
    <ds:schemaRef ds:uri="http://schemas.microsoft.com/sharepoint/v3/contenttype/forms"/>
  </ds:schemaRefs>
</ds:datastoreItem>
</file>

<file path=customXml/itemProps2.xml><?xml version="1.0" encoding="utf-8"?>
<ds:datastoreItem xmlns:ds="http://schemas.openxmlformats.org/officeDocument/2006/customXml" ds:itemID="{8E9EA016-48E9-454F-BAD2-C11D02A89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0836a7-bc45-472c-88d2-4326827033e8"/>
    <ds:schemaRef ds:uri="6f570473-4b36-4c39-a776-03401f4bff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BADF8-ABD3-4C23-AF26-BD3BDD8175E7}">
  <ds:schemaRefs>
    <ds:schemaRef ds:uri="http://schemas.microsoft.com/office/2006/metadata/properties"/>
    <ds:schemaRef ds:uri="http://schemas.microsoft.com/office/infopath/2007/PartnerControls"/>
    <ds:schemaRef ds:uri="6f570473-4b36-4c39-a776-03401f4bff93"/>
  </ds:schemaRefs>
</ds:datastoreItem>
</file>

<file path=docProps/app.xml><?xml version="1.0" encoding="utf-8"?>
<Properties xmlns="http://schemas.openxmlformats.org/officeDocument/2006/extended-properties" xmlns:vt="http://schemas.openxmlformats.org/officeDocument/2006/docPropsVTypes">
  <TotalTime>2460</TotalTime>
  <Words>256</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Arial</vt:lpstr>
      <vt:lpstr>Calibri</vt:lpstr>
      <vt:lpstr>Inter</vt:lpstr>
      <vt:lpstr>Inter Medium</vt:lpstr>
      <vt:lpstr>Inter Semi Bold</vt:lpstr>
      <vt:lpstr>Symbol</vt:lpstr>
      <vt:lpstr>Times New Roman</vt:lpstr>
      <vt:lpstr>TEKSTAS</vt:lpstr>
      <vt:lpstr>FOTO</vt:lpstr>
      <vt:lpstr>DIAGRAMA_LENTELĖ</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Kiudys Eligijus</cp:lastModifiedBy>
  <cp:revision>108</cp:revision>
  <dcterms:created xsi:type="dcterms:W3CDTF">2020-12-23T08:59:48Z</dcterms:created>
  <dcterms:modified xsi:type="dcterms:W3CDTF">2021-11-22T09:39:59Z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0x01010085A0B56825ACE44AA56534054A45F39F</vt:lpwstr>
  </property>
</Properties>
</file>