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40" r:id="rId5"/>
    <p:sldMasterId id="2147483707" r:id="rId6"/>
  </p:sldMasterIdLst>
  <p:notesMasterIdLst>
    <p:notesMasterId r:id="rId13"/>
  </p:notesMasterIdLst>
  <p:handoutMasterIdLst>
    <p:handoutMasterId r:id="rId14"/>
  </p:handoutMasterIdLst>
  <p:sldIdLst>
    <p:sldId id="256" r:id="rId7"/>
    <p:sldId id="257" r:id="rId8"/>
    <p:sldId id="258" r:id="rId9"/>
    <p:sldId id="262"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1F2F2"/>
    <a:srgbClr val="AAAAAA"/>
    <a:srgbClr val="929292"/>
    <a:srgbClr val="F9F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40"/>
    <p:restoredTop sz="96959"/>
  </p:normalViewPr>
  <p:slideViewPr>
    <p:cSldViewPr snapToGrid="0" snapToObjects="1" showGuides="1">
      <p:cViewPr varScale="1">
        <p:scale>
          <a:sx n="95" d="100"/>
          <a:sy n="95" d="100"/>
        </p:scale>
        <p:origin x="3312" y="8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72" d="100"/>
          <a:sy n="72" d="100"/>
        </p:scale>
        <p:origin x="70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bg1"/>
                </a:solidFill>
                <a:latin typeface="Arial" panose="020B0604020202020204" pitchFamily="34" charset="0"/>
                <a:ea typeface="Inter" panose="020B0502030000000004" pitchFamily="34" charset="0"/>
                <a:cs typeface="Arial" panose="020B06040202020202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886-7743-A8E3-CB06C727B347}"/>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886-7743-A8E3-CB06C727B347}"/>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886-7743-A8E3-CB06C727B347}"/>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2700"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bg1"/>
                </a:solidFill>
                <a:latin typeface="Arial" panose="020B0604020202020204" pitchFamily="34" charset="0"/>
                <a:ea typeface="Inter" panose="020B0502030000000004" pitchFamily="34" charset="0"/>
                <a:cs typeface="Arial" panose="020B06040202020202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1AE5-BC47-8800-5A9F6026E152}"/>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1AE5-BC47-8800-5A9F6026E152}"/>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1AE5-BC47-8800-5A9F6026E152}"/>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1AE5-BC47-8800-5A9F6026E15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1AE5-BC47-8800-5A9F6026E1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4B-6C47-972A-B110C8D37BEF}"/>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4B-6C47-972A-B110C8D37BEF}"/>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4B-6C47-972A-B110C8D37BEF}"/>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58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498E-CD47-A703-74F3E808FEB0}"/>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498E-CD47-A703-74F3E808FEB0}"/>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498E-CD47-A703-74F3E808FEB0}"/>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498E-CD47-A703-74F3E808FEB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498E-CD47-A703-74F3E808FEB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C3969-9E63-A345-BB21-C4F80F17B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2AFF04-979D-ED46-A90F-3C0B9D596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F77756-703A-4C45-96D0-2261A4FADC57}" type="datetimeFigureOut">
              <a:rPr lang="en-US" smtClean="0"/>
              <a:t>3/9/2022</a:t>
            </a:fld>
            <a:endParaRPr lang="en-US"/>
          </a:p>
        </p:txBody>
      </p:sp>
      <p:sp>
        <p:nvSpPr>
          <p:cNvPr id="4" name="Footer Placeholder 3">
            <a:extLst>
              <a:ext uri="{FF2B5EF4-FFF2-40B4-BE49-F238E27FC236}">
                <a16:creationId xmlns:a16="http://schemas.microsoft.com/office/drawing/2014/main" id="{788A9E3F-2800-654D-A508-43B1B8C345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2DB950-E412-6D41-986A-A4F7198885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BAD6D8-DF40-6D42-973A-CD331A9D1051}" type="slidenum">
              <a:rPr lang="en-US" smtClean="0"/>
              <a:t>‹#›</a:t>
            </a:fld>
            <a:endParaRPr lang="en-US"/>
          </a:p>
        </p:txBody>
      </p:sp>
    </p:spTree>
    <p:extLst>
      <p:ext uri="{BB962C8B-B14F-4D97-AF65-F5344CB8AC3E}">
        <p14:creationId xmlns:p14="http://schemas.microsoft.com/office/powerpoint/2010/main" val="2427309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A7845-6E42-A54B-BDCA-C3518250E7BF}" type="datetimeFigureOut">
              <a:rPr lang="en-US" smtClean="0"/>
              <a:t>3/9/2022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41982-9C9C-C141-8575-EDABC0346C38}" type="slidenum">
              <a:rPr lang="en-US" smtClean="0"/>
              <a:t>‹#›</a:t>
            </a:fld>
            <a:endParaRPr lang="en-US"/>
          </a:p>
        </p:txBody>
      </p:sp>
    </p:spTree>
    <p:extLst>
      <p:ext uri="{BB962C8B-B14F-4D97-AF65-F5344CB8AC3E}">
        <p14:creationId xmlns:p14="http://schemas.microsoft.com/office/powerpoint/2010/main" val="14802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4" name="Text Placeholder 4">
            <a:extLst>
              <a:ext uri="{FF2B5EF4-FFF2-40B4-BE49-F238E27FC236}">
                <a16:creationId xmlns:a16="http://schemas.microsoft.com/office/drawing/2014/main" id="{462B305F-E454-6A49-BE5A-20AC4E248E21}"/>
              </a:ext>
            </a:extLst>
          </p:cNvPr>
          <p:cNvSpPr>
            <a:spLocks noGrp="1"/>
          </p:cNvSpPr>
          <p:nvPr>
            <p:ph type="body" sz="quarter" idx="10" hasCustomPrompt="1"/>
          </p:nvPr>
        </p:nvSpPr>
        <p:spPr>
          <a:xfrm>
            <a:off x="632355" y="5837238"/>
            <a:ext cx="8854531" cy="400050"/>
          </a:xfrm>
          <a:prstGeom prst="rect">
            <a:avLst/>
          </a:prstGeom>
        </p:spPr>
        <p:txBody>
          <a:bodyPr anchor="b"/>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Subantraštė</a:t>
            </a:r>
            <a:endParaRPr lang="en-US" dirty="0"/>
          </a:p>
        </p:txBody>
      </p:sp>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1952625"/>
            <a:ext cx="8854531" cy="3534526"/>
          </a:xfrm>
          <a:prstGeom prst="rect">
            <a:avLst/>
          </a:prstGeom>
        </p:spPr>
        <p:txBody>
          <a:bodyPr anchor="b"/>
          <a:lstStyle>
            <a:lvl1pPr marL="0" indent="0">
              <a:buNone/>
              <a:defRPr sz="5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19668352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ekstas_Dvi dalys">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9" name="Slide Number Placeholder 3">
            <a:extLst>
              <a:ext uri="{FF2B5EF4-FFF2-40B4-BE49-F238E27FC236}">
                <a16:creationId xmlns:a16="http://schemas.microsoft.com/office/drawing/2014/main" id="{B83568EC-B77A-0E4D-9628-B5B410A3918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153394625"/>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as_Keturios daly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224FEE-B2A5-5B45-808C-F0B694341654}"/>
              </a:ext>
            </a:extLst>
          </p:cNvPr>
          <p:cNvSpPr/>
          <p:nvPr userDrawn="1"/>
        </p:nvSpPr>
        <p:spPr>
          <a:xfrm>
            <a:off x="609600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8" name="Rectangle 17">
            <a:extLst>
              <a:ext uri="{FF2B5EF4-FFF2-40B4-BE49-F238E27FC236}">
                <a16:creationId xmlns:a16="http://schemas.microsoft.com/office/drawing/2014/main" id="{504E145C-81F0-8344-8DEA-9501D7BD7159}"/>
              </a:ext>
            </a:extLst>
          </p:cNvPr>
          <p:cNvSpPr/>
          <p:nvPr userDrawn="1"/>
        </p:nvSpPr>
        <p:spPr>
          <a:xfrm>
            <a:off x="1" y="342900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277402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ekstas_Keturios dalys">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4E145C-81F0-8344-8DEA-9501D7BD7159}"/>
              </a:ext>
            </a:extLst>
          </p:cNvPr>
          <p:cNvSpPr/>
          <p:nvPr userDrawn="1"/>
        </p:nvSpPr>
        <p:spPr>
          <a:xfrm>
            <a:off x="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9" name="Rectangle 8">
            <a:extLst>
              <a:ext uri="{FF2B5EF4-FFF2-40B4-BE49-F238E27FC236}">
                <a16:creationId xmlns:a16="http://schemas.microsoft.com/office/drawing/2014/main" id="{75224FEE-B2A5-5B45-808C-F0B694341654}"/>
              </a:ext>
            </a:extLst>
          </p:cNvPr>
          <p:cNvSpPr/>
          <p:nvPr userDrawn="1"/>
        </p:nvSpPr>
        <p:spPr>
          <a:xfrm>
            <a:off x="6096001" y="3428998"/>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36036594"/>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ekstas_Keturios dalys">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CE84176-04FD-7E44-80FE-534E00AD682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8" name="Text Placeholder 20">
            <a:extLst>
              <a:ext uri="{FF2B5EF4-FFF2-40B4-BE49-F238E27FC236}">
                <a16:creationId xmlns:a16="http://schemas.microsoft.com/office/drawing/2014/main" id="{A2479587-0613-014A-907C-7A6BD40A26A3}"/>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9" name="Text Placeholder 20">
            <a:extLst>
              <a:ext uri="{FF2B5EF4-FFF2-40B4-BE49-F238E27FC236}">
                <a16:creationId xmlns:a16="http://schemas.microsoft.com/office/drawing/2014/main" id="{0FAD5EC6-4199-5C46-B4E6-5A8F47734253}"/>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0" name="Text Placeholder 20">
            <a:extLst>
              <a:ext uri="{FF2B5EF4-FFF2-40B4-BE49-F238E27FC236}">
                <a16:creationId xmlns:a16="http://schemas.microsoft.com/office/drawing/2014/main" id="{63654EC9-44A8-5048-83C2-2359A000B865}"/>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Text Placeholder 20">
            <a:extLst>
              <a:ext uri="{FF2B5EF4-FFF2-40B4-BE49-F238E27FC236}">
                <a16:creationId xmlns:a16="http://schemas.microsoft.com/office/drawing/2014/main" id="{87ED44B0-B49B-2E43-9448-B9CA2D9A13BF}"/>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75304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ekstas_Keturios dalys">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47910-06FD-4846-B37B-91A91EE5B3C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Text Placeholder 20">
            <a:extLst>
              <a:ext uri="{FF2B5EF4-FFF2-40B4-BE49-F238E27FC236}">
                <a16:creationId xmlns:a16="http://schemas.microsoft.com/office/drawing/2014/main" id="{719F9151-DC16-CE4F-9309-39250B29EAA0}"/>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5" name="Text Placeholder 20">
            <a:extLst>
              <a:ext uri="{FF2B5EF4-FFF2-40B4-BE49-F238E27FC236}">
                <a16:creationId xmlns:a16="http://schemas.microsoft.com/office/drawing/2014/main" id="{C502A480-02A7-4745-AB98-DBF617812510}"/>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6" name="Text Placeholder 20">
            <a:extLst>
              <a:ext uri="{FF2B5EF4-FFF2-40B4-BE49-F238E27FC236}">
                <a16:creationId xmlns:a16="http://schemas.microsoft.com/office/drawing/2014/main" id="{9DD59F3E-D979-E24A-8E0A-3B87A2DA64D7}"/>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20">
            <a:extLst>
              <a:ext uri="{FF2B5EF4-FFF2-40B4-BE49-F238E27FC236}">
                <a16:creationId xmlns:a16="http://schemas.microsoft.com/office/drawing/2014/main" id="{F8037D3B-F9E1-394A-A1A9-880049C2F5D7}"/>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1770696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skut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2909230"/>
            <a:ext cx="8854531" cy="3534526"/>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Q&amp;A</a:t>
            </a:r>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76475765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to">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2968082D-F45E-1B49-9FC3-AAC24B32073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712623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to_Antraštė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1696790623"/>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to_Antraštė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383031109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vi_Foto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9" name="Slide Number Placeholder 3">
            <a:extLst>
              <a:ext uri="{FF2B5EF4-FFF2-40B4-BE49-F238E27FC236}">
                <a16:creationId xmlns:a16="http://schemas.microsoft.com/office/drawing/2014/main" id="{B18BB3B5-113D-8548-9F2F-322C167FD2BE}"/>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165501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iny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456921" y="424809"/>
            <a:ext cx="862883" cy="983770"/>
          </a:xfrm>
          <a:prstGeom prst="rect">
            <a:avLst/>
          </a:prstGeom>
        </p:spPr>
      </p:pic>
      <p:sp>
        <p:nvSpPr>
          <p:cNvPr id="20" name="Text Placeholder 5">
            <a:extLst>
              <a:ext uri="{FF2B5EF4-FFF2-40B4-BE49-F238E27FC236}">
                <a16:creationId xmlns:a16="http://schemas.microsoft.com/office/drawing/2014/main" id="{46D6B95C-B687-614F-8DA6-5031F96661AD}"/>
              </a:ext>
            </a:extLst>
          </p:cNvPr>
          <p:cNvSpPr>
            <a:spLocks noGrp="1"/>
          </p:cNvSpPr>
          <p:nvPr>
            <p:ph type="body" sz="quarter" idx="10" hasCustomPrompt="1"/>
          </p:nvPr>
        </p:nvSpPr>
        <p:spPr>
          <a:xfrm>
            <a:off x="2613221" y="1960510"/>
            <a:ext cx="6975279" cy="4276777"/>
          </a:xfrm>
          <a:prstGeom prst="rect">
            <a:avLst/>
          </a:prstGeom>
        </p:spPr>
        <p:txBody>
          <a:bodyPr/>
          <a:lstStyle>
            <a:lvl1pPr marL="360000" indent="-360000">
              <a:lnSpc>
                <a:spcPct val="110000"/>
              </a:lnSpc>
              <a:spcBef>
                <a:spcPts val="1200"/>
              </a:spcBef>
              <a:buClr>
                <a:srgbClr val="FFFF00"/>
              </a:buClr>
              <a:buFont typeface="+mj-lt"/>
              <a:buAutoNum type="arabicPeriod"/>
              <a:defRPr sz="2000" b="0"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en-US" dirty="0" err="1"/>
              <a:t>Antraštė</a:t>
            </a:r>
            <a:endParaRPr lang="en-US" dirty="0"/>
          </a:p>
          <a:p>
            <a:pPr lvl="0"/>
            <a:r>
              <a:rPr lang="en-US" dirty="0" err="1"/>
              <a:t>Antraštė</a:t>
            </a:r>
            <a:endParaRPr lang="en-US" dirty="0"/>
          </a:p>
        </p:txBody>
      </p:sp>
      <p:sp>
        <p:nvSpPr>
          <p:cNvPr id="21" name="Text Placeholder 4">
            <a:extLst>
              <a:ext uri="{FF2B5EF4-FFF2-40B4-BE49-F238E27FC236}">
                <a16:creationId xmlns:a16="http://schemas.microsoft.com/office/drawing/2014/main" id="{25D01418-F6D6-EA49-BF7F-FFFFA2FDDCD4}"/>
              </a:ext>
            </a:extLst>
          </p:cNvPr>
          <p:cNvSpPr>
            <a:spLocks noGrp="1"/>
          </p:cNvSpPr>
          <p:nvPr>
            <p:ph type="body" sz="quarter" idx="11" hasCustomPrompt="1"/>
          </p:nvPr>
        </p:nvSpPr>
        <p:spPr>
          <a:xfrm>
            <a:off x="2613221" y="600737"/>
            <a:ext cx="8037512"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Turinys</a:t>
            </a:r>
            <a:endParaRPr lang="en-US" dirty="0"/>
          </a:p>
        </p:txBody>
      </p:sp>
      <p:pic>
        <p:nvPicPr>
          <p:cNvPr id="24" name="Picture 23">
            <a:extLst>
              <a:ext uri="{FF2B5EF4-FFF2-40B4-BE49-F238E27FC236}">
                <a16:creationId xmlns:a16="http://schemas.microsoft.com/office/drawing/2014/main" id="{A768C0BA-DBA4-9E4F-97DF-579214DE10AF}"/>
              </a:ext>
            </a:extLst>
          </p:cNvPr>
          <p:cNvPicPr>
            <a:picLocks noChangeAspect="1"/>
          </p:cNvPicPr>
          <p:nvPr userDrawn="1"/>
        </p:nvPicPr>
        <p:blipFill>
          <a:blip r:embed="rId3"/>
          <a:stretch>
            <a:fillRect/>
          </a:stretch>
        </p:blipFill>
        <p:spPr>
          <a:xfrm>
            <a:off x="1646472" y="0"/>
            <a:ext cx="190500" cy="6858000"/>
          </a:xfrm>
          <a:prstGeom prst="rect">
            <a:avLst/>
          </a:prstGeom>
        </p:spPr>
      </p:pic>
      <p:sp>
        <p:nvSpPr>
          <p:cNvPr id="8" name="Text Placeholder 2">
            <a:extLst>
              <a:ext uri="{FF2B5EF4-FFF2-40B4-BE49-F238E27FC236}">
                <a16:creationId xmlns:a16="http://schemas.microsoft.com/office/drawing/2014/main" id="{BD862C0A-2BED-074B-8AF0-3A7D2789C05D}"/>
              </a:ext>
            </a:extLst>
          </p:cNvPr>
          <p:cNvSpPr>
            <a:spLocks noGrp="1"/>
          </p:cNvSpPr>
          <p:nvPr>
            <p:ph type="body" sz="quarter" idx="12" hasCustomPrompt="1"/>
          </p:nvPr>
        </p:nvSpPr>
        <p:spPr>
          <a:xfrm rot="16200000">
            <a:off x="-1604416" y="3603891"/>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9" name="Slide Number Placeholder 3">
            <a:extLst>
              <a:ext uri="{FF2B5EF4-FFF2-40B4-BE49-F238E27FC236}">
                <a16:creationId xmlns:a16="http://schemas.microsoft.com/office/drawing/2014/main" id="{7AF8862B-96D5-3A40-B92F-BAC6CDE874C0}"/>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15422960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731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vi_Foto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8" name="Slide Number Placeholder 3">
            <a:extLst>
              <a:ext uri="{FF2B5EF4-FFF2-40B4-BE49-F238E27FC236}">
                <a16:creationId xmlns:a16="http://schemas.microsoft.com/office/drawing/2014/main" id="{786F870C-64A2-4745-A31D-1B11AEC206B2}"/>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00138582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to_Antraštė_Tekstas_Juoda">
    <p:bg>
      <p:bgPr>
        <a:solidFill>
          <a:schemeClr val="tx1"/>
        </a:solidFill>
        <a:effectLst/>
      </p:bgPr>
    </p:bg>
    <p:spTree>
      <p:nvGrpSpPr>
        <p:cNvPr id="1" name=""/>
        <p:cNvGrpSpPr/>
        <p:nvPr/>
      </p:nvGrpSpPr>
      <p:grpSpPr>
        <a:xfrm>
          <a:off x="0" y="0"/>
          <a:ext cx="0" cy="0"/>
          <a:chOff x="0" y="0"/>
          <a:chExt cx="0" cy="0"/>
        </a:xfrm>
      </p:grpSpPr>
      <p:sp>
        <p:nvSpPr>
          <p:cNvPr id="15" name="Text Placeholder 20">
            <a:extLst>
              <a:ext uri="{FF2B5EF4-FFF2-40B4-BE49-F238E27FC236}">
                <a16:creationId xmlns:a16="http://schemas.microsoft.com/office/drawing/2014/main" id="{B5F1E7A3-042D-1A41-A4EE-C4B741F2F954}"/>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4">
            <a:extLst>
              <a:ext uri="{FF2B5EF4-FFF2-40B4-BE49-F238E27FC236}">
                <a16:creationId xmlns:a16="http://schemas.microsoft.com/office/drawing/2014/main" id="{0393B77B-8341-1C44-8B13-EC418665B44B}"/>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9" name="Picture Placeholder 4">
            <a:extLst>
              <a:ext uri="{FF2B5EF4-FFF2-40B4-BE49-F238E27FC236}">
                <a16:creationId xmlns:a16="http://schemas.microsoft.com/office/drawing/2014/main" id="{87791077-CFD2-474A-ADBD-B95943A91900}"/>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3D9565FE-3CF5-C940-8534-EF27E7FE6B39}"/>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4564329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to_Antraštė_Tekstas_Balta">
    <p:bg>
      <p:bgPr>
        <a:solidFill>
          <a:schemeClr val="bg1"/>
        </a:solidFill>
        <a:effectLst/>
      </p:bgPr>
    </p:bg>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E960C207-DFB8-7C44-BEFE-3C8BB4B229DC}"/>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4081787762"/>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ntraštė_Tekstas_Foto_Juoda">
    <p:bg>
      <p:bgPr>
        <a:solidFill>
          <a:schemeClr val="tx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15623062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ntraštė_Tekstas_Foto_Balta">
    <p:bg>
      <p:bgPr>
        <a:solidFill>
          <a:schemeClr val="bg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33221179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Foto_Antraštė_Keturios dalys">
    <p:bg>
      <p:bgPr>
        <a:solidFill>
          <a:schemeClr val="bg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2989932070"/>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Foto_Antraštė_Keturios dalys">
    <p:bg>
      <p:bgPr>
        <a:solidFill>
          <a:schemeClr val="tx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3899158391"/>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Foto_Antraštė_Keturios dalys">
    <p:bg>
      <p:bgPr>
        <a:solidFill>
          <a:schemeClr val="bg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41970571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Foto_Antraštė_Keturios dalys">
    <p:bg>
      <p:bgPr>
        <a:solidFill>
          <a:schemeClr val="tx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191177747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agrama_Juodas fonas">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AB4F772-2275-974B-AA4E-C0D2280B6421}"/>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rgbClr val="FFFF00"/>
              </a:solidFill>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0" i="0" dirty="0">
                <a:solidFill>
                  <a:schemeClr val="bg1"/>
                </a:solidFill>
                <a:latin typeface="Arial" panose="020B0604020202020204" pitchFamily="34" charset="0"/>
                <a:ea typeface="Inter" panose="020B0502030000000004" pitchFamily="34" charset="0"/>
                <a:cs typeface="Arial" panose="020B0604020202020204" pitchFamily="34" charset="0"/>
              </a:rPr>
              <a:t>Nusikopijuokite diagramą:</a:t>
            </a:r>
          </a:p>
          <a:p>
            <a:pPr algn="ctr">
              <a:lnSpc>
                <a:spcPct val="110000"/>
              </a:lnSpc>
              <a:spcAft>
                <a:spcPts val="1200"/>
              </a:spcAft>
            </a:pP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2.</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3.</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diagramą</a:t>
            </a:r>
            <a:b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5.</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diagramą</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1" i="0" dirty="0">
                <a:solidFill>
                  <a:schemeClr val="bg1"/>
                </a:solidFill>
                <a:latin typeface="Arial" panose="020B0604020202020204" pitchFamily="34" charset="0"/>
                <a:ea typeface="Inter Semi Bold" panose="020B0502030000000004" pitchFamily="34" charset="0"/>
                <a:cs typeface="Arial" panose="020B0604020202020204" pitchFamily="34" charset="0"/>
              </a:rPr>
              <a:t>Visos kitos diagramos turi būti kuriamos remiantis esama stilistika.</a:t>
            </a:r>
            <a:endParaRPr lang="en-US"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0ECDE41A-C15A-8C4B-A12D-1A07B994E01E}"/>
              </a:ext>
            </a:extLst>
          </p:cNvPr>
          <p:cNvGraphicFramePr/>
          <p:nvPr userDrawn="1">
            <p:extLst>
              <p:ext uri="{D42A27DB-BD31-4B8C-83A1-F6EECF244321}">
                <p14:modId xmlns:p14="http://schemas.microsoft.com/office/powerpoint/2010/main" val="983733450"/>
              </p:ext>
            </p:extLst>
          </p:nvPr>
        </p:nvGraphicFramePr>
        <p:xfrm>
          <a:off x="988701" y="2767449"/>
          <a:ext cx="5988569" cy="3899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1E189536-B994-8B44-9AD6-1E9B3000F884}"/>
              </a:ext>
            </a:extLst>
          </p:cNvPr>
          <p:cNvGraphicFramePr/>
          <p:nvPr userDrawn="1">
            <p:extLst>
              <p:ext uri="{D42A27DB-BD31-4B8C-83A1-F6EECF244321}">
                <p14:modId xmlns:p14="http://schemas.microsoft.com/office/powerpoint/2010/main" val="181667176"/>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3109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kyrius_Vienas skaičiu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2840052" y="0"/>
            <a:ext cx="38100" cy="6858000"/>
          </a:xfrm>
          <a:prstGeom prst="rect">
            <a:avLst/>
          </a:prstGeom>
        </p:spPr>
      </p:pic>
      <p:pic>
        <p:nvPicPr>
          <p:cNvPr id="9" name="Picture 8">
            <a:extLst>
              <a:ext uri="{FF2B5EF4-FFF2-40B4-BE49-F238E27FC236}">
                <a16:creationId xmlns:a16="http://schemas.microsoft.com/office/drawing/2014/main" id="{DE4D699B-062F-E34A-B8AF-6AF33D54CB2F}"/>
              </a:ext>
            </a:extLst>
          </p:cNvPr>
          <p:cNvPicPr>
            <a:picLocks noChangeAspect="1"/>
          </p:cNvPicPr>
          <p:nvPr userDrawn="1"/>
        </p:nvPicPr>
        <p:blipFill rotWithShape="1">
          <a:blip r:embed="rId4"/>
          <a:srcRect l="-119640" t="58032" r="-170830" b="390"/>
          <a:stretch/>
        </p:blipFill>
        <p:spPr>
          <a:xfrm rot="5400000">
            <a:off x="1351336" y="52466"/>
            <a:ext cx="148773" cy="2851446"/>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3467098" y="3668711"/>
            <a:ext cx="6222494" cy="2724025"/>
          </a:xfrm>
          <a:prstGeom prst="rect">
            <a:avLst/>
          </a:prstGeom>
        </p:spPr>
        <p:txBody>
          <a:bodyPr anchor="b"/>
          <a:lstStyle>
            <a:lvl1pPr marL="0" indent="0">
              <a:buNone/>
              <a:defRPr sz="37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pic>
        <p:nvPicPr>
          <p:cNvPr id="19" name="Picture 18">
            <a:extLst>
              <a:ext uri="{FF2B5EF4-FFF2-40B4-BE49-F238E27FC236}">
                <a16:creationId xmlns:a16="http://schemas.microsoft.com/office/drawing/2014/main" id="{E6E61C04-401B-A548-95BE-432EEC7539D9}"/>
              </a:ext>
            </a:extLst>
          </p:cNvPr>
          <p:cNvPicPr>
            <a:picLocks noChangeAspect="1"/>
          </p:cNvPicPr>
          <p:nvPr userDrawn="1"/>
        </p:nvPicPr>
        <p:blipFill>
          <a:blip r:embed="rId5"/>
          <a:stretch>
            <a:fillRect/>
          </a:stretch>
        </p:blipFill>
        <p:spPr>
          <a:xfrm>
            <a:off x="1373481" y="1329925"/>
            <a:ext cx="1104900" cy="254000"/>
          </a:xfrm>
          <a:prstGeom prst="rect">
            <a:avLst/>
          </a:prstGeom>
        </p:spPr>
      </p:pic>
      <p:sp>
        <p:nvSpPr>
          <p:cNvPr id="13" name="Text Placeholder 2">
            <a:extLst>
              <a:ext uri="{FF2B5EF4-FFF2-40B4-BE49-F238E27FC236}">
                <a16:creationId xmlns:a16="http://schemas.microsoft.com/office/drawing/2014/main" id="{C83BDE46-B3FD-934A-954D-8ED9ABBD069B}"/>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2" name="TextBox 11">
            <a:extLst>
              <a:ext uri="{FF2B5EF4-FFF2-40B4-BE49-F238E27FC236}">
                <a16:creationId xmlns:a16="http://schemas.microsoft.com/office/drawing/2014/main" id="{323ABD1B-A1CE-B243-B0AE-AFA3DF058648}"/>
              </a:ext>
            </a:extLst>
          </p:cNvPr>
          <p:cNvSpPr txBox="1"/>
          <p:nvPr userDrawn="1"/>
        </p:nvSpPr>
        <p:spPr>
          <a:xfrm>
            <a:off x="3467098" y="1289465"/>
            <a:ext cx="4604847" cy="323165"/>
          </a:xfrm>
          <a:prstGeom prst="rect">
            <a:avLst/>
          </a:prstGeom>
          <a:noFill/>
        </p:spPr>
        <p:txBody>
          <a:bodyPr wrap="square" rtlCol="0">
            <a:spAutoFit/>
          </a:bodyPr>
          <a:lstStyle/>
          <a:p>
            <a:r>
              <a:rPr lang="en-LT" sz="1500" b="1" i="0" dirty="0">
                <a:solidFill>
                  <a:schemeClr val="bg1"/>
                </a:solidFill>
                <a:latin typeface="Arial" panose="020B0604020202020204" pitchFamily="34" charset="0"/>
                <a:ea typeface="Inter Semi Bold" panose="020B0502030000000004" pitchFamily="34" charset="0"/>
                <a:cs typeface="Arial" panose="020B0604020202020204" pitchFamily="34" charset="0"/>
              </a:rPr>
              <a:t>KAUNO TECHNOLOGIJOS UNIVERSITETAS</a:t>
            </a:r>
          </a:p>
        </p:txBody>
      </p:sp>
      <p:sp>
        <p:nvSpPr>
          <p:cNvPr id="14" name="Text Placeholder 6">
            <a:extLst>
              <a:ext uri="{FF2B5EF4-FFF2-40B4-BE49-F238E27FC236}">
                <a16:creationId xmlns:a16="http://schemas.microsoft.com/office/drawing/2014/main" id="{F0045096-48AE-2F45-81DE-246F7A97BAFA}"/>
              </a:ext>
            </a:extLst>
          </p:cNvPr>
          <p:cNvSpPr>
            <a:spLocks noGrp="1"/>
          </p:cNvSpPr>
          <p:nvPr>
            <p:ph type="body" sz="quarter" idx="13" hasCustomPrompt="1"/>
          </p:nvPr>
        </p:nvSpPr>
        <p:spPr>
          <a:xfrm>
            <a:off x="0" y="3373722"/>
            <a:ext cx="2828658" cy="3222561"/>
          </a:xfrm>
          <a:prstGeom prst="rect">
            <a:avLst/>
          </a:prstGeom>
          <a:ln w="19050">
            <a:noFill/>
          </a:ln>
        </p:spPr>
        <p:txBody>
          <a:bodyPr/>
          <a:lstStyle>
            <a:lvl1pPr marL="0" indent="0" algn="ctr">
              <a:buNone/>
              <a:defRPr sz="26000" b="1" i="0">
                <a:ln w="19050">
                  <a:solidFill>
                    <a:schemeClr val="bg1"/>
                  </a:solidFill>
                </a:ln>
                <a:noFill/>
                <a:latin typeface="Arial" panose="020B0604020202020204" pitchFamily="34" charset="0"/>
                <a:ea typeface="Inter" panose="020B0502030000000004" pitchFamily="34" charset="0"/>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3364796189"/>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agrama_Baltas fona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22D502-64E2-DE49-8A59-1D3013B76A6E}"/>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chemeClr val="tx1"/>
              </a:solidFill>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0" i="0" dirty="0">
                <a:solidFill>
                  <a:schemeClr val="tx1"/>
                </a:solidFill>
                <a:latin typeface="Arial" panose="020B0604020202020204" pitchFamily="34" charset="0"/>
                <a:ea typeface="Inter" panose="020B0502030000000004" pitchFamily="34" charset="0"/>
                <a:cs typeface="Arial" panose="020B0604020202020204" pitchFamily="34" charset="0"/>
              </a:rPr>
              <a:t>Nusikopijuokite diagramą:</a:t>
            </a:r>
          </a:p>
          <a:p>
            <a:pPr algn="ctr">
              <a:lnSpc>
                <a:spcPct val="110000"/>
              </a:lnSpc>
              <a:spcAft>
                <a:spcPts val="1200"/>
              </a:spcAft>
            </a:pP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2.</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3.</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diagramą</a:t>
            </a:r>
            <a:b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5.</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diagramą</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1" i="0" dirty="0">
                <a:solidFill>
                  <a:schemeClr val="tx1"/>
                </a:solidFill>
                <a:latin typeface="Arial" panose="020B0604020202020204" pitchFamily="34" charset="0"/>
                <a:ea typeface="Inter Semi Bold" panose="020B0502030000000004" pitchFamily="34" charset="0"/>
                <a:cs typeface="Arial" panose="020B0604020202020204" pitchFamily="34" charset="0"/>
              </a:rPr>
              <a:t>Visos kitos diagramos turi būti kuriamos remiantis esama stilistika.</a:t>
            </a:r>
            <a:endParaRPr lang="en-US"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8EE4845D-B78D-4A46-9763-62D727630EA1}"/>
              </a:ext>
            </a:extLst>
          </p:cNvPr>
          <p:cNvGraphicFramePr/>
          <p:nvPr userDrawn="1">
            <p:extLst>
              <p:ext uri="{D42A27DB-BD31-4B8C-83A1-F6EECF244321}">
                <p14:modId xmlns:p14="http://schemas.microsoft.com/office/powerpoint/2010/main" val="1737979793"/>
              </p:ext>
            </p:extLst>
          </p:nvPr>
        </p:nvGraphicFramePr>
        <p:xfrm>
          <a:off x="988701" y="2763075"/>
          <a:ext cx="5995285" cy="39036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A0CB8A1-1010-EC4F-B6C5-EFB7467F76EE}"/>
              </a:ext>
            </a:extLst>
          </p:cNvPr>
          <p:cNvGraphicFramePr/>
          <p:nvPr userDrawn="1">
            <p:extLst>
              <p:ext uri="{D42A27DB-BD31-4B8C-83A1-F6EECF244321}">
                <p14:modId xmlns:p14="http://schemas.microsoft.com/office/powerpoint/2010/main" val="1245475880"/>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1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ntelė_Juodas fonas">
    <p:bg>
      <p:bgPr>
        <a:solidFill>
          <a:schemeClr val="tx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A4775A3-EB07-A141-A562-5216ADEA360A}"/>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rgbClr val="FFFF00"/>
              </a:solidFill>
              <a:latin typeface="Arial" panose="020B0604020202020204" pitchFamily="34" charset="0"/>
              <a:ea typeface="Inter" panose="020B0502030000000004" pitchFamily="34" charset="0"/>
              <a:cs typeface="Arial" panose="020B06040202020202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bg1"/>
                </a:solidFill>
                <a:latin typeface="Arial" panose="020B0604020202020204" pitchFamily="34" charset="0"/>
                <a:ea typeface="Inter" panose="020B0502030000000004" pitchFamily="34" charset="0"/>
                <a:cs typeface="Arial" panose="020B06040202020202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2.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3.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lentelę</a:t>
            </a:r>
            <a:b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5.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lentelę</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8EDCF25F-588F-FA48-A5FB-9F332A23BADD}"/>
              </a:ext>
            </a:extLst>
          </p:cNvPr>
          <p:cNvGraphicFramePr>
            <a:graphicFrameLocks noGrp="1"/>
          </p:cNvGraphicFramePr>
          <p:nvPr userDrawn="1">
            <p:extLst>
              <p:ext uri="{D42A27DB-BD31-4B8C-83A1-F6EECF244321}">
                <p14:modId xmlns:p14="http://schemas.microsoft.com/office/powerpoint/2010/main" val="2431052889"/>
              </p:ext>
            </p:extLst>
          </p:nvPr>
        </p:nvGraphicFramePr>
        <p:xfrm>
          <a:off x="947737" y="2736570"/>
          <a:ext cx="10077314" cy="3475035"/>
        </p:xfrm>
        <a:graphic>
          <a:graphicData uri="http://schemas.openxmlformats.org/drawingml/2006/table">
            <a:tbl>
              <a:tblPr firstRow="1" bandRow="1">
                <a:tableStyleId>{073A0DAA-6AF3-43AB-8588-CEC1D06C72B9}</a:tableStyleId>
              </a:tblPr>
              <a:tblGrid>
                <a:gridCol w="525463">
                  <a:extLst>
                    <a:ext uri="{9D8B030D-6E8A-4147-A177-3AD203B41FA5}">
                      <a16:colId xmlns:a16="http://schemas.microsoft.com/office/drawing/2014/main" val="553379762"/>
                    </a:ext>
                  </a:extLst>
                </a:gridCol>
                <a:gridCol w="5672183">
                  <a:extLst>
                    <a:ext uri="{9D8B030D-6E8A-4147-A177-3AD203B41FA5}">
                      <a16:colId xmlns:a16="http://schemas.microsoft.com/office/drawing/2014/main" val="2887563481"/>
                    </a:ext>
                  </a:extLst>
                </a:gridCol>
                <a:gridCol w="2632166">
                  <a:extLst>
                    <a:ext uri="{9D8B030D-6E8A-4147-A177-3AD203B41FA5}">
                      <a16:colId xmlns:a16="http://schemas.microsoft.com/office/drawing/2014/main" val="1877026651"/>
                    </a:ext>
                  </a:extLst>
                </a:gridCol>
                <a:gridCol w="1247502">
                  <a:extLst>
                    <a:ext uri="{9D8B030D-6E8A-4147-A177-3AD203B41FA5}">
                      <a16:colId xmlns:a16="http://schemas.microsoft.com/office/drawing/2014/main" val="2481374449"/>
                    </a:ext>
                  </a:extLst>
                </a:gridCol>
              </a:tblGrid>
              <a:tr h="695007">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Nr.</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Magna aliquam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Enim ad minim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Iriure</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1</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Aoreet dolore magna aliquam erat volutpat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Praesent luptatum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2</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Ut wisi enim ad minim veniam, quis nostrud</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Dolore te feugait nul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3</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Exerci tation ullamcorper suscipit lobortis nisl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Augue duis</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4</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Duis autem vel eum iriure dolor </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Te feugait nulla facilisi</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42420871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ntelė_Baltas fona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245F59-08C9-D44E-AAB0-68B4A977944C}"/>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chemeClr val="tx1"/>
              </a:solidFill>
              <a:latin typeface="Arial" panose="020B0604020202020204" pitchFamily="34" charset="0"/>
              <a:ea typeface="Inter" panose="020B0502030000000004" pitchFamily="34" charset="0"/>
              <a:cs typeface="Arial" panose="020B06040202020202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tx1"/>
                </a:solidFill>
                <a:latin typeface="Arial" panose="020B0604020202020204" pitchFamily="34" charset="0"/>
                <a:ea typeface="Inter" panose="020B0502030000000004" pitchFamily="34" charset="0"/>
                <a:cs typeface="Arial" panose="020B06040202020202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2.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3.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lentelę</a:t>
            </a:r>
            <a:b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5.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lentelę</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40D29DF7-224A-0946-B65F-B6854B3ABD98}"/>
              </a:ext>
            </a:extLst>
          </p:cNvPr>
          <p:cNvGraphicFramePr>
            <a:graphicFrameLocks noGrp="1"/>
          </p:cNvGraphicFramePr>
          <p:nvPr userDrawn="1">
            <p:extLst>
              <p:ext uri="{D42A27DB-BD31-4B8C-83A1-F6EECF244321}">
                <p14:modId xmlns:p14="http://schemas.microsoft.com/office/powerpoint/2010/main" val="2636463211"/>
              </p:ext>
            </p:extLst>
          </p:nvPr>
        </p:nvGraphicFramePr>
        <p:xfrm>
          <a:off x="947737" y="2736570"/>
          <a:ext cx="10279789" cy="3475035"/>
        </p:xfrm>
        <a:graphic>
          <a:graphicData uri="http://schemas.openxmlformats.org/drawingml/2006/table">
            <a:tbl>
              <a:tblPr firstRow="1" bandRow="1">
                <a:tableStyleId>{073A0DAA-6AF3-43AB-8588-CEC1D06C72B9}</a:tableStyleId>
              </a:tblPr>
              <a:tblGrid>
                <a:gridCol w="528366">
                  <a:extLst>
                    <a:ext uri="{9D8B030D-6E8A-4147-A177-3AD203B41FA5}">
                      <a16:colId xmlns:a16="http://schemas.microsoft.com/office/drawing/2014/main" val="553379762"/>
                    </a:ext>
                  </a:extLst>
                </a:gridCol>
                <a:gridCol w="5669280">
                  <a:extLst>
                    <a:ext uri="{9D8B030D-6E8A-4147-A177-3AD203B41FA5}">
                      <a16:colId xmlns:a16="http://schemas.microsoft.com/office/drawing/2014/main" val="2887563481"/>
                    </a:ext>
                  </a:extLst>
                </a:gridCol>
                <a:gridCol w="2625634">
                  <a:extLst>
                    <a:ext uri="{9D8B030D-6E8A-4147-A177-3AD203B41FA5}">
                      <a16:colId xmlns:a16="http://schemas.microsoft.com/office/drawing/2014/main" val="1877026651"/>
                    </a:ext>
                  </a:extLst>
                </a:gridCol>
                <a:gridCol w="1456509">
                  <a:extLst>
                    <a:ext uri="{9D8B030D-6E8A-4147-A177-3AD203B41FA5}">
                      <a16:colId xmlns:a16="http://schemas.microsoft.com/office/drawing/2014/main" val="2481374449"/>
                    </a:ext>
                  </a:extLst>
                </a:gridCol>
              </a:tblGrid>
              <a:tr h="695007">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Nr.</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Magna aliquam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Enim ad minim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Iriure</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1</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Aoreet dolore magna aliquam erat volutpat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Praesent luptatum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2</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Ut wisi enim ad minim veniam, quis nostrud</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Dolore te feugait nul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3</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Exerci tation ullamcorper suscipit lobortis nisl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Augue duis</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4</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Duis autem vel eum iriure dolor </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Te feugait nulla facilisi</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15257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kyrius_Du skaičiai">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14" name="Picture 13">
            <a:extLst>
              <a:ext uri="{FF2B5EF4-FFF2-40B4-BE49-F238E27FC236}">
                <a16:creationId xmlns:a16="http://schemas.microsoft.com/office/drawing/2014/main" id="{A555EE49-EA86-604D-B79E-1835648D4373}"/>
              </a:ext>
            </a:extLst>
          </p:cNvPr>
          <p:cNvPicPr>
            <a:picLocks noChangeAspect="1"/>
          </p:cNvPicPr>
          <p:nvPr userDrawn="1"/>
        </p:nvPicPr>
        <p:blipFill rotWithShape="1">
          <a:blip r:embed="rId4"/>
          <a:srcRect l="-254768" t="1" r="-836988" b="29251"/>
          <a:stretch/>
        </p:blipFill>
        <p:spPr>
          <a:xfrm rot="5400000">
            <a:off x="2198923" y="-847734"/>
            <a:ext cx="454047" cy="4851894"/>
          </a:xfrm>
          <a:prstGeom prst="rect">
            <a:avLst/>
          </a:prstGeom>
        </p:spPr>
      </p:pic>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4832844" y="0"/>
            <a:ext cx="38100" cy="6858000"/>
          </a:xfrm>
          <a:prstGeom prst="rect">
            <a:avLst/>
          </a:prstGeom>
        </p:spPr>
      </p:pic>
      <p:pic>
        <p:nvPicPr>
          <p:cNvPr id="6" name="Picture 5">
            <a:extLst>
              <a:ext uri="{FF2B5EF4-FFF2-40B4-BE49-F238E27FC236}">
                <a16:creationId xmlns:a16="http://schemas.microsoft.com/office/drawing/2014/main" id="{E48C8245-A0B5-4343-A773-99B1AC5A1C19}"/>
              </a:ext>
            </a:extLst>
          </p:cNvPr>
          <p:cNvPicPr>
            <a:picLocks noChangeAspect="1"/>
          </p:cNvPicPr>
          <p:nvPr userDrawn="1"/>
        </p:nvPicPr>
        <p:blipFill>
          <a:blip r:embed="rId5"/>
          <a:stretch>
            <a:fillRect/>
          </a:stretch>
        </p:blipFill>
        <p:spPr>
          <a:xfrm>
            <a:off x="3278535" y="1329925"/>
            <a:ext cx="1104900" cy="254000"/>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5477810" y="3668711"/>
            <a:ext cx="4361134" cy="2724025"/>
          </a:xfrm>
          <a:prstGeom prst="rect">
            <a:avLst/>
          </a:prstGeom>
        </p:spPr>
        <p:txBody>
          <a:bodyPr anchor="b"/>
          <a:lstStyle>
            <a:lvl1pPr marL="0" indent="0">
              <a:buNone/>
              <a:defRPr sz="37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sp>
        <p:nvSpPr>
          <p:cNvPr id="12" name="Text Placeholder 2">
            <a:extLst>
              <a:ext uri="{FF2B5EF4-FFF2-40B4-BE49-F238E27FC236}">
                <a16:creationId xmlns:a16="http://schemas.microsoft.com/office/drawing/2014/main" id="{20FA2AC1-A86F-6246-9CF6-463924E7F598}"/>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3" name="TextBox 12">
            <a:extLst>
              <a:ext uri="{FF2B5EF4-FFF2-40B4-BE49-F238E27FC236}">
                <a16:creationId xmlns:a16="http://schemas.microsoft.com/office/drawing/2014/main" id="{FD500F5A-81CA-2F4B-BDD4-88D7FC1AE05F}"/>
              </a:ext>
            </a:extLst>
          </p:cNvPr>
          <p:cNvSpPr txBox="1"/>
          <p:nvPr userDrawn="1"/>
        </p:nvSpPr>
        <p:spPr>
          <a:xfrm>
            <a:off x="5477810" y="1289465"/>
            <a:ext cx="4604847" cy="323165"/>
          </a:xfrm>
          <a:prstGeom prst="rect">
            <a:avLst/>
          </a:prstGeom>
          <a:noFill/>
        </p:spPr>
        <p:txBody>
          <a:bodyPr wrap="square" rtlCol="0">
            <a:spAutoFit/>
          </a:bodyPr>
          <a:lstStyle/>
          <a:p>
            <a:r>
              <a:rPr lang="en-LT" sz="1500" b="1" i="0" dirty="0">
                <a:solidFill>
                  <a:schemeClr val="bg1"/>
                </a:solidFill>
                <a:latin typeface="Arial" panose="020B0604020202020204" pitchFamily="34" charset="0"/>
                <a:ea typeface="Inter Semi Bold" panose="020B0502030000000004" pitchFamily="34" charset="0"/>
                <a:cs typeface="Arial" panose="020B0604020202020204" pitchFamily="34" charset="0"/>
              </a:rPr>
              <a:t>KAUNO TECHNOLOGIJOS UNIVERSITETAS</a:t>
            </a:r>
          </a:p>
        </p:txBody>
      </p:sp>
      <p:sp>
        <p:nvSpPr>
          <p:cNvPr id="15" name="Text Placeholder 6">
            <a:extLst>
              <a:ext uri="{FF2B5EF4-FFF2-40B4-BE49-F238E27FC236}">
                <a16:creationId xmlns:a16="http://schemas.microsoft.com/office/drawing/2014/main" id="{D6224EDB-B787-DE4E-BE6F-8D8484097FCC}"/>
              </a:ext>
            </a:extLst>
          </p:cNvPr>
          <p:cNvSpPr>
            <a:spLocks noGrp="1"/>
          </p:cNvSpPr>
          <p:nvPr>
            <p:ph type="body" sz="quarter" idx="13" hasCustomPrompt="1"/>
          </p:nvPr>
        </p:nvSpPr>
        <p:spPr>
          <a:xfrm>
            <a:off x="0" y="3373722"/>
            <a:ext cx="4832844" cy="3222561"/>
          </a:xfrm>
          <a:prstGeom prst="rect">
            <a:avLst/>
          </a:prstGeom>
          <a:ln w="19050">
            <a:noFill/>
          </a:ln>
        </p:spPr>
        <p:txBody>
          <a:bodyPr/>
          <a:lstStyle>
            <a:lvl1pPr marL="0" indent="0" algn="ctr">
              <a:buNone/>
              <a:defRPr sz="26000" b="1" i="0">
                <a:ln w="19050">
                  <a:solidFill>
                    <a:schemeClr val="bg1"/>
                  </a:solidFill>
                </a:ln>
                <a:noFill/>
                <a:latin typeface="Arial" panose="020B0604020202020204" pitchFamily="34" charset="0"/>
                <a:ea typeface="Inter" panose="020B0502030000000004" pitchFamily="34" charset="0"/>
                <a:cs typeface="Arial" panose="020B0604020202020204" pitchFamily="34" charset="0"/>
              </a:defRPr>
            </a:lvl1pPr>
          </a:lstStyle>
          <a:p>
            <a:pPr lvl="0"/>
            <a:r>
              <a:rPr lang="en-US" dirty="0"/>
              <a:t>28</a:t>
            </a:r>
          </a:p>
        </p:txBody>
      </p:sp>
    </p:spTree>
    <p:extLst>
      <p:ext uri="{BB962C8B-B14F-4D97-AF65-F5344CB8AC3E}">
        <p14:creationId xmlns:p14="http://schemas.microsoft.com/office/powerpoint/2010/main" val="374483783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as_Šūki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pic>
        <p:nvPicPr>
          <p:cNvPr id="10" name="Picture 9">
            <a:extLst>
              <a:ext uri="{FF2B5EF4-FFF2-40B4-BE49-F238E27FC236}">
                <a16:creationId xmlns:a16="http://schemas.microsoft.com/office/drawing/2014/main" id="{6B7DEC24-8D93-6D48-A79C-7BDDFFA2B161}"/>
              </a:ext>
            </a:extLst>
          </p:cNvPr>
          <p:cNvPicPr>
            <a:picLocks noChangeAspect="1"/>
          </p:cNvPicPr>
          <p:nvPr userDrawn="1"/>
        </p:nvPicPr>
        <p:blipFill>
          <a:blip r:embed="rId2"/>
          <a:stretch>
            <a:fillRect/>
          </a:stretch>
        </p:blipFill>
        <p:spPr>
          <a:xfrm>
            <a:off x="11013890" y="0"/>
            <a:ext cx="38100" cy="6858000"/>
          </a:xfrm>
          <a:prstGeom prst="rect">
            <a:avLst/>
          </a:prstGeom>
        </p:spPr>
      </p:pic>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16" name="Picture 15">
            <a:extLst>
              <a:ext uri="{FF2B5EF4-FFF2-40B4-BE49-F238E27FC236}">
                <a16:creationId xmlns:a16="http://schemas.microsoft.com/office/drawing/2014/main" id="{A7015AA5-A63A-AA42-ACD1-300F08FBDCD4}"/>
              </a:ext>
            </a:extLst>
          </p:cNvPr>
          <p:cNvPicPr>
            <a:picLocks noChangeAspect="1"/>
          </p:cNvPicPr>
          <p:nvPr userDrawn="1"/>
        </p:nvPicPr>
        <p:blipFill rotWithShape="1">
          <a:blip r:embed="rId3"/>
          <a:srcRect t="-1" r="9663" b="-12809"/>
          <a:stretch/>
        </p:blipFill>
        <p:spPr>
          <a:xfrm>
            <a:off x="0" y="1356723"/>
            <a:ext cx="11013890" cy="214901"/>
          </a:xfrm>
          <a:prstGeom prst="rect">
            <a:avLst/>
          </a:prstGeom>
        </p:spPr>
      </p:pic>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23" name="Picture 22">
            <a:extLst>
              <a:ext uri="{FF2B5EF4-FFF2-40B4-BE49-F238E27FC236}">
                <a16:creationId xmlns:a16="http://schemas.microsoft.com/office/drawing/2014/main" id="{810A3938-1C5A-734A-9AEB-AA2A81156F6C}"/>
              </a:ext>
            </a:extLst>
          </p:cNvPr>
          <p:cNvPicPr>
            <a:picLocks noChangeAspect="1"/>
          </p:cNvPicPr>
          <p:nvPr userDrawn="1"/>
        </p:nvPicPr>
        <p:blipFill>
          <a:blip r:embed="rId4"/>
          <a:stretch>
            <a:fillRect/>
          </a:stretch>
        </p:blipFill>
        <p:spPr>
          <a:xfrm>
            <a:off x="11314565" y="696317"/>
            <a:ext cx="590984" cy="318475"/>
          </a:xfrm>
          <a:prstGeom prst="rect">
            <a:avLst/>
          </a:prstGeom>
        </p:spPr>
      </p:pic>
      <p:sp>
        <p:nvSpPr>
          <p:cNvPr id="11" name="Slide Number Placeholder 3">
            <a:extLst>
              <a:ext uri="{FF2B5EF4-FFF2-40B4-BE49-F238E27FC236}">
                <a16:creationId xmlns:a16="http://schemas.microsoft.com/office/drawing/2014/main" id="{7EE7EFB9-58EC-4E46-B135-D34F2910C58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119542493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as_Šūki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BC028207-03C6-EB4F-8087-70DFE414C3FB}"/>
              </a:ext>
            </a:extLst>
          </p:cNvPr>
          <p:cNvPicPr>
            <a:picLocks noChangeAspect="1"/>
          </p:cNvPicPr>
          <p:nvPr userDrawn="1"/>
        </p:nvPicPr>
        <p:blipFill>
          <a:blip r:embed="rId2"/>
          <a:stretch>
            <a:fillRect/>
          </a:stretch>
        </p:blipFill>
        <p:spPr>
          <a:xfrm>
            <a:off x="11314563" y="696316"/>
            <a:ext cx="590985" cy="318475"/>
          </a:xfrm>
          <a:prstGeom prst="rect">
            <a:avLst/>
          </a:prstGeom>
        </p:spPr>
      </p:pic>
      <p:pic>
        <p:nvPicPr>
          <p:cNvPr id="14" name="Picture 13">
            <a:extLst>
              <a:ext uri="{FF2B5EF4-FFF2-40B4-BE49-F238E27FC236}">
                <a16:creationId xmlns:a16="http://schemas.microsoft.com/office/drawing/2014/main" id="{E8B3520C-4886-5844-B632-0EFDEEFA04BE}"/>
              </a:ext>
            </a:extLst>
          </p:cNvPr>
          <p:cNvPicPr>
            <a:picLocks noChangeAspect="1"/>
          </p:cNvPicPr>
          <p:nvPr userDrawn="1"/>
        </p:nvPicPr>
        <p:blipFill>
          <a:blip r:embed="rId3"/>
          <a:stretch>
            <a:fillRect/>
          </a:stretch>
        </p:blipFill>
        <p:spPr>
          <a:xfrm>
            <a:off x="11010097" y="0"/>
            <a:ext cx="38100" cy="6858000"/>
          </a:xfrm>
          <a:prstGeom prst="rect">
            <a:avLst/>
          </a:prstGeom>
        </p:spPr>
      </p:pic>
      <p:pic>
        <p:nvPicPr>
          <p:cNvPr id="15" name="Picture 14">
            <a:extLst>
              <a:ext uri="{FF2B5EF4-FFF2-40B4-BE49-F238E27FC236}">
                <a16:creationId xmlns:a16="http://schemas.microsoft.com/office/drawing/2014/main" id="{DBBDCAF9-A99D-AB48-B61A-DEA4A9FF6C9F}"/>
              </a:ext>
            </a:extLst>
          </p:cNvPr>
          <p:cNvPicPr>
            <a:picLocks noChangeAspect="1"/>
          </p:cNvPicPr>
          <p:nvPr userDrawn="1"/>
        </p:nvPicPr>
        <p:blipFill rotWithShape="1">
          <a:blip r:embed="rId4"/>
          <a:srcRect r="9625" b="-49952"/>
          <a:stretch/>
        </p:blipFill>
        <p:spPr>
          <a:xfrm>
            <a:off x="0" y="1356709"/>
            <a:ext cx="11018622" cy="285659"/>
          </a:xfrm>
          <a:prstGeom prst="rect">
            <a:avLst/>
          </a:prstGeom>
        </p:spPr>
      </p:pic>
      <p:sp>
        <p:nvSpPr>
          <p:cNvPr id="10" name="Slide Number Placeholder 3">
            <a:extLst>
              <a:ext uri="{FF2B5EF4-FFF2-40B4-BE49-F238E27FC236}">
                <a16:creationId xmlns:a16="http://schemas.microsoft.com/office/drawing/2014/main" id="{D1705FAF-CC62-BB49-B817-BC45A057FA0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14975721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a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69C3A560-9403-BC49-A5F7-C015081D15DE}"/>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2" name="Picture 11">
            <a:extLst>
              <a:ext uri="{FF2B5EF4-FFF2-40B4-BE49-F238E27FC236}">
                <a16:creationId xmlns:a16="http://schemas.microsoft.com/office/drawing/2014/main" id="{6E36B143-6BE1-0541-83D6-F8722667238A}"/>
              </a:ext>
            </a:extLst>
          </p:cNvPr>
          <p:cNvPicPr>
            <a:picLocks noChangeAspect="1"/>
          </p:cNvPicPr>
          <p:nvPr userDrawn="1"/>
        </p:nvPicPr>
        <p:blipFill>
          <a:blip r:embed="rId3"/>
          <a:stretch>
            <a:fillRect/>
          </a:stretch>
        </p:blipFill>
        <p:spPr>
          <a:xfrm>
            <a:off x="11163044" y="696317"/>
            <a:ext cx="590984" cy="318475"/>
          </a:xfrm>
          <a:prstGeom prst="rect">
            <a:avLst/>
          </a:prstGeom>
        </p:spPr>
      </p:pic>
      <p:sp>
        <p:nvSpPr>
          <p:cNvPr id="8" name="Slide Number Placeholder 3">
            <a:extLst>
              <a:ext uri="{FF2B5EF4-FFF2-40B4-BE49-F238E27FC236}">
                <a16:creationId xmlns:a16="http://schemas.microsoft.com/office/drawing/2014/main" id="{EE81F693-50CC-E74A-92F2-28556691589B}"/>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418282894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a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9" name="Picture 8">
            <a:extLst>
              <a:ext uri="{FF2B5EF4-FFF2-40B4-BE49-F238E27FC236}">
                <a16:creationId xmlns:a16="http://schemas.microsoft.com/office/drawing/2014/main" id="{C66F165C-7173-9B41-9B41-5FC5C0B7D53F}"/>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4" name="Picture 13">
            <a:extLst>
              <a:ext uri="{FF2B5EF4-FFF2-40B4-BE49-F238E27FC236}">
                <a16:creationId xmlns:a16="http://schemas.microsoft.com/office/drawing/2014/main" id="{0B47D6DC-D91B-A144-80BE-9E55BF0FD1FC}"/>
              </a:ext>
            </a:extLst>
          </p:cNvPr>
          <p:cNvPicPr>
            <a:picLocks noChangeAspect="1"/>
          </p:cNvPicPr>
          <p:nvPr userDrawn="1"/>
        </p:nvPicPr>
        <p:blipFill>
          <a:blip r:embed="rId3"/>
          <a:stretch>
            <a:fillRect/>
          </a:stretch>
        </p:blipFill>
        <p:spPr>
          <a:xfrm>
            <a:off x="11163222" y="696316"/>
            <a:ext cx="590985" cy="318475"/>
          </a:xfrm>
          <a:prstGeom prst="rect">
            <a:avLst/>
          </a:prstGeom>
        </p:spPr>
      </p:pic>
      <p:sp>
        <p:nvSpPr>
          <p:cNvPr id="8" name="Slide Number Placeholder 3">
            <a:extLst>
              <a:ext uri="{FF2B5EF4-FFF2-40B4-BE49-F238E27FC236}">
                <a16:creationId xmlns:a16="http://schemas.microsoft.com/office/drawing/2014/main" id="{BD405FBB-9895-7146-BF23-12D1784B464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23346298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kstas_Dvi dalys">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8" name="Slide Number Placeholder 3">
            <a:extLst>
              <a:ext uri="{FF2B5EF4-FFF2-40B4-BE49-F238E27FC236}">
                <a16:creationId xmlns:a16="http://schemas.microsoft.com/office/drawing/2014/main" id="{BEC282FF-8A8E-4743-8FE6-0CBA9BBA69B5}"/>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79643725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1343"/>
      </p:ext>
    </p:extLst>
  </p:cSld>
  <p:clrMap bg1="lt1" tx1="dk1" bg2="lt2" tx2="dk2" accent1="accent1" accent2="accent2" accent3="accent3" accent4="accent4" accent5="accent5" accent6="accent6" hlink="hlink" folHlink="folHlink"/>
  <p:sldLayoutIdLst>
    <p:sldLayoutId id="2147483713" r:id="rId1"/>
    <p:sldLayoutId id="2147483712" r:id="rId2"/>
    <p:sldLayoutId id="2147483714" r:id="rId3"/>
    <p:sldLayoutId id="2147483715" r:id="rId4"/>
    <p:sldLayoutId id="2147483716" r:id="rId5"/>
    <p:sldLayoutId id="2147483723" r:id="rId6"/>
    <p:sldLayoutId id="2147483737" r:id="rId7"/>
    <p:sldLayoutId id="2147483738" r:id="rId8"/>
    <p:sldLayoutId id="2147483717" r:id="rId9"/>
    <p:sldLayoutId id="2147483718" r:id="rId10"/>
    <p:sldLayoutId id="2147483719" r:id="rId11"/>
    <p:sldLayoutId id="2147483720" r:id="rId12"/>
    <p:sldLayoutId id="2147483677" r:id="rId13"/>
    <p:sldLayoutId id="2147483739" r:id="rId14"/>
    <p:sldLayoutId id="214748374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558009"/>
      </p:ext>
    </p:extLst>
  </p:cSld>
  <p:clrMap bg1="lt1" tx1="dk1" bg2="lt2" tx2="dk2" accent1="accent1" accent2="accent2" accent3="accent3" accent4="accent4" accent5="accent5" accent6="accent6" hlink="hlink" folHlink="folHlink"/>
  <p:sldLayoutIdLst>
    <p:sldLayoutId id="2147483741" r:id="rId1"/>
    <p:sldLayoutId id="2147483725" r:id="rId2"/>
    <p:sldLayoutId id="2147483726" r:id="rId3"/>
    <p:sldLayoutId id="2147483727" r:id="rId4"/>
    <p:sldLayoutId id="2147483728" r:id="rId5"/>
    <p:sldLayoutId id="2147483729" r:id="rId6"/>
    <p:sldLayoutId id="2147483742" r:id="rId7"/>
    <p:sldLayoutId id="2147483732" r:id="rId8"/>
    <p:sldLayoutId id="2147483731"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6730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DED83E-2739-4120-8AEC-4E93E6023820}"/>
              </a:ext>
            </a:extLst>
          </p:cNvPr>
          <p:cNvSpPr>
            <a:spLocks noGrp="1"/>
          </p:cNvSpPr>
          <p:nvPr>
            <p:ph type="body" sz="quarter" idx="10"/>
          </p:nvPr>
        </p:nvSpPr>
        <p:spPr/>
        <p:txBody>
          <a:bodyPr/>
          <a:lstStyle/>
          <a:p>
            <a:r>
              <a:rPr lang="lt-LT" dirty="0"/>
              <a:t>Atliko: Eligijus Kiudys IFM-1/3</a:t>
            </a:r>
            <a:endParaRPr lang="en-US" dirty="0"/>
          </a:p>
        </p:txBody>
      </p:sp>
      <p:sp>
        <p:nvSpPr>
          <p:cNvPr id="3" name="Text Placeholder 2">
            <a:extLst>
              <a:ext uri="{FF2B5EF4-FFF2-40B4-BE49-F238E27FC236}">
                <a16:creationId xmlns:a16="http://schemas.microsoft.com/office/drawing/2014/main" id="{9683F397-D6B0-4ACE-8F7A-AB9F54867228}"/>
              </a:ext>
            </a:extLst>
          </p:cNvPr>
          <p:cNvSpPr>
            <a:spLocks noGrp="1"/>
          </p:cNvSpPr>
          <p:nvPr>
            <p:ph type="body" sz="quarter" idx="11"/>
          </p:nvPr>
        </p:nvSpPr>
        <p:spPr/>
        <p:txBody>
          <a:bodyPr/>
          <a:lstStyle/>
          <a:p>
            <a:r>
              <a:rPr lang="lt-LT" dirty="0"/>
              <a:t>Rolėmis grįstas žiniatinklio programų prieigos valdymo</a:t>
            </a:r>
            <a:endParaRPr lang="en-US" dirty="0"/>
          </a:p>
        </p:txBody>
      </p:sp>
      <p:sp>
        <p:nvSpPr>
          <p:cNvPr id="4" name="Text Placeholder 3">
            <a:extLst>
              <a:ext uri="{FF2B5EF4-FFF2-40B4-BE49-F238E27FC236}">
                <a16:creationId xmlns:a16="http://schemas.microsoft.com/office/drawing/2014/main" id="{4B9B4659-B2DB-4AE7-B7A5-5988F6E9FA8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82888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C42E9-B710-417D-BBD5-6A153E666900}"/>
              </a:ext>
            </a:extLst>
          </p:cNvPr>
          <p:cNvSpPr>
            <a:spLocks noGrp="1"/>
          </p:cNvSpPr>
          <p:nvPr>
            <p:ph type="body" sz="quarter" idx="10"/>
          </p:nvPr>
        </p:nvSpPr>
        <p:spPr/>
        <p:txBody>
          <a:bodyPr/>
          <a:lstStyle/>
          <a:p>
            <a:pPr marL="0" indent="0">
              <a:buNone/>
            </a:pPr>
            <a:r>
              <a:rPr lang="lt-LT" dirty="0"/>
              <a:t>Prieigos valdymo problema – žiniatinklio naudotojų  prieigos apribojimas internetiniose puslapiuose arba internetinėse sistemose. Atskiriant reikalinga prieiga prie reikiamų sistemos arba puslapio.</a:t>
            </a:r>
          </a:p>
        </p:txBody>
      </p:sp>
      <p:sp>
        <p:nvSpPr>
          <p:cNvPr id="3" name="Text Placeholder 2">
            <a:extLst>
              <a:ext uri="{FF2B5EF4-FFF2-40B4-BE49-F238E27FC236}">
                <a16:creationId xmlns:a16="http://schemas.microsoft.com/office/drawing/2014/main" id="{442A147D-A6D8-402E-9F08-47933F44DC90}"/>
              </a:ext>
            </a:extLst>
          </p:cNvPr>
          <p:cNvSpPr>
            <a:spLocks noGrp="1"/>
          </p:cNvSpPr>
          <p:nvPr>
            <p:ph type="body" sz="quarter" idx="11"/>
          </p:nvPr>
        </p:nvSpPr>
        <p:spPr/>
        <p:txBody>
          <a:bodyPr/>
          <a:lstStyle/>
          <a:p>
            <a:r>
              <a:rPr lang="lt-LT" dirty="0"/>
              <a:t>Sprendžiama problema</a:t>
            </a:r>
            <a:endParaRPr lang="en-US" dirty="0"/>
          </a:p>
        </p:txBody>
      </p:sp>
      <p:sp>
        <p:nvSpPr>
          <p:cNvPr id="4" name="Text Placeholder 3">
            <a:extLst>
              <a:ext uri="{FF2B5EF4-FFF2-40B4-BE49-F238E27FC236}">
                <a16:creationId xmlns:a16="http://schemas.microsoft.com/office/drawing/2014/main" id="{EF2C2C01-DD03-4F69-99A9-60D3E4F2B27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8086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8D47F3-3288-4E05-9646-FF96C11349AD}"/>
              </a:ext>
            </a:extLst>
          </p:cNvPr>
          <p:cNvSpPr>
            <a:spLocks noGrp="1"/>
          </p:cNvSpPr>
          <p:nvPr>
            <p:ph type="body" sz="quarter" idx="10"/>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lt-LT" sz="1600" dirty="0">
                <a:effectLst/>
                <a:latin typeface="Times New Roman" panose="02020603050405020304" pitchFamily="18" charset="0"/>
                <a:ea typeface="Calibri" panose="020F0502020204030204" pitchFamily="34" charset="0"/>
                <a:cs typeface="Times New Roman" panose="02020603050405020304" pitchFamily="18" charset="0"/>
              </a:rPr>
              <a:t>Išanalizavus žiniatinklio programų prieigos valdymo problemas pastebėta, kad kuriant prieigos valdymo modelį yra ne viena problema su kuria susiduriama. Visos problemos gali būti suskirstytos į tris pagrindines problemas. Pirmiausia tai yra žinomiausia problema duomenų apsaugos problema. Kita viena iš pagrindinių problemų yra naudotojo konfidencialumas, apie kurį reikia pagalvoti. Paskutinė didelė problema yra sistemos prieiga, reikia pagalvoti apie sistemos apkrovą naudojant prieigos valdymo metodą. Žinoma yra ir kitų problemų su kuriomis galima susidurti.</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lt-LT" sz="1600" dirty="0">
                <a:effectLst/>
                <a:latin typeface="Times New Roman" panose="02020603050405020304" pitchFamily="18" charset="0"/>
                <a:ea typeface="Calibri" panose="020F0502020204030204" pitchFamily="34" charset="0"/>
                <a:cs typeface="Times New Roman" panose="02020603050405020304" pitchFamily="18" charset="0"/>
              </a:rPr>
              <a:t>Išanalizavus žiniatinklio programų prieigos valdymo metodus buvo pastebėta, kad jų yra daug ir skiriasi drastiškai nuo analizuojamo metodo, arba yra metodai yra paremti rolėmis grįsto valdymo metodu.</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lt-LT" sz="1600" dirty="0">
                <a:effectLst/>
                <a:latin typeface="Times New Roman" panose="02020603050405020304" pitchFamily="18" charset="0"/>
                <a:ea typeface="Calibri" panose="020F0502020204030204" pitchFamily="34" charset="0"/>
                <a:cs typeface="Times New Roman" panose="02020603050405020304" pitchFamily="18" charset="0"/>
              </a:rPr>
              <a:t>Atlikus rolėmis grįsto prieigos valdymo metodo analizę buvo suprasta, kad šitas metodas nėra toks lengvas kaip iš pradžių buvo galvota. Buvo pamatytą, kad jį panaudoti reikia daug žingsnių kuriuos reikia atlikti. Pastebėta kaip veikia naudotojų valdymas, rolių valdymas ir licencijų tvarkymas. Išsiaiškinta, kaip turėtų veikti prieigos valdymas iš administratoriaus pusės.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ADDDD51-80C8-41F2-A10D-2468BCC9C655}"/>
              </a:ext>
            </a:extLst>
          </p:cNvPr>
          <p:cNvSpPr>
            <a:spLocks noGrp="1"/>
          </p:cNvSpPr>
          <p:nvPr>
            <p:ph type="body" sz="quarter" idx="11"/>
          </p:nvPr>
        </p:nvSpPr>
        <p:spPr/>
        <p:txBody>
          <a:bodyPr/>
          <a:lstStyle/>
          <a:p>
            <a:r>
              <a:rPr lang="lt-LT" dirty="0"/>
              <a:t>Analizės išvados</a:t>
            </a:r>
            <a:endParaRPr lang="en-US" dirty="0"/>
          </a:p>
        </p:txBody>
      </p:sp>
      <p:sp>
        <p:nvSpPr>
          <p:cNvPr id="4" name="Text Placeholder 3">
            <a:extLst>
              <a:ext uri="{FF2B5EF4-FFF2-40B4-BE49-F238E27FC236}">
                <a16:creationId xmlns:a16="http://schemas.microsoft.com/office/drawing/2014/main" id="{0D95860C-90B7-4EE1-9E40-D6B16540884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4929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CC6CE6-B217-4434-8415-3299D0673344}"/>
              </a:ext>
            </a:extLst>
          </p:cNvPr>
          <p:cNvSpPr>
            <a:spLocks noGrp="1"/>
          </p:cNvSpPr>
          <p:nvPr>
            <p:ph type="body" sz="quarter" idx="10"/>
          </p:nvPr>
        </p:nvSpPr>
        <p:spPr/>
        <p:txBody>
          <a:bodyPr/>
          <a:lstStyle/>
          <a:p>
            <a:pPr marL="342900" indent="-342900">
              <a:buFont typeface="Arial" panose="020B0604020202020204" pitchFamily="34" charset="0"/>
              <a:buChar char="•"/>
            </a:pPr>
            <a:r>
              <a:rPr lang="lt-LT" sz="1600" dirty="0">
                <a:effectLst/>
                <a:latin typeface="Times New Roman" panose="02020603050405020304" pitchFamily="18" charset="0"/>
                <a:ea typeface="Calibri" panose="020F0502020204030204" pitchFamily="34" charset="0"/>
                <a:cs typeface="Times New Roman" panose="02020603050405020304" pitchFamily="18" charset="0"/>
              </a:rPr>
              <a:t>Buvo išanalizuota kur žiniatinklyje yra pritaikytas rolėmis grįstas metodas. Buvo pastebėta, kad yra metodų kurie remiasi rolių prieigos valdymo metodus svetainėse, kurios naudoja programinę įrangą susijusią tarp skirtingų puslapių. Taip pat buvo išsiaiškinta kad rolėmis grįstas prieigos valdymo metodas yra naudojamas debesų paslaugoms valdyti.</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
        <p:nvSpPr>
          <p:cNvPr id="3" name="Text Placeholder 2">
            <a:extLst>
              <a:ext uri="{FF2B5EF4-FFF2-40B4-BE49-F238E27FC236}">
                <a16:creationId xmlns:a16="http://schemas.microsoft.com/office/drawing/2014/main" id="{00D8D10D-9795-4EA0-86E4-306DF60E8FB4}"/>
              </a:ext>
            </a:extLst>
          </p:cNvPr>
          <p:cNvSpPr>
            <a:spLocks noGrp="1"/>
          </p:cNvSpPr>
          <p:nvPr>
            <p:ph type="body" sz="quarter" idx="11"/>
          </p:nvPr>
        </p:nvSpPr>
        <p:spPr/>
        <p:txBody>
          <a:bodyPr/>
          <a:lstStyle/>
          <a:p>
            <a:r>
              <a:rPr lang="lt-LT" dirty="0"/>
              <a:t>Analizės išvados</a:t>
            </a:r>
            <a:endParaRPr lang="en-US" dirty="0"/>
          </a:p>
        </p:txBody>
      </p:sp>
      <p:sp>
        <p:nvSpPr>
          <p:cNvPr id="4" name="Text Placeholder 3">
            <a:extLst>
              <a:ext uri="{FF2B5EF4-FFF2-40B4-BE49-F238E27FC236}">
                <a16:creationId xmlns:a16="http://schemas.microsoft.com/office/drawing/2014/main" id="{7CD1B84C-2A63-42F9-8238-C6B944DA199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5855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52548F-31B8-4A7B-BD6D-F89E47720FF7}"/>
              </a:ext>
            </a:extLst>
          </p:cNvPr>
          <p:cNvSpPr>
            <a:spLocks noGrp="1"/>
          </p:cNvSpPr>
          <p:nvPr>
            <p:ph type="body" sz="quarter" idx="10"/>
          </p:nvPr>
        </p:nvSpPr>
        <p:spPr/>
        <p:txBody>
          <a:bodyPr/>
          <a:lstStyle/>
          <a:p>
            <a:r>
              <a:rPr lang="lt-LT" dirty="0"/>
              <a:t>Išsiaiškinti, kokie atributai bus naudojami prieigos valdymui</a:t>
            </a:r>
          </a:p>
          <a:p>
            <a:r>
              <a:rPr lang="lt-LT" dirty="0"/>
              <a:t>Išsiaiškinti, kaip bus valdomos rolės</a:t>
            </a:r>
          </a:p>
          <a:p>
            <a:r>
              <a:rPr lang="lt-LT"/>
              <a:t>Atributu ir rolių apdorojimas</a:t>
            </a:r>
            <a:endParaRPr lang="lt-LT" dirty="0"/>
          </a:p>
          <a:p>
            <a:r>
              <a:rPr lang="lt-LT" dirty="0"/>
              <a:t>Susiplanuoti kaip bus pritaikomas atributais ir rolėmis grystas prieigos valdymo metodas</a:t>
            </a:r>
          </a:p>
          <a:p>
            <a:r>
              <a:rPr lang="lt-LT" dirty="0"/>
              <a:t>Įgivendinti pasirinką metodą</a:t>
            </a:r>
          </a:p>
          <a:p>
            <a:endParaRPr lang="en-US" dirty="0"/>
          </a:p>
        </p:txBody>
      </p:sp>
      <p:sp>
        <p:nvSpPr>
          <p:cNvPr id="3" name="Text Placeholder 2">
            <a:extLst>
              <a:ext uri="{FF2B5EF4-FFF2-40B4-BE49-F238E27FC236}">
                <a16:creationId xmlns:a16="http://schemas.microsoft.com/office/drawing/2014/main" id="{94704BAC-4F31-4D26-A8FC-AB95C8C50453}"/>
              </a:ext>
            </a:extLst>
          </p:cNvPr>
          <p:cNvSpPr>
            <a:spLocks noGrp="1"/>
          </p:cNvSpPr>
          <p:nvPr>
            <p:ph type="body" sz="quarter" idx="11"/>
          </p:nvPr>
        </p:nvSpPr>
        <p:spPr/>
        <p:txBody>
          <a:bodyPr/>
          <a:lstStyle/>
          <a:p>
            <a:r>
              <a:rPr lang="lt-LT" dirty="0"/>
              <a:t>Tolimesni uždaviniai</a:t>
            </a:r>
            <a:endParaRPr lang="en-US" dirty="0"/>
          </a:p>
        </p:txBody>
      </p:sp>
      <p:sp>
        <p:nvSpPr>
          <p:cNvPr id="4" name="Text Placeholder 3">
            <a:extLst>
              <a:ext uri="{FF2B5EF4-FFF2-40B4-BE49-F238E27FC236}">
                <a16:creationId xmlns:a16="http://schemas.microsoft.com/office/drawing/2014/main" id="{02CB54C5-E92E-4F73-99E1-9FD5DD30C24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0685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921900-4B9A-433E-B156-6C9808674ABE}"/>
              </a:ext>
            </a:extLst>
          </p:cNvPr>
          <p:cNvSpPr>
            <a:spLocks noGrp="1"/>
          </p:cNvSpPr>
          <p:nvPr>
            <p:ph type="body" sz="quarter" idx="11"/>
          </p:nvPr>
        </p:nvSpPr>
        <p:spPr/>
        <p:txBody>
          <a:bodyPr/>
          <a:lstStyle/>
          <a:p>
            <a:r>
              <a:rPr lang="lt-LT" dirty="0"/>
              <a:t>Sprendimo vizija</a:t>
            </a:r>
            <a:endParaRPr lang="en-US" dirty="0"/>
          </a:p>
        </p:txBody>
      </p:sp>
      <p:sp>
        <p:nvSpPr>
          <p:cNvPr id="4" name="Text Placeholder 3">
            <a:extLst>
              <a:ext uri="{FF2B5EF4-FFF2-40B4-BE49-F238E27FC236}">
                <a16:creationId xmlns:a16="http://schemas.microsoft.com/office/drawing/2014/main" id="{128C5D08-380D-4428-B2BD-E832296AFD8D}"/>
              </a:ext>
            </a:extLst>
          </p:cNvPr>
          <p:cNvSpPr>
            <a:spLocks noGrp="1"/>
          </p:cNvSpPr>
          <p:nvPr>
            <p:ph type="body" sz="quarter" idx="12"/>
          </p:nvPr>
        </p:nvSpPr>
        <p:spPr/>
        <p:txBody>
          <a:bodyPr/>
          <a:lstStyle/>
          <a:p>
            <a:endParaRPr lang="en-US"/>
          </a:p>
        </p:txBody>
      </p:sp>
      <p:pic>
        <p:nvPicPr>
          <p:cNvPr id="8" name="Picture 7" descr="Diagram&#10;&#10;Description automatically generated">
            <a:extLst>
              <a:ext uri="{FF2B5EF4-FFF2-40B4-BE49-F238E27FC236}">
                <a16:creationId xmlns:a16="http://schemas.microsoft.com/office/drawing/2014/main" id="{B3C887C6-0C8F-4CFC-B3A3-DBD6073A9746}"/>
              </a:ext>
            </a:extLst>
          </p:cNvPr>
          <p:cNvPicPr>
            <a:picLocks noChangeAspect="1"/>
          </p:cNvPicPr>
          <p:nvPr/>
        </p:nvPicPr>
        <p:blipFill>
          <a:blip r:embed="rId2"/>
          <a:stretch>
            <a:fillRect/>
          </a:stretch>
        </p:blipFill>
        <p:spPr>
          <a:xfrm>
            <a:off x="2733152" y="1510748"/>
            <a:ext cx="7445829" cy="4139921"/>
          </a:xfrm>
          <a:prstGeom prst="rect">
            <a:avLst/>
          </a:prstGeom>
        </p:spPr>
      </p:pic>
    </p:spTree>
    <p:extLst>
      <p:ext uri="{BB962C8B-B14F-4D97-AF65-F5344CB8AC3E}">
        <p14:creationId xmlns:p14="http://schemas.microsoft.com/office/powerpoint/2010/main" val="4136779335"/>
      </p:ext>
    </p:extLst>
  </p:cSld>
  <p:clrMapOvr>
    <a:masterClrMapping/>
  </p:clrMapOvr>
</p:sld>
</file>

<file path=ppt/theme/theme1.xml><?xml version="1.0" encoding="utf-8"?>
<a:theme xmlns:a="http://schemas.openxmlformats.org/drawingml/2006/main" name="TEKST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GRAMA_LENTEL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as" ma:contentTypeID="0x0101008A49A271B289DC4A937E4F27C8781E3D" ma:contentTypeVersion="2" ma:contentTypeDescription="Kurkite naują dokumentą." ma:contentTypeScope="" ma:versionID="e37fee9db0b646a6158ed2f0da1aa890">
  <xsd:schema xmlns:xsd="http://www.w3.org/2001/XMLSchema" xmlns:xs="http://www.w3.org/2001/XMLSchema" xmlns:p="http://schemas.microsoft.com/office/2006/metadata/properties" xmlns:ns2="b22733a4-4951-48c5-a492-5d95d9c5d87a" targetNamespace="http://schemas.microsoft.com/office/2006/metadata/properties" ma:root="true" ma:fieldsID="f93e25bb92ef087e3c9401cfbf5cd204" ns2:_="">
    <xsd:import namespace="b22733a4-4951-48c5-a492-5d95d9c5d87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2733a4-4951-48c5-a492-5d95d9c5d8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1B4FF6-ECEF-4A47-8BF1-7E426D167504}">
  <ds:schemaRefs>
    <ds:schemaRef ds:uri="b22733a4-4951-48c5-a492-5d95d9c5d87a"/>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FCCE523A-E427-4152-AC03-E68796625500}">
  <ds:schemaRefs>
    <ds:schemaRef ds:uri="http://schemas.microsoft.com/sharepoint/v3/contenttype/forms"/>
  </ds:schemaRefs>
</ds:datastoreItem>
</file>

<file path=customXml/itemProps3.xml><?xml version="1.0" encoding="utf-8"?>
<ds:datastoreItem xmlns:ds="http://schemas.openxmlformats.org/officeDocument/2006/customXml" ds:itemID="{F6049447-F738-49F2-BB73-12DCAFC53C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2733a4-4951-48c5-a492-5d95d9c5d8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2633</TotalTime>
  <Words>294</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vt:i4>
      </vt:variant>
    </vt:vector>
  </HeadingPairs>
  <TitlesOfParts>
    <vt:vector size="15" baseType="lpstr">
      <vt:lpstr>Arial</vt:lpstr>
      <vt:lpstr>Calibri</vt:lpstr>
      <vt:lpstr>Inter Medium</vt:lpstr>
      <vt:lpstr>Inter Semi Bold</vt:lpstr>
      <vt:lpstr>Symbol</vt:lpstr>
      <vt:lpstr>Times New Roman</vt:lpstr>
      <vt:lpstr>TEKSTAS</vt:lpstr>
      <vt:lpstr>FOTO</vt:lpstr>
      <vt:lpstr>DIAGRAMA_LENTELĖ</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Eligijus</cp:lastModifiedBy>
  <cp:revision>104</cp:revision>
  <dcterms:created xsi:type="dcterms:W3CDTF">2020-12-23T08:59:48Z</dcterms:created>
  <dcterms:modified xsi:type="dcterms:W3CDTF">2022-03-09T16:29:20Z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0x0101008A49A271B289DC4A937E4F27C8781E3D</vt:lpwstr>
  </property>
</Properties>
</file>