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208B-E3B5-42BA-8367-48D707562A1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2929-8430-4F07-B17C-4AAF659DD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5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208B-E3B5-42BA-8367-48D707562A1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2929-8430-4F07-B17C-4AAF659DD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3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208B-E3B5-42BA-8367-48D707562A1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2929-8430-4F07-B17C-4AAF659DD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17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208B-E3B5-42BA-8367-48D707562A1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2929-8430-4F07-B17C-4AAF659DD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9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208B-E3B5-42BA-8367-48D707562A1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2929-8430-4F07-B17C-4AAF659DD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3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208B-E3B5-42BA-8367-48D707562A1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2929-8430-4F07-B17C-4AAF659DD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208B-E3B5-42BA-8367-48D707562A1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2929-8430-4F07-B17C-4AAF659DD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45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208B-E3B5-42BA-8367-48D707562A1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2929-8430-4F07-B17C-4AAF659DD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81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208B-E3B5-42BA-8367-48D707562A1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2929-8430-4F07-B17C-4AAF659DD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6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208B-E3B5-42BA-8367-48D707562A1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2929-8430-4F07-B17C-4AAF659DD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6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208B-E3B5-42BA-8367-48D707562A1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2929-8430-4F07-B17C-4AAF659DD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2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9208B-E3B5-42BA-8367-48D707562A1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12929-8430-4F07-B17C-4AAF659DD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4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527048" y="585215"/>
            <a:ext cx="9144000" cy="11050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/>
              <a:t>A1 </a:t>
            </a:r>
            <a:r>
              <a:rPr lang="zh-CN" altLang="en-US" b="1" dirty="0" smtClean="0"/>
              <a:t>金相热处理</a:t>
            </a:r>
            <a:endParaRPr lang="zh-CN" altLang="en-US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585216" y="2120710"/>
            <a:ext cx="11155680" cy="16557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 smtClean="0"/>
              <a:t>实验中需注意的问题：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、本实验加热为高温马弗炉，在放、取试样时一定要注意安全。</a:t>
            </a:r>
            <a:endParaRPr lang="en-US" altLang="zh-CN" sz="1800" b="1" dirty="0" smtClean="0"/>
          </a:p>
          <a:p>
            <a:pPr>
              <a:lnSpc>
                <a:spcPct val="150000"/>
              </a:lnSpc>
            </a:pPr>
            <a:r>
              <a:rPr lang="en-US" altLang="zh-CN" sz="1800" b="1" dirty="0" smtClean="0"/>
              <a:t>2</a:t>
            </a:r>
            <a:r>
              <a:rPr lang="zh-CN" altLang="en-US" sz="1800" b="1" dirty="0" smtClean="0"/>
              <a:t>、往炉中放、取试样时必须使用夹钳，夹钳必须擦干，不得沾有油和水。</a:t>
            </a:r>
            <a:endParaRPr lang="en-US" altLang="zh-CN" sz="1800" b="1" dirty="0" smtClean="0"/>
          </a:p>
          <a:p>
            <a:pPr>
              <a:lnSpc>
                <a:spcPct val="150000"/>
              </a:lnSpc>
            </a:pPr>
            <a:r>
              <a:rPr lang="en-US" altLang="zh-CN" sz="1800" b="1" dirty="0" smtClean="0"/>
              <a:t>3</a:t>
            </a:r>
            <a:r>
              <a:rPr lang="zh-CN" altLang="en-US" sz="1800" b="1" dirty="0" smtClean="0"/>
              <a:t>、淬火时，试样要用钳子夹住，动作要既稳又快，并不断在水或油中搅动，以免影响热处理质量。</a:t>
            </a:r>
            <a:endParaRPr lang="en-US" altLang="zh-CN" sz="1800" b="1" dirty="0" smtClean="0"/>
          </a:p>
          <a:p>
            <a:pPr>
              <a:lnSpc>
                <a:spcPct val="150000"/>
              </a:lnSpc>
            </a:pPr>
            <a:r>
              <a:rPr lang="en-US" altLang="zh-CN" sz="1800" b="1" dirty="0" smtClean="0"/>
              <a:t>4</a:t>
            </a:r>
            <a:r>
              <a:rPr lang="zh-CN" altLang="en-US" sz="1800" b="1" dirty="0" smtClean="0"/>
              <a:t>、淬火或回火后的试样均要用砂纸打磨，去掉氧化皮后再测定硬度值。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17727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527048" y="585215"/>
            <a:ext cx="9144000" cy="11050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/>
              <a:t>A2 </a:t>
            </a:r>
            <a:r>
              <a:rPr lang="zh-CN" altLang="en-US" b="1" dirty="0" smtClean="0"/>
              <a:t>金相制样</a:t>
            </a:r>
            <a:endParaRPr lang="zh-CN" altLang="en-US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585216" y="2120710"/>
            <a:ext cx="11155680" cy="16557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 smtClean="0"/>
              <a:t>实验中需注意的问题：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、使用抛光机时，当抛光机顺时针旋转时，样品要放到转盘的左边；当抛光机逆时针旋转时，样品要放到转盘的右边，以防止试样意外飞出伤人</a:t>
            </a:r>
            <a:endParaRPr lang="en-US" altLang="zh-CN" sz="1800" b="1" dirty="0" smtClean="0"/>
          </a:p>
          <a:p>
            <a:pPr>
              <a:lnSpc>
                <a:spcPct val="150000"/>
              </a:lnSpc>
            </a:pPr>
            <a:r>
              <a:rPr lang="en-US" altLang="zh-CN" sz="1800" b="1" dirty="0" smtClean="0"/>
              <a:t>2</a:t>
            </a:r>
            <a:r>
              <a:rPr lang="zh-CN" altLang="en-US" sz="1800" b="1" dirty="0" smtClean="0"/>
              <a:t>、样品抛光面要倒角，以避免尖角刮破抛光布导致样品飞出伤人。</a:t>
            </a:r>
            <a:endParaRPr lang="en-US" altLang="zh-CN" sz="1800" b="1" dirty="0" smtClean="0"/>
          </a:p>
          <a:p>
            <a:pPr>
              <a:lnSpc>
                <a:spcPct val="150000"/>
              </a:lnSpc>
            </a:pPr>
            <a:r>
              <a:rPr lang="en-US" altLang="zh-CN" sz="1800" b="1" dirty="0" smtClean="0"/>
              <a:t>3</a:t>
            </a:r>
            <a:r>
              <a:rPr lang="zh-CN" altLang="en-US" sz="1800" b="1" dirty="0" smtClean="0"/>
              <a:t>、制样过程中请严格遵守操作规范。</a:t>
            </a:r>
            <a:endParaRPr lang="en-US" altLang="zh-CN" sz="1800" b="1" dirty="0" smtClean="0"/>
          </a:p>
          <a:p>
            <a:pPr>
              <a:lnSpc>
                <a:spcPct val="150000"/>
              </a:lnSpc>
            </a:pP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39298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527048" y="585215"/>
            <a:ext cx="9144000" cy="11050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/>
              <a:t>A3 </a:t>
            </a:r>
            <a:r>
              <a:rPr lang="zh-CN" altLang="en-US" b="1" dirty="0" smtClean="0"/>
              <a:t>金相观察</a:t>
            </a:r>
            <a:endParaRPr lang="zh-CN" altLang="en-US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585216" y="2120710"/>
            <a:ext cx="11155680" cy="16557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 smtClean="0"/>
              <a:t>实验中需注意的问题：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、显微镜观察前，洗手干燥，操作时必须特别谨慎，不能有任何剧烈的动作。不允许自行拆卸光学系统。</a:t>
            </a:r>
            <a:endParaRPr lang="en-US" altLang="zh-CN" sz="1800" b="1" dirty="0" smtClean="0"/>
          </a:p>
          <a:p>
            <a:pPr>
              <a:lnSpc>
                <a:spcPct val="150000"/>
              </a:lnSpc>
            </a:pPr>
            <a:r>
              <a:rPr lang="en-US" altLang="zh-CN" sz="1800" b="1" dirty="0" smtClean="0"/>
              <a:t>2</a:t>
            </a:r>
            <a:r>
              <a:rPr lang="zh-CN" altLang="en-US" sz="1800" b="1" dirty="0" smtClean="0"/>
              <a:t>、</a:t>
            </a:r>
            <a:r>
              <a:rPr lang="zh-CN" altLang="en-US" sz="1800" b="1" dirty="0" smtClean="0">
                <a:latin typeface="+mn-ea"/>
              </a:rPr>
              <a:t>金相试样要干净，不得残留浸蚀剂，以免腐蚀镜头。不可用手触摸镜头，镜头不干净时，要用镜头纸擦拭。</a:t>
            </a:r>
            <a:endParaRPr lang="en-US" altLang="zh-CN" sz="1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latin typeface="+mn-ea"/>
              </a:rPr>
              <a:t>3</a:t>
            </a:r>
            <a:r>
              <a:rPr lang="zh-CN" altLang="en-US" sz="1800" b="1" dirty="0" smtClean="0">
                <a:latin typeface="+mn-ea"/>
              </a:rPr>
              <a:t>、在旋转粗调或微调旋钮时动作要慢，碰到某种阻碍时应立即停止操作，报告指导教师查找原因，不得用力强行转动，否则会损坏机件。</a:t>
            </a:r>
            <a:endParaRPr lang="en-US" altLang="zh-CN" sz="1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latin typeface="+mn-ea"/>
              </a:rPr>
              <a:t>4</a:t>
            </a:r>
            <a:r>
              <a:rPr lang="zh-CN" altLang="en-US" sz="1800" b="1" dirty="0" smtClean="0">
                <a:latin typeface="+mn-ea"/>
              </a:rPr>
              <a:t>、</a:t>
            </a:r>
            <a:r>
              <a:rPr lang="zh-CN" altLang="en-US" sz="1800" b="1" dirty="0">
                <a:latin typeface="+mn-ea"/>
              </a:rPr>
              <a:t>缓慢转动手轮选择视域，边观察边进行，勿超出范围。</a:t>
            </a:r>
          </a:p>
          <a:p>
            <a:pPr>
              <a:lnSpc>
                <a:spcPct val="150000"/>
              </a:lnSpc>
            </a:pPr>
            <a:endParaRPr lang="zh-CN" altLang="en-US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161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>
            <a:spLocks/>
          </p:cNvSpPr>
          <p:nvPr/>
        </p:nvSpPr>
        <p:spPr>
          <a:xfrm>
            <a:off x="682752" y="1517206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/>
              <a:t>实验报告中需要注意的问题：</a:t>
            </a:r>
            <a:endParaRPr lang="en-US" altLang="zh-CN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、应对实验中所测试的数据进行详尽分析，对计算分析结果进行讨论。</a:t>
            </a:r>
            <a:endParaRPr lang="en-US" altLang="zh-CN" sz="1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 smtClean="0"/>
              <a:t>2</a:t>
            </a:r>
            <a:r>
              <a:rPr lang="zh-CN" altLang="en-US" sz="1800" b="1" dirty="0" smtClean="0"/>
              <a:t>、报告中所给出的任何一组数据均应表明出处（即测试得到，计算分析得到等</a:t>
            </a:r>
            <a:r>
              <a:rPr lang="en-US" altLang="zh-CN" sz="1800" b="1" dirty="0" smtClean="0"/>
              <a:t>)</a:t>
            </a:r>
            <a:r>
              <a:rPr lang="zh-CN" altLang="en-US" sz="1800" b="1" dirty="0" smtClean="0"/>
              <a:t>，并对数据进行分析处理，最后根据所讨论的数据给出相应的结论分析。</a:t>
            </a:r>
            <a:endParaRPr lang="en-US" altLang="zh-CN" sz="1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 smtClean="0"/>
              <a:t>3</a:t>
            </a:r>
            <a:r>
              <a:rPr lang="zh-CN" altLang="en-US" sz="1800" b="1" dirty="0" smtClean="0"/>
              <a:t>、做表格或根据数据绘制图形时，标明相应坐标。</a:t>
            </a:r>
            <a:endParaRPr lang="en-US" altLang="zh-CN" sz="1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 smtClean="0"/>
              <a:t>4</a:t>
            </a:r>
            <a:r>
              <a:rPr lang="zh-CN" altLang="en-US" sz="1800" b="1" dirty="0" smtClean="0"/>
              <a:t>、最后根据数据及讨论分析对实验进行总结。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11557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433</Words>
  <Application>Microsoft Office PowerPoint</Application>
  <PresentationFormat>自定义</PresentationFormat>
  <Paragraphs>22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A8 偏振现象的观测与应用</dc:title>
  <dc:creator>Administrator</dc:creator>
  <cp:lastModifiedBy>admin</cp:lastModifiedBy>
  <cp:revision>9</cp:revision>
  <dcterms:created xsi:type="dcterms:W3CDTF">2018-09-12T07:11:58Z</dcterms:created>
  <dcterms:modified xsi:type="dcterms:W3CDTF">2019-09-04T15:49:35Z</dcterms:modified>
</cp:coreProperties>
</file>