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27,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15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4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27,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D03DC-2118-FEC6-459F-7D3468358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Titanic Challenge</a:t>
            </a:r>
            <a:endParaRPr lang="fr-FR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6FCD8-AD1C-F7D8-905F-CEB036E8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Elie Yaacoub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Numerical Algorithms Course @ EPITA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June 2022</a:t>
            </a:r>
          </a:p>
          <a:p>
            <a:pPr>
              <a:lnSpc>
                <a:spcPct val="90000"/>
              </a:lnSpc>
            </a:pPr>
            <a:endParaRPr lang="fr-FR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ey paper boats and one orange boat">
            <a:extLst>
              <a:ext uri="{FF2B5EF4-FFF2-40B4-BE49-F238E27FC236}">
                <a16:creationId xmlns:a16="http://schemas.microsoft.com/office/drawing/2014/main" id="{7C9644E5-3817-7DE0-D607-E645B6AF8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3" r="1667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11B55-5527-2C6E-B836-151576EB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Fare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8C6F6B70-2220-EBA2-98BA-6D0554D18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809" y="549275"/>
            <a:ext cx="7201296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793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A18A63-39A0-483F-4BF4-3B809EEC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Cabin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FC0C17F8-4E3D-818D-62D3-301356F9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583465"/>
            <a:ext cx="7345363" cy="569265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6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A6620A-6574-7616-14D0-8FAC6B6D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Embarked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1067EED-1260-4AAC-AFE4-A0DE4B559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205" y="549275"/>
            <a:ext cx="7090505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528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B2CF-3B88-B812-BE16-C66CB4A7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Prediction</a:t>
            </a:r>
            <a:endParaRPr lang="fr-F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97BD-D70D-F135-B700-EA9D81C1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/>
              <a:t>We will use Logistic Regression model from scikit learn</a:t>
            </a:r>
          </a:p>
          <a:p>
            <a:endParaRPr lang="fr-FR" sz="160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BAEF3B8-F658-ADBF-39C6-399A7A5B1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22" r="57478"/>
          <a:stretch/>
        </p:blipFill>
        <p:spPr>
          <a:xfrm>
            <a:off x="5317083" y="549275"/>
            <a:ext cx="5557870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83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1FF4FD-8A25-D095-9EE3-F8304A89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Results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8C435D-FA07-3305-3619-91DE5E458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005824"/>
            <a:ext cx="7345363" cy="484793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362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019-29F7-B2A6-ECA9-5D76A930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B5FF-CF05-1DCD-8265-975B0A44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, ‘liblinear’ </a:t>
            </a:r>
            <a:r>
              <a:rPr lang="fr-FR" dirty="0" err="1"/>
              <a:t>is</a:t>
            </a:r>
            <a:r>
              <a:rPr lang="fr-FR" dirty="0"/>
              <a:t> a good </a:t>
            </a:r>
            <a:r>
              <a:rPr lang="fr-FR" dirty="0" err="1"/>
              <a:t>choice</a:t>
            </a:r>
            <a:r>
              <a:rPr lang="fr-FR" dirty="0"/>
              <a:t>, </a:t>
            </a:r>
            <a:r>
              <a:rPr lang="fr-FR" dirty="0" err="1"/>
              <a:t>whereas</a:t>
            </a:r>
            <a:r>
              <a:rPr lang="fr-FR" dirty="0"/>
              <a:t> ‘</a:t>
            </a:r>
            <a:r>
              <a:rPr lang="fr-FR" dirty="0" err="1"/>
              <a:t>sag</a:t>
            </a:r>
            <a:r>
              <a:rPr lang="fr-FR" dirty="0"/>
              <a:t>’ and ‘saga’ are </a:t>
            </a:r>
            <a:r>
              <a:rPr lang="fr-FR" dirty="0" err="1"/>
              <a:t>faster</a:t>
            </a:r>
            <a:r>
              <a:rPr lang="fr-FR" dirty="0"/>
              <a:t> for large </a:t>
            </a:r>
            <a:r>
              <a:rPr lang="fr-FR" dirty="0" err="1"/>
              <a:t>ones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multiclass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, </a:t>
            </a:r>
            <a:r>
              <a:rPr lang="fr-FR" dirty="0" err="1"/>
              <a:t>only</a:t>
            </a:r>
            <a:r>
              <a:rPr lang="fr-FR" dirty="0"/>
              <a:t> ‘</a:t>
            </a:r>
            <a:r>
              <a:rPr lang="fr-FR" dirty="0" err="1"/>
              <a:t>sag</a:t>
            </a:r>
            <a:r>
              <a:rPr lang="fr-FR" dirty="0"/>
              <a:t>’ and ‘saga’ </a:t>
            </a:r>
            <a:r>
              <a:rPr lang="fr-FR" dirty="0" err="1"/>
              <a:t>handle</a:t>
            </a:r>
            <a:r>
              <a:rPr lang="fr-FR" dirty="0"/>
              <a:t> multinomial </a:t>
            </a:r>
            <a:r>
              <a:rPr lang="fr-FR" dirty="0" err="1"/>
              <a:t>loss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‘liblinear’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to one-versus-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schemes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1047F-A87E-2E80-0840-419D47EA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L1 loss function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A4194-BF1F-7B69-94C4-59DE3BAC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22600"/>
            <a:ext cx="12192000" cy="234696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29190D-DB98-5F74-7453-46F021B6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Questions?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A60CA22C-4601-F60C-5CDD-C1A2B5EF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68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70B64-B24E-59EB-4409-C96FFE3B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Introduction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6154-E428-0860-3E9A-B5D61F8D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ffectLst/>
              </a:rPr>
              <a:t>In this challenge, I will build a predictive model that answers the question: “what sorts of people were more likely to survive?” using passenger data (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ffectLst/>
              </a:rPr>
              <a:t>ie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ffectLst/>
              </a:rPr>
              <a:t> name, age, gender, socio-economic class,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ffectLst/>
              </a:rPr>
              <a:t>etc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ffectLst/>
              </a:rPr>
              <a:t>)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8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DE0EB-7278-0FAB-3D3B-1A3E12B6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Input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77FFF-D8D0-36D2-7D0B-A00E92CE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R="0" indent="-2286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effectLst/>
              </a:rPr>
              <a:t>The data has been split into two groups:</a:t>
            </a:r>
          </a:p>
          <a:p>
            <a:pPr marL="342900" marR="0" lvl="0" indent="-2286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effectLst/>
              </a:rPr>
              <a:t>training set (train.csv)</a:t>
            </a:r>
          </a:p>
          <a:p>
            <a:pPr marL="342900" marR="0" lvl="0" indent="-2286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effectLst/>
              </a:rPr>
              <a:t>test set (test.csv)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4EC66C-F885-9340-52F0-919EB63F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479186"/>
            <a:ext cx="7090237" cy="3899629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081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4DC9A14-F86C-E665-72EF-1864DDA25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B1793-2673-9936-5DCE-417CD500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and Preparation</a:t>
            </a:r>
          </a:p>
        </p:txBody>
      </p:sp>
    </p:spTree>
    <p:extLst>
      <p:ext uri="{BB962C8B-B14F-4D97-AF65-F5344CB8AC3E}">
        <p14:creationId xmlns:p14="http://schemas.microsoft.com/office/powerpoint/2010/main" val="386341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2F97B-AF68-53FE-F87E-04D23292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Pclass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F80709-93A5-5828-71F9-9E45028B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44519"/>
            <a:ext cx="12192000" cy="2103121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0952F5-E26A-D6B7-7632-DC9DF6EF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Name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298F6D0-E6EF-976E-CA70-D384E84A0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174" y="549275"/>
            <a:ext cx="7156566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9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1254D2-9AA1-45B7-6A66-D50A8C28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Sex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, waterfall chart&#10;&#10;Description automatically generated">
            <a:extLst>
              <a:ext uri="{FF2B5EF4-FFF2-40B4-BE49-F238E27FC236}">
                <a16:creationId xmlns:a16="http://schemas.microsoft.com/office/drawing/2014/main" id="{53A266DC-65FB-8111-7950-2CC693F8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464909"/>
            <a:ext cx="7345363" cy="392976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453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678011-AAE4-924A-EE40-395D3CE0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SibSp</a:t>
            </a:r>
            <a:r>
              <a:rPr lang="en-US" dirty="0"/>
              <a:t> and Parch</a:t>
            </a:r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384934E6-6AF9-4F89-CA5E-7FA700634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23189"/>
            <a:ext cx="7345363" cy="5013209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805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250B-7C07-DD60-D56A-34B74425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1C2A-C113-D20A-324A-D92C0016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not interested in this column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50664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A2441"/>
      </a:dk2>
      <a:lt2>
        <a:srgbClr val="E2E4E8"/>
      </a:lt2>
      <a:accent1>
        <a:srgbClr val="D99127"/>
      </a:accent1>
      <a:accent2>
        <a:srgbClr val="D53A17"/>
      </a:accent2>
      <a:accent3>
        <a:srgbClr val="E72956"/>
      </a:accent3>
      <a:accent4>
        <a:srgbClr val="D51793"/>
      </a:accent4>
      <a:accent5>
        <a:srgbClr val="DA29E7"/>
      </a:accent5>
      <a:accent6>
        <a:srgbClr val="7917D5"/>
      </a:accent6>
      <a:hlink>
        <a:srgbClr val="3F73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168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Avenir Next LT Pro</vt:lpstr>
      <vt:lpstr>3DFloatVTI</vt:lpstr>
      <vt:lpstr>Titanic Challenge</vt:lpstr>
      <vt:lpstr>Introduction </vt:lpstr>
      <vt:lpstr>Input Data</vt:lpstr>
      <vt:lpstr>Data Analysis and Preparation</vt:lpstr>
      <vt:lpstr>Pclass</vt:lpstr>
      <vt:lpstr>Name</vt:lpstr>
      <vt:lpstr>Sex</vt:lpstr>
      <vt:lpstr>SibSp and Parch</vt:lpstr>
      <vt:lpstr>Ticket</vt:lpstr>
      <vt:lpstr>Fare</vt:lpstr>
      <vt:lpstr>Cabin</vt:lpstr>
      <vt:lpstr>Embarked</vt:lpstr>
      <vt:lpstr>Prediction</vt:lpstr>
      <vt:lpstr>Results</vt:lpstr>
      <vt:lpstr>Solvers</vt:lpstr>
      <vt:lpstr>L1 loss function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Challenge</dc:title>
  <dc:creator>Elie Yaacoub</dc:creator>
  <cp:lastModifiedBy>Elie Yaacoub</cp:lastModifiedBy>
  <cp:revision>2</cp:revision>
  <dcterms:created xsi:type="dcterms:W3CDTF">2022-06-27T08:07:33Z</dcterms:created>
  <dcterms:modified xsi:type="dcterms:W3CDTF">2022-06-27T08:59:57Z</dcterms:modified>
</cp:coreProperties>
</file>