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47" d="100"/>
          <a:sy n="47" d="100"/>
        </p:scale>
        <p:origin x="199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EE63-96B4-3DF4-E511-0ED87BB47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FED94-FCF7-FF38-8C72-2A87A8FA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9275-1664-EF6C-B876-1719563F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E08-D4D0-4992-945C-1A2E2DA17A2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8365-C4E1-F576-0308-256AE010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8D84-0D20-6B36-CBD1-68C4B5BC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2C1-8139-4DE3-9AF6-849D8550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E0FF-E940-2FF6-AB73-D95928A9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C9B28-62E7-27B2-3926-C6179D82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16F4-3D15-204A-AD10-CED1653B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E08-D4D0-4992-945C-1A2E2DA17A2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6B67-1387-395E-E6FA-D3EFC264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1EAE-E7FD-C339-E770-86C31FCB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2C1-8139-4DE3-9AF6-849D8550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3F94C-C788-C71E-147B-82CFA51D3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F5298-9AC3-1B26-0253-E78D78F9A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E68F-F19F-D507-EB4D-267DF78F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E08-D4D0-4992-945C-1A2E2DA17A2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AA90-E2CD-5ECE-67CF-CCCAACF1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1656F-7D4A-E1D6-6089-3F367A70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2C1-8139-4DE3-9AF6-849D8550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2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19F4-3B68-E393-1EE8-D1D40992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5B75-DB71-36BF-A551-902D22EC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B9AA-21B3-5C72-A007-AE218ABB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E08-D4D0-4992-945C-1A2E2DA17A2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9637-5120-F679-ED59-9A3C7D19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5DA3-FB5C-5D49-86A6-336C8A9D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2C1-8139-4DE3-9AF6-849D8550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702E-875D-E3BC-C7D3-37FDEAB1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EC0DF-31C4-4735-B2B1-993F5155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0B6D-688B-D7A8-F3E9-5BA3E352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E08-D4D0-4992-945C-1A2E2DA17A2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8976-7BF7-3387-EB30-FB3C426D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70BF-8E18-F1BB-FDBC-B0A5645B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2C1-8139-4DE3-9AF6-849D8550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E91E-E07C-B457-8B9B-EAB217ED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6124-A911-14F8-05A7-5C8ABBB8D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2A40A-DB0D-105D-34F4-FF49BB66E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026ED-6037-346A-DD16-27CD9637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E08-D4D0-4992-945C-1A2E2DA17A2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BBD7-BE5C-906B-0C13-D2A2C45B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F5EA1-1E8F-CFB8-773B-F9D106B4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2C1-8139-4DE3-9AF6-849D8550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54AD-6707-3753-FC72-BA07930F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EBDD-211C-00D2-579D-EC8DE9BBC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5A2B6-7375-C736-5ED8-1D16DF1E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6E77C-0C60-2B6E-76D4-61E3AF493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551FD-9409-7FE2-9B4E-63545E2C3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B2052-A00B-E331-0A44-A5E41260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E08-D4D0-4992-945C-1A2E2DA17A2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396C9-A357-2837-3164-A24B8658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1C653-F48D-0378-A1A4-7DDCE88E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2C1-8139-4DE3-9AF6-849D8550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C016-4725-987F-A295-AD4139BC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D8BA6-D221-8BE1-0DAF-D22EFDE8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E08-D4D0-4992-945C-1A2E2DA17A2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EE7A5-A8FD-C7C9-8DBA-4453D4FB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C21C-0BB3-0AF3-A97C-231CEFA6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2C1-8139-4DE3-9AF6-849D8550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B13AB-0EF6-03EB-24C2-F36B5437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E08-D4D0-4992-945C-1A2E2DA17A2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FE6B5-5CD0-91C9-5979-74AC387A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6BD47-CED5-B964-8911-F20051FC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2C1-8139-4DE3-9AF6-849D8550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84D1-C4F7-BCD9-37A6-83CFF67C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237A-F583-366C-8C01-9C57BF8B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E6D8F-F270-EC1B-C466-7220FA615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454B1-597B-7AB0-45E0-20DD7925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E08-D4D0-4992-945C-1A2E2DA17A2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01C22-5013-FDD7-FC04-00ABF2E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F59F6-9CFD-8E8C-CAF2-660AF6BB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2C1-8139-4DE3-9AF6-849D8550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FA97-979B-27C4-DC3B-90CB8E52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EBAC4-2A86-382A-0B6D-167295260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2AD6-89F5-25B4-122C-DE681EC1D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B141F-9FFC-FC06-E122-061E8167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E08-D4D0-4992-945C-1A2E2DA17A2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FD2DC-D795-FDDA-23BB-EFC70E3D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6DF51-4BCF-300A-3060-113FE744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2C1-8139-4DE3-9AF6-849D8550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4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7021B-8773-F868-AD74-23040BEF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1E3E-CEB5-1C70-E25E-53551AF9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7A22E-0C8A-4DFF-2F14-8B3D45C26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8CE08-D4D0-4992-945C-1A2E2DA17A2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C9F96-1C49-71D8-F258-4B70FBB1A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1F0D-7DA9-D763-FD83-2DF1C8140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372C1-8139-4DE3-9AF6-849D8550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9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8914-3247-977B-D53F-608E13D84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C684-8ADA-5C4B-6905-0DD21EC70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 Andrae</a:t>
            </a:r>
          </a:p>
        </p:txBody>
      </p:sp>
    </p:spTree>
    <p:extLst>
      <p:ext uri="{BB962C8B-B14F-4D97-AF65-F5344CB8AC3E}">
        <p14:creationId xmlns:p14="http://schemas.microsoft.com/office/powerpoint/2010/main" val="11755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9738-1213-A66C-938D-0EA12C2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A5BB-584B-6D29-4B95-D5F389B3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7" y="1690688"/>
            <a:ext cx="442983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own a small fishing boat that I regularly take 5+ miles offshore on Lake Erie</a:t>
            </a:r>
          </a:p>
          <a:p>
            <a:r>
              <a:rPr lang="en-US" dirty="0"/>
              <a:t>Essentially a canoe with an outboard attached</a:t>
            </a:r>
          </a:p>
          <a:p>
            <a:r>
              <a:rPr lang="en-US" dirty="0"/>
              <a:t>Lake is known to be unpredictable</a:t>
            </a:r>
          </a:p>
          <a:p>
            <a:r>
              <a:rPr lang="en-US" dirty="0"/>
              <a:t>Goal: Gain deeper insights of how the lake works</a:t>
            </a:r>
          </a:p>
          <a:p>
            <a:pPr lvl="1"/>
            <a:endParaRPr lang="en-US" dirty="0"/>
          </a:p>
        </p:txBody>
      </p:sp>
      <p:pic>
        <p:nvPicPr>
          <p:cNvPr id="1026" name="Picture 2" descr="Aerial view of Presque Isle State Park in Erie, Pennsylvania image - Free stock photo - Public ...">
            <a:extLst>
              <a:ext uri="{FF2B5EF4-FFF2-40B4-BE49-F238E27FC236}">
                <a16:creationId xmlns:a16="http://schemas.microsoft.com/office/drawing/2014/main" id="{A0419104-1085-B3E0-736A-C8B58968B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8" r="521" b="18633"/>
          <a:stretch/>
        </p:blipFill>
        <p:spPr bwMode="auto">
          <a:xfrm>
            <a:off x="5268036" y="1690688"/>
            <a:ext cx="6431086" cy="397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3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BBD6-7C80-EFEE-1645-8463AEEF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9ACD15-CB1F-2576-1BCD-4ECBAA42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618"/>
            <a:ext cx="5466461" cy="4006969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2C84AF9-B1C9-3E89-DA95-38A100A12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2220" y="447012"/>
            <a:ext cx="4421580" cy="5842505"/>
          </a:xfrm>
        </p:spPr>
      </p:pic>
    </p:spTree>
    <p:extLst>
      <p:ext uri="{BB962C8B-B14F-4D97-AF65-F5344CB8AC3E}">
        <p14:creationId xmlns:p14="http://schemas.microsoft.com/office/powerpoint/2010/main" val="331622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8408-B5DE-41BF-675A-CEDDD5F7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D4F042-609E-F39C-CE3D-F4AA6B0C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56" y="1690687"/>
            <a:ext cx="5276850" cy="4314825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5AD74CA-93B4-DEB2-79D0-A9E5BDC69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5162" y="1690686"/>
            <a:ext cx="5276850" cy="4314825"/>
          </a:xfrm>
        </p:spPr>
      </p:pic>
    </p:spTree>
    <p:extLst>
      <p:ext uri="{BB962C8B-B14F-4D97-AF65-F5344CB8AC3E}">
        <p14:creationId xmlns:p14="http://schemas.microsoft.com/office/powerpoint/2010/main" val="248433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09D0-0CBF-C497-1218-BAA4DDD6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BF367-3B51-5828-BF01-4F8B208FA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178050"/>
            <a:ext cx="5276850" cy="4314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6F66D-F251-4E54-6F8B-F1264AABB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177" y="2178049"/>
            <a:ext cx="55149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1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230252-b146-4a82-ab54-6b5f99ebea9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2974E8169BE04593FBB81E11000D1E" ma:contentTypeVersion="13" ma:contentTypeDescription="Create a new document." ma:contentTypeScope="" ma:versionID="a60b017799737c5ba4d8eac9c255e776">
  <xsd:schema xmlns:xsd="http://www.w3.org/2001/XMLSchema" xmlns:xs="http://www.w3.org/2001/XMLSchema" xmlns:p="http://schemas.microsoft.com/office/2006/metadata/properties" xmlns:ns3="5f230252-b146-4a82-ab54-6b5f99ebea97" xmlns:ns4="515c2607-1814-4799-bce4-389e941a59dc" targetNamespace="http://schemas.microsoft.com/office/2006/metadata/properties" ma:root="true" ma:fieldsID="b66d20b3db94f6095fca7a6c58bf4032" ns3:_="" ns4:_="">
    <xsd:import namespace="5f230252-b146-4a82-ab54-6b5f99ebea97"/>
    <xsd:import namespace="515c2607-1814-4799-bce4-389e941a5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30252-b146-4a82-ab54-6b5f99ebe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5c2607-1814-4799-bce4-389e941a59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AF492A-8C78-4B1F-84DB-A33D526AFF12}">
  <ds:schemaRefs>
    <ds:schemaRef ds:uri="515c2607-1814-4799-bce4-389e941a59dc"/>
    <ds:schemaRef ds:uri="5f230252-b146-4a82-ab54-6b5f99ebea97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DE174CB-BB8A-4F7E-A85B-32AF2F26A8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C25F8-9528-4168-B532-559839EE6F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230252-b146-4a82-ab54-6b5f99ebea97"/>
    <ds:schemaRef ds:uri="515c2607-1814-4799-bce4-389e941a5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Wave Analysis</vt:lpstr>
      <vt:lpstr>Motivation</vt:lpstr>
      <vt:lpstr>Exploration</vt:lpstr>
      <vt:lpstr>Inference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 Andrae</dc:creator>
  <cp:lastModifiedBy>Eli Andrae</cp:lastModifiedBy>
  <cp:revision>2</cp:revision>
  <dcterms:created xsi:type="dcterms:W3CDTF">2024-12-02T19:22:23Z</dcterms:created>
  <dcterms:modified xsi:type="dcterms:W3CDTF">2024-12-04T04:36:02Z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0x0101003D2974E8169BE04593FBB81E11000D1E</vt:lpwstr>
  </property>
</Properties>
</file>