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59" r:id="rId4"/>
    <p:sldId id="263" r:id="rId5"/>
    <p:sldId id="264" r:id="rId6"/>
    <p:sldId id="265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Hard IP-Cores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Soft IP-Cores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…Others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Hard IP-Cores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Soft IP-Cores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…Others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Soft </a:t>
            </a:r>
            <a:r>
              <a:rPr lang="en-US" sz="4400" dirty="0" err="1">
                <a:solidFill>
                  <a:schemeClr val="bg1"/>
                </a:solidFill>
              </a:rPr>
              <a:t>ip</a:t>
            </a:r>
            <a:r>
              <a:rPr lang="en-US" sz="4400" dirty="0">
                <a:solidFill>
                  <a:schemeClr val="bg1"/>
                </a:solidFill>
              </a:rPr>
              <a:t>-cores (arm/risc-v processors)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7CEBFF"/>
                </a:solidFill>
              </a:rPr>
              <a:t>Obi, Nnamdi </a:t>
            </a:r>
            <a:r>
              <a:rPr lang="en-US" sz="2400" dirty="0" err="1">
                <a:solidFill>
                  <a:srgbClr val="7CEBFF"/>
                </a:solidFill>
              </a:rPr>
              <a:t>elijah</a:t>
            </a:r>
            <a:endParaRPr lang="en-US" sz="2400" dirty="0">
              <a:solidFill>
                <a:srgbClr val="7CEBFF"/>
              </a:solidFill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39F6-18EE-4F72-94C6-6B427DD2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ip</a:t>
            </a:r>
            <a:r>
              <a:rPr lang="de-DE" dirty="0"/>
              <a:t>-cores?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4998-5572-48AF-8779-EC2FB1C8A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66666"/>
                </a:solidFill>
                <a:effectLst/>
                <a:latin typeface="canada-type-gibson"/>
              </a:rPr>
              <a:t>An IP core consists of a block of logic or data that is used in a semiconductor chip. 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canada-type-gibson"/>
              </a:rPr>
              <a:t>It is usually the intellectual property of a particular person or company. 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canada-type-gibson"/>
              </a:rPr>
              <a:t>IP cores are used when making a field programmable gate array (FPGA) or application-specific integrated circuit (ASIC).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902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Types of </a:t>
            </a:r>
            <a:r>
              <a:rPr lang="en-US" dirty="0" err="1"/>
              <a:t>ip</a:t>
            </a:r>
            <a:r>
              <a:rPr lang="en-US" dirty="0"/>
              <a:t>-cores</a:t>
            </a:r>
            <a:br>
              <a:rPr lang="en-US" dirty="0"/>
            </a:br>
            <a:r>
              <a:rPr lang="en-US" dirty="0"/>
              <a:t>(differences)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44430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1310C-4960-4FF5-AA33-41481E51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/>
              <a:t>Soft </a:t>
            </a:r>
            <a:r>
              <a:rPr lang="de-DE" dirty="0" err="1"/>
              <a:t>ip</a:t>
            </a:r>
            <a:r>
              <a:rPr lang="de-DE" dirty="0"/>
              <a:t>-core:   arm soft </a:t>
            </a:r>
            <a:r>
              <a:rPr lang="de-DE" dirty="0" err="1"/>
              <a:t>ip</a:t>
            </a:r>
            <a:r>
              <a:rPr lang="de-DE" dirty="0"/>
              <a:t>-core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1301F2-6D77-507D-C527-2D9D4C34E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/>
          <a:lstStyle/>
          <a:p>
            <a:r>
              <a:rPr lang="de-DE" dirty="0"/>
              <a:t>HISTORY OF RISC-V</a:t>
            </a:r>
          </a:p>
          <a:p>
            <a:r>
              <a:rPr lang="de-DE" dirty="0"/>
              <a:t>WHAT IS IT EXACTLY?</a:t>
            </a:r>
          </a:p>
          <a:p>
            <a:r>
              <a:rPr lang="de-DE" dirty="0"/>
              <a:t>USE CASES</a:t>
            </a:r>
          </a:p>
          <a:p>
            <a:r>
              <a:rPr lang="en-US" dirty="0"/>
              <a:t>EXAMPLES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2017CC71-98E3-454C-889B-8B54A8BD2F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417" y="2783820"/>
            <a:ext cx="5422392" cy="2521412"/>
          </a:xfrm>
          <a:noFill/>
        </p:spPr>
      </p:pic>
    </p:spTree>
    <p:extLst>
      <p:ext uri="{BB962C8B-B14F-4D97-AF65-F5344CB8AC3E}">
        <p14:creationId xmlns:p14="http://schemas.microsoft.com/office/powerpoint/2010/main" val="122336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F742-94D3-4034-B915-4B881424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/>
              <a:t>Soft </a:t>
            </a:r>
            <a:r>
              <a:rPr lang="de-DE" dirty="0" err="1"/>
              <a:t>ip</a:t>
            </a:r>
            <a:r>
              <a:rPr lang="de-DE" dirty="0"/>
              <a:t>-core:  </a:t>
            </a:r>
            <a:r>
              <a:rPr lang="de-DE" dirty="0" err="1"/>
              <a:t>risc</a:t>
            </a:r>
            <a:r>
              <a:rPr lang="de-DE" dirty="0"/>
              <a:t>-v soft </a:t>
            </a:r>
            <a:r>
              <a:rPr lang="de-DE" dirty="0" err="1"/>
              <a:t>ip</a:t>
            </a:r>
            <a:r>
              <a:rPr lang="de-DE" dirty="0"/>
              <a:t>-core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B913A-9BF5-4308-97EC-162530F44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de-DE" dirty="0"/>
              <a:t>HISTORY OF RISC-V</a:t>
            </a:r>
          </a:p>
          <a:p>
            <a:r>
              <a:rPr lang="de-DE" dirty="0"/>
              <a:t>WHAT IS IT EXACTLY?</a:t>
            </a:r>
          </a:p>
          <a:p>
            <a:r>
              <a:rPr lang="de-DE" dirty="0"/>
              <a:t>USE CASES</a:t>
            </a:r>
          </a:p>
        </p:txBody>
      </p:sp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F3BD2E33-AB39-45DD-BF0D-43C173831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417" y="2417809"/>
            <a:ext cx="5422392" cy="32534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000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1CC4-9D1C-4BEF-852E-D9BBBEA4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risc</a:t>
            </a:r>
            <a:r>
              <a:rPr lang="de-DE" dirty="0"/>
              <a:t>-v soft </a:t>
            </a:r>
            <a:r>
              <a:rPr lang="de-DE" dirty="0" err="1"/>
              <a:t>ip</a:t>
            </a:r>
            <a:r>
              <a:rPr lang="de-DE" dirty="0"/>
              <a:t>-core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CE386-02DD-4F5C-85AD-5291E0712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de-DE" dirty="0" err="1"/>
              <a:t>SiFive</a:t>
            </a:r>
            <a:endParaRPr lang="de-DE" dirty="0"/>
          </a:p>
          <a:p>
            <a:r>
              <a:rPr lang="de-DE" dirty="0" err="1"/>
              <a:t>PULPino</a:t>
            </a:r>
            <a:endParaRPr lang="de-DE" dirty="0"/>
          </a:p>
          <a:p>
            <a:r>
              <a:rPr lang="de-DE" dirty="0"/>
              <a:t>RIOS</a:t>
            </a:r>
          </a:p>
          <a:p>
            <a:r>
              <a:rPr lang="de-DE" dirty="0" err="1"/>
              <a:t>Syntacore</a:t>
            </a:r>
            <a:r>
              <a:rPr lang="de-DE" dirty="0"/>
              <a:t>, </a:t>
            </a:r>
            <a:r>
              <a:rPr lang="de-DE" dirty="0" err="1"/>
              <a:t>e.t.c</a:t>
            </a:r>
            <a:endParaRPr lang="de-DE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59DB02F-2305-4B08-9A6F-FE14A0A68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906" y="2228003"/>
            <a:ext cx="4379413" cy="36330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045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3394272"/>
            <a:ext cx="3081576" cy="61809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00A9C-E954-4C61-ADFB-DEC8C5146535}"/>
              </a:ext>
            </a:extLst>
          </p:cNvPr>
          <p:cNvSpPr txBox="1"/>
          <p:nvPr/>
        </p:nvSpPr>
        <p:spPr>
          <a:xfrm>
            <a:off x="1126778" y="2964656"/>
            <a:ext cx="60461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 IP cores offer a number of benefits and limitations that should be carefully considered when deciding whether to use them in a project. Soft IP cores can be a cost-effective and flexible way to implement a processor that is compatible with a particular instruction set architecture (ISA)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8A304E-5B64-4DC2-B6EB-864EC4E75E21}"/>
              </a:ext>
            </a:extLst>
          </p:cNvPr>
          <p:cNvSpPr txBox="1"/>
          <p:nvPr/>
        </p:nvSpPr>
        <p:spPr>
          <a:xfrm>
            <a:off x="3170449" y="1935332"/>
            <a:ext cx="170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188</Words>
  <Application>Microsoft Office PowerPoint</Application>
  <PresentationFormat>Widescreen</PresentationFormat>
  <Paragraphs>30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canada-type-gibson</vt:lpstr>
      <vt:lpstr>Gill Sans MT</vt:lpstr>
      <vt:lpstr>Wingdings 2</vt:lpstr>
      <vt:lpstr>Dividend</vt:lpstr>
      <vt:lpstr>Soft ip-cores (arm/risc-v processors)</vt:lpstr>
      <vt:lpstr>What are ip-cores?</vt:lpstr>
      <vt:lpstr>Types of ip-cores (differences)</vt:lpstr>
      <vt:lpstr>Soft ip-core:   arm soft ip-core</vt:lpstr>
      <vt:lpstr>Soft ip-core:  risc-v soft ip-core</vt:lpstr>
      <vt:lpstr>Examples of risc-v soft ip-core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ip-cores (arm/risc-v processors)</dc:title>
  <dc:creator>Obi, Nnamdi Elijah</dc:creator>
  <cp:lastModifiedBy>Obi, Nnamdi Elijah</cp:lastModifiedBy>
  <cp:revision>7</cp:revision>
  <dcterms:created xsi:type="dcterms:W3CDTF">2023-01-04T20:09:57Z</dcterms:created>
  <dcterms:modified xsi:type="dcterms:W3CDTF">2023-01-04T21:57:03Z</dcterms:modified>
</cp:coreProperties>
</file>