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64" d="100"/>
          <a:sy n="64" d="100"/>
        </p:scale>
        <p:origin x="9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4EEBF7-0C0C-43F2-8F51-F83216F4F79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89D77-7D47-4604-941C-65A974DD3D28}">
      <dgm:prSet phldrT="[Text]"/>
      <dgm:spPr/>
      <dgm:t>
        <a:bodyPr/>
        <a:lstStyle/>
        <a:p>
          <a:r>
            <a:rPr lang="en-US" dirty="0"/>
            <a:t>DoD</a:t>
          </a:r>
        </a:p>
      </dgm:t>
    </dgm:pt>
    <dgm:pt modelId="{686E5C87-4227-4096-8019-14B1851369FE}" type="parTrans" cxnId="{86C8FF7A-697A-4C23-8D63-BC177D659205}">
      <dgm:prSet/>
      <dgm:spPr/>
      <dgm:t>
        <a:bodyPr/>
        <a:lstStyle/>
        <a:p>
          <a:endParaRPr lang="en-US"/>
        </a:p>
      </dgm:t>
    </dgm:pt>
    <dgm:pt modelId="{D7D942E7-04E3-4C32-8332-2CAB5A51DFA6}" type="sibTrans" cxnId="{86C8FF7A-697A-4C23-8D63-BC177D659205}">
      <dgm:prSet/>
      <dgm:spPr/>
      <dgm:t>
        <a:bodyPr/>
        <a:lstStyle/>
        <a:p>
          <a:endParaRPr lang="en-US"/>
        </a:p>
      </dgm:t>
    </dgm:pt>
    <dgm:pt modelId="{7ECD004C-9C67-4356-B546-88ED7743EABD}">
      <dgm:prSet phldrT="[Text]"/>
      <dgm:spPr/>
      <dgm:t>
        <a:bodyPr/>
        <a:lstStyle/>
        <a:p>
          <a:r>
            <a:rPr lang="en-US" dirty="0"/>
            <a:t>USA (Army)</a:t>
          </a:r>
        </a:p>
      </dgm:t>
    </dgm:pt>
    <dgm:pt modelId="{86696021-6C10-4CFC-A649-883529A745B3}" type="parTrans" cxnId="{3DA08CC4-F3A5-4393-9453-543721C5EFB7}">
      <dgm:prSet/>
      <dgm:spPr/>
      <dgm:t>
        <a:bodyPr/>
        <a:lstStyle/>
        <a:p>
          <a:endParaRPr lang="en-US"/>
        </a:p>
      </dgm:t>
    </dgm:pt>
    <dgm:pt modelId="{203BC8C7-B898-4345-AB2B-0B00321F65AB}" type="sibTrans" cxnId="{3DA08CC4-F3A5-4393-9453-543721C5EFB7}">
      <dgm:prSet/>
      <dgm:spPr/>
      <dgm:t>
        <a:bodyPr/>
        <a:lstStyle/>
        <a:p>
          <a:endParaRPr lang="en-US"/>
        </a:p>
      </dgm:t>
    </dgm:pt>
    <dgm:pt modelId="{217FBD2C-CEB0-49EB-A40F-15E0149F0DA5}">
      <dgm:prSet phldrT="[Text]"/>
      <dgm:spPr/>
      <dgm:t>
        <a:bodyPr/>
        <a:lstStyle/>
        <a:p>
          <a:r>
            <a:rPr lang="en-US" dirty="0"/>
            <a:t>USN (Navy)</a:t>
          </a:r>
        </a:p>
      </dgm:t>
    </dgm:pt>
    <dgm:pt modelId="{6E42762D-A9DE-4C66-805A-91E5E3A56A36}" type="parTrans" cxnId="{65FCA102-C9B8-4A7A-80F2-20F599243092}">
      <dgm:prSet/>
      <dgm:spPr/>
      <dgm:t>
        <a:bodyPr/>
        <a:lstStyle/>
        <a:p>
          <a:endParaRPr lang="en-US"/>
        </a:p>
      </dgm:t>
    </dgm:pt>
    <dgm:pt modelId="{40CDC11F-1895-4DC7-849A-94797B28CBB4}" type="sibTrans" cxnId="{65FCA102-C9B8-4A7A-80F2-20F599243092}">
      <dgm:prSet/>
      <dgm:spPr/>
      <dgm:t>
        <a:bodyPr/>
        <a:lstStyle/>
        <a:p>
          <a:endParaRPr lang="en-US"/>
        </a:p>
      </dgm:t>
    </dgm:pt>
    <dgm:pt modelId="{C8102A14-7A1F-4641-8831-4D17072BB485}">
      <dgm:prSet phldrT="[Text]"/>
      <dgm:spPr/>
      <dgm:t>
        <a:bodyPr/>
        <a:lstStyle/>
        <a:p>
          <a:r>
            <a:rPr lang="en-US" dirty="0"/>
            <a:t>USMC (Marine Corps)</a:t>
          </a:r>
        </a:p>
      </dgm:t>
    </dgm:pt>
    <dgm:pt modelId="{FE439E38-20E6-40C2-B609-C332888EC9E2}" type="parTrans" cxnId="{6779E71F-8188-4C92-9A1A-8506CF115543}">
      <dgm:prSet/>
      <dgm:spPr/>
      <dgm:t>
        <a:bodyPr/>
        <a:lstStyle/>
        <a:p>
          <a:endParaRPr lang="en-US"/>
        </a:p>
      </dgm:t>
    </dgm:pt>
    <dgm:pt modelId="{DB8C8077-CFB3-4171-B985-3509E04E50B6}" type="sibTrans" cxnId="{6779E71F-8188-4C92-9A1A-8506CF115543}">
      <dgm:prSet/>
      <dgm:spPr/>
      <dgm:t>
        <a:bodyPr/>
        <a:lstStyle/>
        <a:p>
          <a:endParaRPr lang="en-US"/>
        </a:p>
      </dgm:t>
    </dgm:pt>
    <dgm:pt modelId="{A9DBA0FB-3BD0-4735-B4CA-BBD5EC4C9DB5}">
      <dgm:prSet phldrT="[Text]"/>
      <dgm:spPr/>
      <dgm:t>
        <a:bodyPr/>
        <a:lstStyle/>
        <a:p>
          <a:r>
            <a:rPr lang="en-US" dirty="0"/>
            <a:t>USAF (Air Force)</a:t>
          </a:r>
        </a:p>
      </dgm:t>
    </dgm:pt>
    <dgm:pt modelId="{24AE0187-95DF-4683-B96B-C4B9BF47E90B}" type="parTrans" cxnId="{782CBCEC-4B1D-431A-A76F-7DD26F9F3113}">
      <dgm:prSet/>
      <dgm:spPr/>
      <dgm:t>
        <a:bodyPr/>
        <a:lstStyle/>
        <a:p>
          <a:endParaRPr lang="en-US"/>
        </a:p>
      </dgm:t>
    </dgm:pt>
    <dgm:pt modelId="{8E2B2BB5-A00A-4D2B-B88F-2AC493033776}" type="sibTrans" cxnId="{782CBCEC-4B1D-431A-A76F-7DD26F9F3113}">
      <dgm:prSet/>
      <dgm:spPr/>
      <dgm:t>
        <a:bodyPr/>
        <a:lstStyle/>
        <a:p>
          <a:endParaRPr lang="en-US"/>
        </a:p>
      </dgm:t>
    </dgm:pt>
    <dgm:pt modelId="{AA62E213-809C-45C9-BE95-ADFC0847AD93}">
      <dgm:prSet phldrT="[Text]"/>
      <dgm:spPr/>
      <dgm:t>
        <a:bodyPr/>
        <a:lstStyle/>
        <a:p>
          <a:r>
            <a:rPr lang="en-US" dirty="0"/>
            <a:t>USSF (Space Force)</a:t>
          </a:r>
        </a:p>
      </dgm:t>
    </dgm:pt>
    <dgm:pt modelId="{E2D8D4AA-2B25-419A-99DD-DE67ABF98FD7}" type="parTrans" cxnId="{ECDB679D-A8A5-4AA0-8A7D-7E70A0DDE7FA}">
      <dgm:prSet/>
      <dgm:spPr/>
      <dgm:t>
        <a:bodyPr/>
        <a:lstStyle/>
        <a:p>
          <a:endParaRPr lang="en-US"/>
        </a:p>
      </dgm:t>
    </dgm:pt>
    <dgm:pt modelId="{F011DD58-DF96-4EFE-BE64-25852EEAFC20}" type="sibTrans" cxnId="{ECDB679D-A8A5-4AA0-8A7D-7E70A0DDE7FA}">
      <dgm:prSet/>
      <dgm:spPr/>
      <dgm:t>
        <a:bodyPr/>
        <a:lstStyle/>
        <a:p>
          <a:endParaRPr lang="en-US"/>
        </a:p>
      </dgm:t>
    </dgm:pt>
    <dgm:pt modelId="{A99BE298-EB20-4B9A-ACE1-32C7867A56DF}">
      <dgm:prSet phldrT="[Text]"/>
      <dgm:spPr/>
      <dgm:t>
        <a:bodyPr/>
        <a:lstStyle/>
        <a:p>
          <a:r>
            <a:rPr lang="en-US" dirty="0"/>
            <a:t>USCG (Coast Guard)</a:t>
          </a:r>
        </a:p>
      </dgm:t>
    </dgm:pt>
    <dgm:pt modelId="{04782F1F-7CFB-4FF4-865D-C73DE8B5EFB2}" type="parTrans" cxnId="{D8D72360-12D8-4E6C-9E1D-D05F6D1C0D07}">
      <dgm:prSet/>
      <dgm:spPr/>
      <dgm:t>
        <a:bodyPr/>
        <a:lstStyle/>
        <a:p>
          <a:endParaRPr lang="en-US"/>
        </a:p>
      </dgm:t>
    </dgm:pt>
    <dgm:pt modelId="{37457DF5-49FC-4862-AD79-4BB3FE357282}" type="sibTrans" cxnId="{D8D72360-12D8-4E6C-9E1D-D05F6D1C0D07}">
      <dgm:prSet/>
      <dgm:spPr/>
      <dgm:t>
        <a:bodyPr/>
        <a:lstStyle/>
        <a:p>
          <a:endParaRPr lang="en-US"/>
        </a:p>
      </dgm:t>
    </dgm:pt>
    <dgm:pt modelId="{E319C7F7-1ABB-4EB7-BE0E-95DBA368F92B}">
      <dgm:prSet phldrT="[Text]"/>
      <dgm:spPr/>
      <dgm:t>
        <a:bodyPr/>
        <a:lstStyle/>
        <a:p>
          <a:r>
            <a:rPr lang="en-US" dirty="0"/>
            <a:t>Reserve</a:t>
          </a:r>
        </a:p>
      </dgm:t>
    </dgm:pt>
    <dgm:pt modelId="{71A9A90C-29EC-4F52-AED0-1A13D75A86D9}" type="parTrans" cxnId="{A449C1E0-10CA-4021-9124-2922A193B7DA}">
      <dgm:prSet/>
      <dgm:spPr/>
      <dgm:t>
        <a:bodyPr/>
        <a:lstStyle/>
        <a:p>
          <a:endParaRPr lang="en-US"/>
        </a:p>
      </dgm:t>
    </dgm:pt>
    <dgm:pt modelId="{A7A20FEF-13BE-427E-8E5D-CF75300DF25E}" type="sibTrans" cxnId="{A449C1E0-10CA-4021-9124-2922A193B7DA}">
      <dgm:prSet/>
      <dgm:spPr/>
      <dgm:t>
        <a:bodyPr/>
        <a:lstStyle/>
        <a:p>
          <a:endParaRPr lang="en-US"/>
        </a:p>
      </dgm:t>
    </dgm:pt>
    <dgm:pt modelId="{5973AED7-19DF-49BB-8B65-46F26CE7CD2E}">
      <dgm:prSet phldrT="[Text]"/>
      <dgm:spPr/>
      <dgm:t>
        <a:bodyPr/>
        <a:lstStyle/>
        <a:p>
          <a:r>
            <a:rPr lang="en-US" dirty="0"/>
            <a:t>National Guard</a:t>
          </a:r>
        </a:p>
      </dgm:t>
    </dgm:pt>
    <dgm:pt modelId="{0453ECA0-B3F7-40F5-AB30-6374C300D0E7}" type="parTrans" cxnId="{619796E7-9EFC-4D7C-BCD7-50F160927A0F}">
      <dgm:prSet/>
      <dgm:spPr/>
      <dgm:t>
        <a:bodyPr/>
        <a:lstStyle/>
        <a:p>
          <a:endParaRPr lang="en-US"/>
        </a:p>
      </dgm:t>
    </dgm:pt>
    <dgm:pt modelId="{5123BF41-B450-4ED3-83A0-924E8C1AD230}" type="sibTrans" cxnId="{619796E7-9EFC-4D7C-BCD7-50F160927A0F}">
      <dgm:prSet/>
      <dgm:spPr/>
      <dgm:t>
        <a:bodyPr/>
        <a:lstStyle/>
        <a:p>
          <a:endParaRPr lang="en-US"/>
        </a:p>
      </dgm:t>
    </dgm:pt>
    <dgm:pt modelId="{15C2E2EC-7315-4006-A635-9331DBD9282F}">
      <dgm:prSet phldrT="[Text]"/>
      <dgm:spPr/>
      <dgm:t>
        <a:bodyPr/>
        <a:lstStyle/>
        <a:p>
          <a:r>
            <a:rPr lang="en-US" dirty="0"/>
            <a:t>Reserve</a:t>
          </a:r>
        </a:p>
      </dgm:t>
    </dgm:pt>
    <dgm:pt modelId="{F7016DE0-5152-4EBB-95E0-2B19F73A36B7}" type="parTrans" cxnId="{4B687149-B920-4BF6-8721-F07AD8328390}">
      <dgm:prSet/>
      <dgm:spPr/>
      <dgm:t>
        <a:bodyPr/>
        <a:lstStyle/>
        <a:p>
          <a:endParaRPr lang="en-US"/>
        </a:p>
      </dgm:t>
    </dgm:pt>
    <dgm:pt modelId="{9E552F29-7A17-431F-BFCF-D0F02DAA6C82}" type="sibTrans" cxnId="{4B687149-B920-4BF6-8721-F07AD8328390}">
      <dgm:prSet/>
      <dgm:spPr/>
      <dgm:t>
        <a:bodyPr/>
        <a:lstStyle/>
        <a:p>
          <a:endParaRPr lang="en-US"/>
        </a:p>
      </dgm:t>
    </dgm:pt>
    <dgm:pt modelId="{33D225C8-E60A-4C98-B59C-2809231E755F}">
      <dgm:prSet phldrT="[Text]"/>
      <dgm:spPr/>
      <dgm:t>
        <a:bodyPr/>
        <a:lstStyle/>
        <a:p>
          <a:r>
            <a:rPr lang="en-US" dirty="0"/>
            <a:t>Reserve</a:t>
          </a:r>
        </a:p>
      </dgm:t>
    </dgm:pt>
    <dgm:pt modelId="{7AA9951D-B71D-4FC3-90EB-06CCE0E268C4}" type="parTrans" cxnId="{AF292BF6-C883-4CB9-AF54-9AC1E7160621}">
      <dgm:prSet/>
      <dgm:spPr/>
      <dgm:t>
        <a:bodyPr/>
        <a:lstStyle/>
        <a:p>
          <a:endParaRPr lang="en-US"/>
        </a:p>
      </dgm:t>
    </dgm:pt>
    <dgm:pt modelId="{E8AF7BEA-60EB-42CF-937B-DDC344A09098}" type="sibTrans" cxnId="{AF292BF6-C883-4CB9-AF54-9AC1E7160621}">
      <dgm:prSet/>
      <dgm:spPr/>
      <dgm:t>
        <a:bodyPr/>
        <a:lstStyle/>
        <a:p>
          <a:endParaRPr lang="en-US"/>
        </a:p>
      </dgm:t>
    </dgm:pt>
    <dgm:pt modelId="{24136508-9213-4A5F-9DF3-6141D086D9DA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7D4AE7FA-92B1-41BB-80AB-76E92EBCEEDD}" type="parTrans" cxnId="{DC402A6B-15E9-4B1C-8302-73465732E4E2}">
      <dgm:prSet/>
      <dgm:spPr/>
      <dgm:t>
        <a:bodyPr/>
        <a:lstStyle/>
        <a:p>
          <a:endParaRPr lang="en-US"/>
        </a:p>
      </dgm:t>
    </dgm:pt>
    <dgm:pt modelId="{D8826A1B-DF0D-4589-A2D1-D15C425676D3}" type="sibTrans" cxnId="{DC402A6B-15E9-4B1C-8302-73465732E4E2}">
      <dgm:prSet/>
      <dgm:spPr/>
      <dgm:t>
        <a:bodyPr/>
        <a:lstStyle/>
        <a:p>
          <a:endParaRPr lang="en-US"/>
        </a:p>
      </dgm:t>
    </dgm:pt>
    <dgm:pt modelId="{0323116C-061A-4F54-902E-FF134799D405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0EC34A97-EF68-47EF-A680-58F3B0742591}" type="parTrans" cxnId="{0D191488-F6A7-44A1-A651-6DF49112DF50}">
      <dgm:prSet/>
      <dgm:spPr/>
      <dgm:t>
        <a:bodyPr/>
        <a:lstStyle/>
        <a:p>
          <a:endParaRPr lang="en-US"/>
        </a:p>
      </dgm:t>
    </dgm:pt>
    <dgm:pt modelId="{AC888A7E-8ACB-4BB0-87C4-0F7CB6BC8794}" type="sibTrans" cxnId="{0D191488-F6A7-44A1-A651-6DF49112DF50}">
      <dgm:prSet/>
      <dgm:spPr/>
      <dgm:t>
        <a:bodyPr/>
        <a:lstStyle/>
        <a:p>
          <a:endParaRPr lang="en-US"/>
        </a:p>
      </dgm:t>
    </dgm:pt>
    <dgm:pt modelId="{33FCB38C-D9F0-4B88-97E7-EDC6BDF7B1E7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EA570098-C7F6-48F5-B630-67364A75D4C5}" type="parTrans" cxnId="{E567EF8E-ED5A-4B84-87DB-1EE12386DD8E}">
      <dgm:prSet/>
      <dgm:spPr/>
      <dgm:t>
        <a:bodyPr/>
        <a:lstStyle/>
        <a:p>
          <a:endParaRPr lang="en-US"/>
        </a:p>
      </dgm:t>
    </dgm:pt>
    <dgm:pt modelId="{A88843A4-7A00-4773-B60C-9F1BBAD22AC1}" type="sibTrans" cxnId="{E567EF8E-ED5A-4B84-87DB-1EE12386DD8E}">
      <dgm:prSet/>
      <dgm:spPr/>
      <dgm:t>
        <a:bodyPr/>
        <a:lstStyle/>
        <a:p>
          <a:endParaRPr lang="en-US"/>
        </a:p>
      </dgm:t>
    </dgm:pt>
    <dgm:pt modelId="{5A356DCB-C595-4CE7-94B8-A8112EEB702B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1B160A82-BC03-4DF9-ACF1-A62260F07FD2}" type="parTrans" cxnId="{EDDF71AD-E5EC-4192-87CD-BC144AEE94C2}">
      <dgm:prSet/>
      <dgm:spPr/>
      <dgm:t>
        <a:bodyPr/>
        <a:lstStyle/>
        <a:p>
          <a:endParaRPr lang="en-US"/>
        </a:p>
      </dgm:t>
    </dgm:pt>
    <dgm:pt modelId="{F097ACF2-C683-4415-9806-B0338A1B16F7}" type="sibTrans" cxnId="{EDDF71AD-E5EC-4192-87CD-BC144AEE94C2}">
      <dgm:prSet/>
      <dgm:spPr/>
      <dgm:t>
        <a:bodyPr/>
        <a:lstStyle/>
        <a:p>
          <a:endParaRPr lang="en-US"/>
        </a:p>
      </dgm:t>
    </dgm:pt>
    <dgm:pt modelId="{024D6892-16C7-43ED-9D43-5A5C636454F6}">
      <dgm:prSet phldrT="[Text]"/>
      <dgm:spPr/>
      <dgm:t>
        <a:bodyPr/>
        <a:lstStyle/>
        <a:p>
          <a:r>
            <a:rPr lang="en-US" dirty="0"/>
            <a:t>Reserve</a:t>
          </a:r>
        </a:p>
      </dgm:t>
    </dgm:pt>
    <dgm:pt modelId="{7177907A-20F4-40BF-B9C7-E64FE1FC8C24}" type="parTrans" cxnId="{0CCCFC32-EF08-4073-8D92-078FE2BAC213}">
      <dgm:prSet/>
      <dgm:spPr/>
      <dgm:t>
        <a:bodyPr/>
        <a:lstStyle/>
        <a:p>
          <a:endParaRPr lang="en-US"/>
        </a:p>
      </dgm:t>
    </dgm:pt>
    <dgm:pt modelId="{BDB2C7A4-F554-4A7B-B507-3654DF61F08D}" type="sibTrans" cxnId="{0CCCFC32-EF08-4073-8D92-078FE2BAC213}">
      <dgm:prSet/>
      <dgm:spPr/>
      <dgm:t>
        <a:bodyPr/>
        <a:lstStyle/>
        <a:p>
          <a:endParaRPr lang="en-US"/>
        </a:p>
      </dgm:t>
    </dgm:pt>
    <dgm:pt modelId="{797E407B-F4CB-4CEF-90E7-05F1DA7F6676}">
      <dgm:prSet phldrT="[Text]"/>
      <dgm:spPr/>
      <dgm:t>
        <a:bodyPr/>
        <a:lstStyle/>
        <a:p>
          <a:r>
            <a:rPr lang="en-US" dirty="0"/>
            <a:t>Active</a:t>
          </a:r>
        </a:p>
      </dgm:t>
    </dgm:pt>
    <dgm:pt modelId="{73288908-084B-4BDB-8497-CE285EA3944E}" type="parTrans" cxnId="{99D0FA7D-7462-435A-B5F7-8F0E4FF0BDA0}">
      <dgm:prSet/>
      <dgm:spPr/>
      <dgm:t>
        <a:bodyPr/>
        <a:lstStyle/>
        <a:p>
          <a:endParaRPr lang="en-US"/>
        </a:p>
      </dgm:t>
    </dgm:pt>
    <dgm:pt modelId="{536F7FB9-6AC9-48D5-A10A-CBF145345531}" type="sibTrans" cxnId="{99D0FA7D-7462-435A-B5F7-8F0E4FF0BDA0}">
      <dgm:prSet/>
      <dgm:spPr/>
      <dgm:t>
        <a:bodyPr/>
        <a:lstStyle/>
        <a:p>
          <a:endParaRPr lang="en-US"/>
        </a:p>
      </dgm:t>
    </dgm:pt>
    <dgm:pt modelId="{8DF2B431-0208-4175-B366-A504F08D875E}">
      <dgm:prSet phldrT="[Text]"/>
      <dgm:spPr/>
      <dgm:t>
        <a:bodyPr/>
        <a:lstStyle/>
        <a:p>
          <a:r>
            <a:rPr lang="en-US" dirty="0"/>
            <a:t>Reserve</a:t>
          </a:r>
        </a:p>
      </dgm:t>
    </dgm:pt>
    <dgm:pt modelId="{C8540B66-1843-4BFB-9C1C-34AFB89019DB}" type="parTrans" cxnId="{E180C454-9999-4007-8712-0C4180D2C174}">
      <dgm:prSet/>
      <dgm:spPr/>
      <dgm:t>
        <a:bodyPr/>
        <a:lstStyle/>
        <a:p>
          <a:endParaRPr lang="en-US"/>
        </a:p>
      </dgm:t>
    </dgm:pt>
    <dgm:pt modelId="{037B0386-BA0F-4737-A404-137086A2B1D9}" type="sibTrans" cxnId="{E180C454-9999-4007-8712-0C4180D2C174}">
      <dgm:prSet/>
      <dgm:spPr/>
      <dgm:t>
        <a:bodyPr/>
        <a:lstStyle/>
        <a:p>
          <a:endParaRPr lang="en-US"/>
        </a:p>
      </dgm:t>
    </dgm:pt>
    <dgm:pt modelId="{769F06FA-B8A1-4BDC-B29D-D5B774C1D7D7}">
      <dgm:prSet phldrT="[Text]"/>
      <dgm:spPr/>
      <dgm:t>
        <a:bodyPr/>
        <a:lstStyle/>
        <a:p>
          <a:r>
            <a:rPr lang="en-US" dirty="0"/>
            <a:t>National Guard</a:t>
          </a:r>
        </a:p>
      </dgm:t>
    </dgm:pt>
    <dgm:pt modelId="{A700F914-28C3-4877-B6E0-AE2F20215E90}" type="parTrans" cxnId="{2E23600B-C326-4363-84C4-B316A092F2BB}">
      <dgm:prSet/>
      <dgm:spPr/>
      <dgm:t>
        <a:bodyPr/>
        <a:lstStyle/>
        <a:p>
          <a:endParaRPr lang="en-US"/>
        </a:p>
      </dgm:t>
    </dgm:pt>
    <dgm:pt modelId="{FD566DE0-916F-4815-AC69-28C9290A7C11}" type="sibTrans" cxnId="{2E23600B-C326-4363-84C4-B316A092F2BB}">
      <dgm:prSet/>
      <dgm:spPr/>
      <dgm:t>
        <a:bodyPr/>
        <a:lstStyle/>
        <a:p>
          <a:endParaRPr lang="en-US"/>
        </a:p>
      </dgm:t>
    </dgm:pt>
    <dgm:pt modelId="{912EF318-4FE4-4F29-9087-49C2E22CCEEE}" type="pres">
      <dgm:prSet presAssocID="{664EEBF7-0C0C-43F2-8F51-F83216F4F7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9E104C-E271-495F-98B6-04825F33E337}" type="pres">
      <dgm:prSet presAssocID="{07889D77-7D47-4604-941C-65A974DD3D28}" presName="hierRoot1" presStyleCnt="0"/>
      <dgm:spPr/>
    </dgm:pt>
    <dgm:pt modelId="{F163E313-3A5F-4A5A-B6F4-BC0386EDB2BF}" type="pres">
      <dgm:prSet presAssocID="{07889D77-7D47-4604-941C-65A974DD3D28}" presName="composite" presStyleCnt="0"/>
      <dgm:spPr/>
    </dgm:pt>
    <dgm:pt modelId="{97265437-7D6D-4105-8682-D0F75AAED8C6}" type="pres">
      <dgm:prSet presAssocID="{07889D77-7D47-4604-941C-65A974DD3D28}" presName="background" presStyleLbl="node0" presStyleIdx="0" presStyleCnt="1"/>
      <dgm:spPr/>
    </dgm:pt>
    <dgm:pt modelId="{E7D0DBFC-5631-4A04-ADC7-3D443592CA0E}" type="pres">
      <dgm:prSet presAssocID="{07889D77-7D47-4604-941C-65A974DD3D28}" presName="text" presStyleLbl="fgAcc0" presStyleIdx="0" presStyleCnt="1" custLinFactY="-200000" custLinFactNeighborX="-66667" custLinFactNeighborY="-233212">
        <dgm:presLayoutVars>
          <dgm:chPref val="3"/>
        </dgm:presLayoutVars>
      </dgm:prSet>
      <dgm:spPr/>
    </dgm:pt>
    <dgm:pt modelId="{5985D922-BED2-46E6-AD71-DB5B3D42EAB6}" type="pres">
      <dgm:prSet presAssocID="{07889D77-7D47-4604-941C-65A974DD3D28}" presName="hierChild2" presStyleCnt="0"/>
      <dgm:spPr/>
    </dgm:pt>
    <dgm:pt modelId="{76AB0D99-592D-4200-8F60-B4F4278BCCE1}" type="pres">
      <dgm:prSet presAssocID="{86696021-6C10-4CFC-A649-883529A745B3}" presName="Name10" presStyleLbl="parChTrans1D2" presStyleIdx="0" presStyleCnt="6"/>
      <dgm:spPr/>
    </dgm:pt>
    <dgm:pt modelId="{7C19A2D4-07D1-4D6D-BFC3-233B980FDC50}" type="pres">
      <dgm:prSet presAssocID="{7ECD004C-9C67-4356-B546-88ED7743EABD}" presName="hierRoot2" presStyleCnt="0"/>
      <dgm:spPr/>
    </dgm:pt>
    <dgm:pt modelId="{97F2A235-5B2B-425D-881F-5D045E70C642}" type="pres">
      <dgm:prSet presAssocID="{7ECD004C-9C67-4356-B546-88ED7743EABD}" presName="composite2" presStyleCnt="0"/>
      <dgm:spPr/>
    </dgm:pt>
    <dgm:pt modelId="{F7D5BA68-DCFE-4798-8B44-10A83D3EC3AC}" type="pres">
      <dgm:prSet presAssocID="{7ECD004C-9C67-4356-B546-88ED7743EABD}" presName="background2" presStyleLbl="node2" presStyleIdx="0" presStyleCnt="6"/>
      <dgm:spPr/>
    </dgm:pt>
    <dgm:pt modelId="{0F1C4271-599E-4D05-949D-303161F91E4B}" type="pres">
      <dgm:prSet presAssocID="{7ECD004C-9C67-4356-B546-88ED7743EABD}" presName="text2" presStyleLbl="fgAcc2" presStyleIdx="0" presStyleCnt="6" custLinFactY="-200000" custLinFactNeighborX="-42477" custLinFactNeighborY="-230026">
        <dgm:presLayoutVars>
          <dgm:chPref val="3"/>
        </dgm:presLayoutVars>
      </dgm:prSet>
      <dgm:spPr/>
    </dgm:pt>
    <dgm:pt modelId="{6C7B1F15-1BD7-4C62-BBA7-9C43000A83AA}" type="pres">
      <dgm:prSet presAssocID="{7ECD004C-9C67-4356-B546-88ED7743EABD}" presName="hierChild3" presStyleCnt="0"/>
      <dgm:spPr/>
    </dgm:pt>
    <dgm:pt modelId="{30950BA3-9B11-454A-8F9A-C34E114CD1F8}" type="pres">
      <dgm:prSet presAssocID="{7D4AE7FA-92B1-41BB-80AB-76E92EBCEEDD}" presName="Name17" presStyleLbl="parChTrans1D3" presStyleIdx="0" presStyleCnt="12"/>
      <dgm:spPr/>
    </dgm:pt>
    <dgm:pt modelId="{65CAD521-97E0-4D1D-B207-119F75033ADC}" type="pres">
      <dgm:prSet presAssocID="{24136508-9213-4A5F-9DF3-6141D086D9DA}" presName="hierRoot3" presStyleCnt="0"/>
      <dgm:spPr/>
    </dgm:pt>
    <dgm:pt modelId="{90E0C2C1-DA86-4F15-80F8-8F0640A5C277}" type="pres">
      <dgm:prSet presAssocID="{24136508-9213-4A5F-9DF3-6141D086D9DA}" presName="composite3" presStyleCnt="0"/>
      <dgm:spPr/>
    </dgm:pt>
    <dgm:pt modelId="{B47FC409-448F-4073-9C40-A66FE206E2F3}" type="pres">
      <dgm:prSet presAssocID="{24136508-9213-4A5F-9DF3-6141D086D9DA}" presName="background3" presStyleLbl="node3" presStyleIdx="0" presStyleCnt="12"/>
      <dgm:spPr/>
    </dgm:pt>
    <dgm:pt modelId="{3D047F50-3463-42D3-8CFA-5E98A580C9D2}" type="pres">
      <dgm:prSet presAssocID="{24136508-9213-4A5F-9DF3-6141D086D9DA}" presName="text3" presStyleLbl="fgAcc3" presStyleIdx="0" presStyleCnt="12" custLinFactY="-198172" custLinFactNeighborX="-11511" custLinFactNeighborY="-200000">
        <dgm:presLayoutVars>
          <dgm:chPref val="3"/>
        </dgm:presLayoutVars>
      </dgm:prSet>
      <dgm:spPr/>
    </dgm:pt>
    <dgm:pt modelId="{D6B22E99-8318-4C13-BF75-1E3267BD0329}" type="pres">
      <dgm:prSet presAssocID="{24136508-9213-4A5F-9DF3-6141D086D9DA}" presName="hierChild4" presStyleCnt="0"/>
      <dgm:spPr/>
    </dgm:pt>
    <dgm:pt modelId="{B5B82F7F-C043-4EB7-B86C-AF0737BC876F}" type="pres">
      <dgm:prSet presAssocID="{71A9A90C-29EC-4F52-AED0-1A13D75A86D9}" presName="Name17" presStyleLbl="parChTrans1D3" presStyleIdx="1" presStyleCnt="12"/>
      <dgm:spPr/>
    </dgm:pt>
    <dgm:pt modelId="{0E3E0251-800E-4C0B-B1BD-DBE8CDD9FDC7}" type="pres">
      <dgm:prSet presAssocID="{E319C7F7-1ABB-4EB7-BE0E-95DBA368F92B}" presName="hierRoot3" presStyleCnt="0"/>
      <dgm:spPr/>
    </dgm:pt>
    <dgm:pt modelId="{C43BADE2-D5AB-421B-818F-2870262815DF}" type="pres">
      <dgm:prSet presAssocID="{E319C7F7-1ABB-4EB7-BE0E-95DBA368F92B}" presName="composite3" presStyleCnt="0"/>
      <dgm:spPr/>
    </dgm:pt>
    <dgm:pt modelId="{754A4CE4-6A14-4D66-974C-D22C5FE11205}" type="pres">
      <dgm:prSet presAssocID="{E319C7F7-1ABB-4EB7-BE0E-95DBA368F92B}" presName="background3" presStyleLbl="node3" presStyleIdx="1" presStyleCnt="12"/>
      <dgm:spPr/>
    </dgm:pt>
    <dgm:pt modelId="{9A3A321B-6426-4F56-AAFC-3AA0C64DC99A}" type="pres">
      <dgm:prSet presAssocID="{E319C7F7-1ABB-4EB7-BE0E-95DBA368F92B}" presName="text3" presStyleLbl="fgAcc3" presStyleIdx="1" presStyleCnt="12" custLinFactY="-191801" custLinFactNeighborX="60681" custLinFactNeighborY="-200000">
        <dgm:presLayoutVars>
          <dgm:chPref val="3"/>
        </dgm:presLayoutVars>
      </dgm:prSet>
      <dgm:spPr/>
    </dgm:pt>
    <dgm:pt modelId="{CB79F62B-E81F-48B4-AD8A-C31B8D90EBD9}" type="pres">
      <dgm:prSet presAssocID="{E319C7F7-1ABB-4EB7-BE0E-95DBA368F92B}" presName="hierChild4" presStyleCnt="0"/>
      <dgm:spPr/>
    </dgm:pt>
    <dgm:pt modelId="{5D962B3E-129B-4F89-9D94-355C9E03ECB7}" type="pres">
      <dgm:prSet presAssocID="{0453ECA0-B3F7-40F5-AB30-6374C300D0E7}" presName="Name17" presStyleLbl="parChTrans1D3" presStyleIdx="2" presStyleCnt="12"/>
      <dgm:spPr/>
    </dgm:pt>
    <dgm:pt modelId="{088AB3E6-E84B-4154-AD6F-7DC59976C7F5}" type="pres">
      <dgm:prSet presAssocID="{5973AED7-19DF-49BB-8B65-46F26CE7CD2E}" presName="hierRoot3" presStyleCnt="0"/>
      <dgm:spPr/>
    </dgm:pt>
    <dgm:pt modelId="{1A5F742E-1EE7-4CC1-9486-A23D91C4F699}" type="pres">
      <dgm:prSet presAssocID="{5973AED7-19DF-49BB-8B65-46F26CE7CD2E}" presName="composite3" presStyleCnt="0"/>
      <dgm:spPr/>
    </dgm:pt>
    <dgm:pt modelId="{84FC2AA6-370B-4070-8B07-EFDA97589D5F}" type="pres">
      <dgm:prSet presAssocID="{5973AED7-19DF-49BB-8B65-46F26CE7CD2E}" presName="background3" presStyleLbl="node3" presStyleIdx="2" presStyleCnt="12"/>
      <dgm:spPr/>
    </dgm:pt>
    <dgm:pt modelId="{EE0B55DB-CBF5-4676-BEE6-BDD91A2CE775}" type="pres">
      <dgm:prSet presAssocID="{5973AED7-19DF-49BB-8B65-46F26CE7CD2E}" presName="text3" presStyleLbl="fgAcc3" presStyleIdx="2" presStyleCnt="12" custLinFactX="-100000" custLinFactY="-100000" custLinFactNeighborX="-124522" custLinFactNeighborY="-104112">
        <dgm:presLayoutVars>
          <dgm:chPref val="3"/>
        </dgm:presLayoutVars>
      </dgm:prSet>
      <dgm:spPr/>
    </dgm:pt>
    <dgm:pt modelId="{27D17DEB-9BB6-4993-858B-DB2DEFABB280}" type="pres">
      <dgm:prSet presAssocID="{5973AED7-19DF-49BB-8B65-46F26CE7CD2E}" presName="hierChild4" presStyleCnt="0"/>
      <dgm:spPr/>
    </dgm:pt>
    <dgm:pt modelId="{D50C6AFB-BE7C-4D12-9451-FEF288E990AA}" type="pres">
      <dgm:prSet presAssocID="{6E42762D-A9DE-4C66-805A-91E5E3A56A36}" presName="Name10" presStyleLbl="parChTrans1D2" presStyleIdx="1" presStyleCnt="6"/>
      <dgm:spPr/>
    </dgm:pt>
    <dgm:pt modelId="{C181A84B-0710-42DB-8401-611B67E70342}" type="pres">
      <dgm:prSet presAssocID="{217FBD2C-CEB0-49EB-A40F-15E0149F0DA5}" presName="hierRoot2" presStyleCnt="0"/>
      <dgm:spPr/>
    </dgm:pt>
    <dgm:pt modelId="{FB08A4B4-2ED5-4F8F-A68C-8C95C92B6877}" type="pres">
      <dgm:prSet presAssocID="{217FBD2C-CEB0-49EB-A40F-15E0149F0DA5}" presName="composite2" presStyleCnt="0"/>
      <dgm:spPr/>
    </dgm:pt>
    <dgm:pt modelId="{C361EC6D-AA4F-4022-BD40-9AB9F9A25B1B}" type="pres">
      <dgm:prSet presAssocID="{217FBD2C-CEB0-49EB-A40F-15E0149F0DA5}" presName="background2" presStyleLbl="node2" presStyleIdx="1" presStyleCnt="6"/>
      <dgm:spPr/>
    </dgm:pt>
    <dgm:pt modelId="{7DFE095D-7BB6-4E90-85E8-AE88EFEDEAEB}" type="pres">
      <dgm:prSet presAssocID="{217FBD2C-CEB0-49EB-A40F-15E0149F0DA5}" presName="text2" presStyleLbl="fgAcc2" presStyleIdx="1" presStyleCnt="6" custLinFactY="-200000" custLinFactNeighborX="-16181" custLinFactNeighborY="-233212">
        <dgm:presLayoutVars>
          <dgm:chPref val="3"/>
        </dgm:presLayoutVars>
      </dgm:prSet>
      <dgm:spPr/>
    </dgm:pt>
    <dgm:pt modelId="{8D578B1A-F8F1-44BF-BB9E-EC38B146959D}" type="pres">
      <dgm:prSet presAssocID="{217FBD2C-CEB0-49EB-A40F-15E0149F0DA5}" presName="hierChild3" presStyleCnt="0"/>
      <dgm:spPr/>
    </dgm:pt>
    <dgm:pt modelId="{B5EC0010-B7E9-4606-A9B2-F1C3765DBD15}" type="pres">
      <dgm:prSet presAssocID="{0EC34A97-EF68-47EF-A680-58F3B0742591}" presName="Name17" presStyleLbl="parChTrans1D3" presStyleIdx="3" presStyleCnt="12"/>
      <dgm:spPr/>
    </dgm:pt>
    <dgm:pt modelId="{CF31EC4B-DD2F-4B68-B1C3-110917B3EBDE}" type="pres">
      <dgm:prSet presAssocID="{0323116C-061A-4F54-902E-FF134799D405}" presName="hierRoot3" presStyleCnt="0"/>
      <dgm:spPr/>
    </dgm:pt>
    <dgm:pt modelId="{F472E2AE-71D7-42EB-B45D-74FFFBB8C9BE}" type="pres">
      <dgm:prSet presAssocID="{0323116C-061A-4F54-902E-FF134799D405}" presName="composite3" presStyleCnt="0"/>
      <dgm:spPr/>
    </dgm:pt>
    <dgm:pt modelId="{AB0618B5-B114-4CC4-B3FD-D847CB55E66A}" type="pres">
      <dgm:prSet presAssocID="{0323116C-061A-4F54-902E-FF134799D405}" presName="background3" presStyleLbl="node3" presStyleIdx="3" presStyleCnt="12"/>
      <dgm:spPr/>
    </dgm:pt>
    <dgm:pt modelId="{92E44ECE-4B2B-478B-8561-CC8CE28CA064}" type="pres">
      <dgm:prSet presAssocID="{0323116C-061A-4F54-902E-FF134799D405}" presName="text3" presStyleLbl="fgAcc3" presStyleIdx="3" presStyleCnt="12" custLinFactY="-200000" custLinFactNeighborX="-28318" custLinFactNeighborY="-245953">
        <dgm:presLayoutVars>
          <dgm:chPref val="3"/>
        </dgm:presLayoutVars>
      </dgm:prSet>
      <dgm:spPr/>
    </dgm:pt>
    <dgm:pt modelId="{BE37DA5A-5D64-440B-A791-DA08DB976442}" type="pres">
      <dgm:prSet presAssocID="{0323116C-061A-4F54-902E-FF134799D405}" presName="hierChild4" presStyleCnt="0"/>
      <dgm:spPr/>
    </dgm:pt>
    <dgm:pt modelId="{359BDAB6-A712-410B-8BB4-9326383B8753}" type="pres">
      <dgm:prSet presAssocID="{F7016DE0-5152-4EBB-95E0-2B19F73A36B7}" presName="Name17" presStyleLbl="parChTrans1D3" presStyleIdx="4" presStyleCnt="12"/>
      <dgm:spPr/>
    </dgm:pt>
    <dgm:pt modelId="{A3AD5042-4D6F-4F53-929D-2DD2635ACAD9}" type="pres">
      <dgm:prSet presAssocID="{15C2E2EC-7315-4006-A635-9331DBD9282F}" presName="hierRoot3" presStyleCnt="0"/>
      <dgm:spPr/>
    </dgm:pt>
    <dgm:pt modelId="{A5C65947-AC6E-4A2D-A72C-F10AC7780B1F}" type="pres">
      <dgm:prSet presAssocID="{15C2E2EC-7315-4006-A635-9331DBD9282F}" presName="composite3" presStyleCnt="0"/>
      <dgm:spPr/>
    </dgm:pt>
    <dgm:pt modelId="{80D79332-F29C-462D-8BFA-57977BB66F25}" type="pres">
      <dgm:prSet presAssocID="{15C2E2EC-7315-4006-A635-9331DBD9282F}" presName="background3" presStyleLbl="node3" presStyleIdx="4" presStyleCnt="12"/>
      <dgm:spPr/>
    </dgm:pt>
    <dgm:pt modelId="{3B911714-CE7F-4F7C-9FB9-C3DB193B2014}" type="pres">
      <dgm:prSet presAssocID="{15C2E2EC-7315-4006-A635-9331DBD9282F}" presName="text3" presStyleLbl="fgAcc3" presStyleIdx="4" presStyleCnt="12" custLinFactY="-105796" custLinFactNeighborX="0" custLinFactNeighborY="-200000">
        <dgm:presLayoutVars>
          <dgm:chPref val="3"/>
        </dgm:presLayoutVars>
      </dgm:prSet>
      <dgm:spPr/>
    </dgm:pt>
    <dgm:pt modelId="{CE8352BA-1389-40E8-B571-3D6AAC6C74D6}" type="pres">
      <dgm:prSet presAssocID="{15C2E2EC-7315-4006-A635-9331DBD9282F}" presName="hierChild4" presStyleCnt="0"/>
      <dgm:spPr/>
    </dgm:pt>
    <dgm:pt modelId="{A0F507EF-D67F-48B7-9D90-3288E5B725D4}" type="pres">
      <dgm:prSet presAssocID="{FE439E38-20E6-40C2-B609-C332888EC9E2}" presName="Name10" presStyleLbl="parChTrans1D2" presStyleIdx="2" presStyleCnt="6"/>
      <dgm:spPr/>
    </dgm:pt>
    <dgm:pt modelId="{44A4D37A-6F4A-4920-A40C-4E56EE701C39}" type="pres">
      <dgm:prSet presAssocID="{C8102A14-7A1F-4641-8831-4D17072BB485}" presName="hierRoot2" presStyleCnt="0"/>
      <dgm:spPr/>
    </dgm:pt>
    <dgm:pt modelId="{518A76F5-995A-4BD8-A697-1B46804D0647}" type="pres">
      <dgm:prSet presAssocID="{C8102A14-7A1F-4641-8831-4D17072BB485}" presName="composite2" presStyleCnt="0"/>
      <dgm:spPr/>
    </dgm:pt>
    <dgm:pt modelId="{A72E20BC-4DF3-4EDA-9274-4C71E383F624}" type="pres">
      <dgm:prSet presAssocID="{C8102A14-7A1F-4641-8831-4D17072BB485}" presName="background2" presStyleLbl="node2" presStyleIdx="2" presStyleCnt="6"/>
      <dgm:spPr/>
    </dgm:pt>
    <dgm:pt modelId="{948F9AB8-FBAF-4FC1-9C58-0AE859B6A980}" type="pres">
      <dgm:prSet presAssocID="{C8102A14-7A1F-4641-8831-4D17072BB485}" presName="text2" presStyleLbl="fgAcc2" presStyleIdx="2" presStyleCnt="6" custScaleY="94866" custLinFactY="-200000" custLinFactNeighborX="5556" custLinFactNeighborY="-217284">
        <dgm:presLayoutVars>
          <dgm:chPref val="3"/>
        </dgm:presLayoutVars>
      </dgm:prSet>
      <dgm:spPr/>
    </dgm:pt>
    <dgm:pt modelId="{3D3983C0-B848-4377-A860-164560F07861}" type="pres">
      <dgm:prSet presAssocID="{C8102A14-7A1F-4641-8831-4D17072BB485}" presName="hierChild3" presStyleCnt="0"/>
      <dgm:spPr/>
    </dgm:pt>
    <dgm:pt modelId="{069337BE-14A6-41F2-AB5D-0821E29B7D95}" type="pres">
      <dgm:prSet presAssocID="{EA570098-C7F6-48F5-B630-67364A75D4C5}" presName="Name17" presStyleLbl="parChTrans1D3" presStyleIdx="5" presStyleCnt="12"/>
      <dgm:spPr/>
    </dgm:pt>
    <dgm:pt modelId="{7F9BF820-9BF7-4A9C-B631-1EC98A343F9D}" type="pres">
      <dgm:prSet presAssocID="{33FCB38C-D9F0-4B88-97E7-EDC6BDF7B1E7}" presName="hierRoot3" presStyleCnt="0"/>
      <dgm:spPr/>
    </dgm:pt>
    <dgm:pt modelId="{414E6E1A-3E2D-46A2-9B17-E57E87EF0B0F}" type="pres">
      <dgm:prSet presAssocID="{33FCB38C-D9F0-4B88-97E7-EDC6BDF7B1E7}" presName="composite3" presStyleCnt="0"/>
      <dgm:spPr/>
    </dgm:pt>
    <dgm:pt modelId="{571EA802-A300-41FB-A6CE-6D3DBD6B2287}" type="pres">
      <dgm:prSet presAssocID="{33FCB38C-D9F0-4B88-97E7-EDC6BDF7B1E7}" presName="background3" presStyleLbl="node3" presStyleIdx="5" presStyleCnt="12"/>
      <dgm:spPr/>
    </dgm:pt>
    <dgm:pt modelId="{EC51A831-026F-4663-8B02-134204B2DA23}" type="pres">
      <dgm:prSet presAssocID="{33FCB38C-D9F0-4B88-97E7-EDC6BDF7B1E7}" presName="text3" presStyleLbl="fgAcc3" presStyleIdx="5" presStyleCnt="12" custLinFactY="-200000" custLinFactNeighborX="-12136" custLinFactNeighborY="-233212">
        <dgm:presLayoutVars>
          <dgm:chPref val="3"/>
        </dgm:presLayoutVars>
      </dgm:prSet>
      <dgm:spPr/>
    </dgm:pt>
    <dgm:pt modelId="{56451429-8395-4F58-94C4-A12BD1A1993F}" type="pres">
      <dgm:prSet presAssocID="{33FCB38C-D9F0-4B88-97E7-EDC6BDF7B1E7}" presName="hierChild4" presStyleCnt="0"/>
      <dgm:spPr/>
    </dgm:pt>
    <dgm:pt modelId="{FBAE2E08-F0C6-4556-B27A-EA35E45E03F0}" type="pres">
      <dgm:prSet presAssocID="{7AA9951D-B71D-4FC3-90EB-06CCE0E268C4}" presName="Name17" presStyleLbl="parChTrans1D3" presStyleIdx="6" presStyleCnt="12"/>
      <dgm:spPr/>
    </dgm:pt>
    <dgm:pt modelId="{79F20C5D-DA0A-47B9-8430-2F2F40DAACB4}" type="pres">
      <dgm:prSet presAssocID="{33D225C8-E60A-4C98-B59C-2809231E755F}" presName="hierRoot3" presStyleCnt="0"/>
      <dgm:spPr/>
    </dgm:pt>
    <dgm:pt modelId="{9F449466-C541-4C3D-AE7B-A689ECB7690F}" type="pres">
      <dgm:prSet presAssocID="{33D225C8-E60A-4C98-B59C-2809231E755F}" presName="composite3" presStyleCnt="0"/>
      <dgm:spPr/>
    </dgm:pt>
    <dgm:pt modelId="{1859B9AD-F956-4292-BE59-C05942AE7EB7}" type="pres">
      <dgm:prSet presAssocID="{33D225C8-E60A-4C98-B59C-2809231E755F}" presName="background3" presStyleLbl="node3" presStyleIdx="6" presStyleCnt="12"/>
      <dgm:spPr/>
    </dgm:pt>
    <dgm:pt modelId="{8EE3DA53-44C7-4DBF-9019-CFA5299D401B}" type="pres">
      <dgm:prSet presAssocID="{33D225C8-E60A-4C98-B59C-2809231E755F}" presName="text3" presStyleLbl="fgAcc3" presStyleIdx="6" presStyleCnt="12" custLinFactY="-169504" custLinFactNeighborY="-200000">
        <dgm:presLayoutVars>
          <dgm:chPref val="3"/>
        </dgm:presLayoutVars>
      </dgm:prSet>
      <dgm:spPr/>
    </dgm:pt>
    <dgm:pt modelId="{BC7527C6-8782-4C69-A484-4CEFC83F21C9}" type="pres">
      <dgm:prSet presAssocID="{33D225C8-E60A-4C98-B59C-2809231E755F}" presName="hierChild4" presStyleCnt="0"/>
      <dgm:spPr/>
    </dgm:pt>
    <dgm:pt modelId="{91D23D59-76ED-4D9E-AC5B-56DE64D9B5C0}" type="pres">
      <dgm:prSet presAssocID="{04782F1F-7CFB-4FF4-865D-C73DE8B5EFB2}" presName="Name10" presStyleLbl="parChTrans1D2" presStyleIdx="3" presStyleCnt="6"/>
      <dgm:spPr/>
    </dgm:pt>
    <dgm:pt modelId="{2FCED178-E3B1-445B-8A99-D84299701648}" type="pres">
      <dgm:prSet presAssocID="{A99BE298-EB20-4B9A-ACE1-32C7867A56DF}" presName="hierRoot2" presStyleCnt="0"/>
      <dgm:spPr/>
    </dgm:pt>
    <dgm:pt modelId="{06B817E5-07C3-4F48-9AF8-D0CD18D5A3F3}" type="pres">
      <dgm:prSet presAssocID="{A99BE298-EB20-4B9A-ACE1-32C7867A56DF}" presName="composite2" presStyleCnt="0"/>
      <dgm:spPr/>
    </dgm:pt>
    <dgm:pt modelId="{B06D3F65-C9B8-4836-895C-8BD12D730C9F}" type="pres">
      <dgm:prSet presAssocID="{A99BE298-EB20-4B9A-ACE1-32C7867A56DF}" presName="background2" presStyleLbl="node2" presStyleIdx="3" presStyleCnt="6"/>
      <dgm:spPr/>
    </dgm:pt>
    <dgm:pt modelId="{DFEA9D40-2DDF-4832-BC6A-5CB932029546}" type="pres">
      <dgm:prSet presAssocID="{A99BE298-EB20-4B9A-ACE1-32C7867A56DF}" presName="text2" presStyleLbl="fgAcc2" presStyleIdx="3" presStyleCnt="6" custLinFactY="-200000" custLinFactNeighborX="24272" custLinFactNeighborY="-214099">
        <dgm:presLayoutVars>
          <dgm:chPref val="3"/>
        </dgm:presLayoutVars>
      </dgm:prSet>
      <dgm:spPr/>
    </dgm:pt>
    <dgm:pt modelId="{F11124A2-17D6-4802-A542-00FC5E153BD1}" type="pres">
      <dgm:prSet presAssocID="{A99BE298-EB20-4B9A-ACE1-32C7867A56DF}" presName="hierChild3" presStyleCnt="0"/>
      <dgm:spPr/>
    </dgm:pt>
    <dgm:pt modelId="{3401E297-8E79-41A4-9F60-D6292DC917C3}" type="pres">
      <dgm:prSet presAssocID="{1B160A82-BC03-4DF9-ACF1-A62260F07FD2}" presName="Name17" presStyleLbl="parChTrans1D3" presStyleIdx="7" presStyleCnt="12"/>
      <dgm:spPr/>
    </dgm:pt>
    <dgm:pt modelId="{70C56237-D7E9-4871-A5DA-19A1DDA50083}" type="pres">
      <dgm:prSet presAssocID="{5A356DCB-C595-4CE7-94B8-A8112EEB702B}" presName="hierRoot3" presStyleCnt="0"/>
      <dgm:spPr/>
    </dgm:pt>
    <dgm:pt modelId="{86D7880B-ABFE-4CC3-A69A-FB80EB1222F5}" type="pres">
      <dgm:prSet presAssocID="{5A356DCB-C595-4CE7-94B8-A8112EEB702B}" presName="composite3" presStyleCnt="0"/>
      <dgm:spPr/>
    </dgm:pt>
    <dgm:pt modelId="{2AC15F27-1C37-423E-97D7-F72C40F59E8F}" type="pres">
      <dgm:prSet presAssocID="{5A356DCB-C595-4CE7-94B8-A8112EEB702B}" presName="background3" presStyleLbl="node3" presStyleIdx="7" presStyleCnt="12"/>
      <dgm:spPr/>
    </dgm:pt>
    <dgm:pt modelId="{546DB72A-92D3-4809-9959-7C4FD29A3130}" type="pres">
      <dgm:prSet presAssocID="{5A356DCB-C595-4CE7-94B8-A8112EEB702B}" presName="text3" presStyleLbl="fgAcc3" presStyleIdx="7" presStyleCnt="12" custLinFactY="-200000" custLinFactNeighborX="-2023" custLinFactNeighborY="-214099">
        <dgm:presLayoutVars>
          <dgm:chPref val="3"/>
        </dgm:presLayoutVars>
      </dgm:prSet>
      <dgm:spPr/>
    </dgm:pt>
    <dgm:pt modelId="{AEEBA5F9-BFBC-4DE2-9A67-A06BC49A558B}" type="pres">
      <dgm:prSet presAssocID="{5A356DCB-C595-4CE7-94B8-A8112EEB702B}" presName="hierChild4" presStyleCnt="0"/>
      <dgm:spPr/>
    </dgm:pt>
    <dgm:pt modelId="{DA934D86-B615-4566-A3B7-BE9E85A0A8DE}" type="pres">
      <dgm:prSet presAssocID="{7177907A-20F4-40BF-B9C7-E64FE1FC8C24}" presName="Name17" presStyleLbl="parChTrans1D3" presStyleIdx="8" presStyleCnt="12"/>
      <dgm:spPr/>
    </dgm:pt>
    <dgm:pt modelId="{704A83A9-2BDB-4AC0-963A-AF8E137B0B74}" type="pres">
      <dgm:prSet presAssocID="{024D6892-16C7-43ED-9D43-5A5C636454F6}" presName="hierRoot3" presStyleCnt="0"/>
      <dgm:spPr/>
    </dgm:pt>
    <dgm:pt modelId="{0A910645-096F-4FF3-A6F0-F3B3BBC2C2E1}" type="pres">
      <dgm:prSet presAssocID="{024D6892-16C7-43ED-9D43-5A5C636454F6}" presName="composite3" presStyleCnt="0"/>
      <dgm:spPr/>
    </dgm:pt>
    <dgm:pt modelId="{94B330D7-1F32-4310-BDA2-EE081BE95018}" type="pres">
      <dgm:prSet presAssocID="{024D6892-16C7-43ED-9D43-5A5C636454F6}" presName="background3" presStyleLbl="node3" presStyleIdx="8" presStyleCnt="12"/>
      <dgm:spPr/>
    </dgm:pt>
    <dgm:pt modelId="{75E9BD45-FFB1-4950-A333-CB0A66B7FD3D}" type="pres">
      <dgm:prSet presAssocID="{024D6892-16C7-43ED-9D43-5A5C636454F6}" presName="text3" presStyleLbl="fgAcc3" presStyleIdx="8" presStyleCnt="12" custLinFactY="-100000" custLinFactNeighborX="14159" custLinFactNeighborY="-145274">
        <dgm:presLayoutVars>
          <dgm:chPref val="3"/>
        </dgm:presLayoutVars>
      </dgm:prSet>
      <dgm:spPr/>
    </dgm:pt>
    <dgm:pt modelId="{8D183C73-978C-4136-B524-1032C9926B89}" type="pres">
      <dgm:prSet presAssocID="{024D6892-16C7-43ED-9D43-5A5C636454F6}" presName="hierChild4" presStyleCnt="0"/>
      <dgm:spPr/>
    </dgm:pt>
    <dgm:pt modelId="{EDCC9982-7FD5-4BDC-BAEC-98AAB7C1B64B}" type="pres">
      <dgm:prSet presAssocID="{24AE0187-95DF-4683-B96B-C4B9BF47E90B}" presName="Name10" presStyleLbl="parChTrans1D2" presStyleIdx="4" presStyleCnt="6"/>
      <dgm:spPr/>
    </dgm:pt>
    <dgm:pt modelId="{1E4051B8-BEE1-493E-86BE-370360294B5B}" type="pres">
      <dgm:prSet presAssocID="{A9DBA0FB-3BD0-4735-B4CA-BBD5EC4C9DB5}" presName="hierRoot2" presStyleCnt="0"/>
      <dgm:spPr/>
    </dgm:pt>
    <dgm:pt modelId="{5CC60C2B-5DF3-4CA7-8FC6-C441405F7E8D}" type="pres">
      <dgm:prSet presAssocID="{A9DBA0FB-3BD0-4735-B4CA-BBD5EC4C9DB5}" presName="composite2" presStyleCnt="0"/>
      <dgm:spPr/>
    </dgm:pt>
    <dgm:pt modelId="{34B5550D-F36A-4D6A-B3C8-C5A7F555E7BD}" type="pres">
      <dgm:prSet presAssocID="{A9DBA0FB-3BD0-4735-B4CA-BBD5EC4C9DB5}" presName="background2" presStyleLbl="node2" presStyleIdx="4" presStyleCnt="6"/>
      <dgm:spPr/>
    </dgm:pt>
    <dgm:pt modelId="{CA110A0C-226D-4D7E-9386-72150994DB72}" type="pres">
      <dgm:prSet presAssocID="{A9DBA0FB-3BD0-4735-B4CA-BBD5EC4C9DB5}" presName="text2" presStyleLbl="fgAcc2" presStyleIdx="4" presStyleCnt="6" custLinFactY="-200000" custLinFactNeighborX="-70795" custLinFactNeighborY="-208973">
        <dgm:presLayoutVars>
          <dgm:chPref val="3"/>
        </dgm:presLayoutVars>
      </dgm:prSet>
      <dgm:spPr/>
    </dgm:pt>
    <dgm:pt modelId="{A3522106-9EC3-4CC9-A90E-52CDA9737B04}" type="pres">
      <dgm:prSet presAssocID="{A9DBA0FB-3BD0-4735-B4CA-BBD5EC4C9DB5}" presName="hierChild3" presStyleCnt="0"/>
      <dgm:spPr/>
    </dgm:pt>
    <dgm:pt modelId="{A2E85D7E-8EC4-40FD-B1D1-A1564857FFF5}" type="pres">
      <dgm:prSet presAssocID="{73288908-084B-4BDB-8497-CE285EA3944E}" presName="Name17" presStyleLbl="parChTrans1D3" presStyleIdx="9" presStyleCnt="12"/>
      <dgm:spPr/>
    </dgm:pt>
    <dgm:pt modelId="{0F7DB5E5-D50F-4C03-B436-44AB009106A3}" type="pres">
      <dgm:prSet presAssocID="{797E407B-F4CB-4CEF-90E7-05F1DA7F6676}" presName="hierRoot3" presStyleCnt="0"/>
      <dgm:spPr/>
    </dgm:pt>
    <dgm:pt modelId="{EE22215E-9C36-4726-9611-00C484A0B203}" type="pres">
      <dgm:prSet presAssocID="{797E407B-F4CB-4CEF-90E7-05F1DA7F6676}" presName="composite3" presStyleCnt="0"/>
      <dgm:spPr/>
    </dgm:pt>
    <dgm:pt modelId="{8EF92F89-BF5A-4154-9420-0DEDE94CA8C7}" type="pres">
      <dgm:prSet presAssocID="{797E407B-F4CB-4CEF-90E7-05F1DA7F6676}" presName="background3" presStyleLbl="node3" presStyleIdx="9" presStyleCnt="12"/>
      <dgm:spPr/>
    </dgm:pt>
    <dgm:pt modelId="{F6AD33A2-9EC0-4273-ABAF-1A060A08309D}" type="pres">
      <dgm:prSet presAssocID="{797E407B-F4CB-4CEF-90E7-05F1DA7F6676}" presName="text3" presStyleLbl="fgAcc3" presStyleIdx="9" presStyleCnt="12" custLinFactY="-200000" custLinFactNeighborX="-24273" custLinFactNeighborY="-214099">
        <dgm:presLayoutVars>
          <dgm:chPref val="3"/>
        </dgm:presLayoutVars>
      </dgm:prSet>
      <dgm:spPr/>
    </dgm:pt>
    <dgm:pt modelId="{BC5CCCF2-0EF9-49A7-AC1D-894418C01FE6}" type="pres">
      <dgm:prSet presAssocID="{797E407B-F4CB-4CEF-90E7-05F1DA7F6676}" presName="hierChild4" presStyleCnt="0"/>
      <dgm:spPr/>
    </dgm:pt>
    <dgm:pt modelId="{A9B5F369-77D4-4B5E-A2A8-4B02777B0825}" type="pres">
      <dgm:prSet presAssocID="{C8540B66-1843-4BFB-9C1C-34AFB89019DB}" presName="Name17" presStyleLbl="parChTrans1D3" presStyleIdx="10" presStyleCnt="12"/>
      <dgm:spPr/>
    </dgm:pt>
    <dgm:pt modelId="{8E862694-2519-48EE-AC5B-38B3C8388AED}" type="pres">
      <dgm:prSet presAssocID="{8DF2B431-0208-4175-B366-A504F08D875E}" presName="hierRoot3" presStyleCnt="0"/>
      <dgm:spPr/>
    </dgm:pt>
    <dgm:pt modelId="{CF3FB080-2B32-47B5-B926-B5DAFC06F8EC}" type="pres">
      <dgm:prSet presAssocID="{8DF2B431-0208-4175-B366-A504F08D875E}" presName="composite3" presStyleCnt="0"/>
      <dgm:spPr/>
    </dgm:pt>
    <dgm:pt modelId="{544D553B-F397-48EF-858A-5D85A7BC5C86}" type="pres">
      <dgm:prSet presAssocID="{8DF2B431-0208-4175-B366-A504F08D875E}" presName="background3" presStyleLbl="node3" presStyleIdx="10" presStyleCnt="12"/>
      <dgm:spPr/>
    </dgm:pt>
    <dgm:pt modelId="{58074D59-5136-4F51-8332-BA7408A25A15}" type="pres">
      <dgm:prSet presAssocID="{8DF2B431-0208-4175-B366-A504F08D875E}" presName="text3" presStyleLbl="fgAcc3" presStyleIdx="10" presStyleCnt="12" custLinFactY="-153577" custLinFactNeighborX="34386" custLinFactNeighborY="-200000">
        <dgm:presLayoutVars>
          <dgm:chPref val="3"/>
        </dgm:presLayoutVars>
      </dgm:prSet>
      <dgm:spPr/>
    </dgm:pt>
    <dgm:pt modelId="{18662899-267E-44A4-B9D0-78E0C34146AB}" type="pres">
      <dgm:prSet presAssocID="{8DF2B431-0208-4175-B366-A504F08D875E}" presName="hierChild4" presStyleCnt="0"/>
      <dgm:spPr/>
    </dgm:pt>
    <dgm:pt modelId="{96E07025-CEAD-4BCA-AE7D-E943DAD986F9}" type="pres">
      <dgm:prSet presAssocID="{A700F914-28C3-4877-B6E0-AE2F20215E90}" presName="Name17" presStyleLbl="parChTrans1D3" presStyleIdx="11" presStyleCnt="12"/>
      <dgm:spPr/>
    </dgm:pt>
    <dgm:pt modelId="{446C7B5B-9F2A-479F-8C08-688373EE4085}" type="pres">
      <dgm:prSet presAssocID="{769F06FA-B8A1-4BDC-B29D-D5B774C1D7D7}" presName="hierRoot3" presStyleCnt="0"/>
      <dgm:spPr/>
    </dgm:pt>
    <dgm:pt modelId="{9B4097ED-76D1-42CE-B070-447CEE499C25}" type="pres">
      <dgm:prSet presAssocID="{769F06FA-B8A1-4BDC-B29D-D5B774C1D7D7}" presName="composite3" presStyleCnt="0"/>
      <dgm:spPr/>
    </dgm:pt>
    <dgm:pt modelId="{1B855C74-03A3-4000-BA09-BE453C6DBC41}" type="pres">
      <dgm:prSet presAssocID="{769F06FA-B8A1-4BDC-B29D-D5B774C1D7D7}" presName="background3" presStyleLbl="node3" presStyleIdx="11" presStyleCnt="12"/>
      <dgm:spPr/>
    </dgm:pt>
    <dgm:pt modelId="{FAE57192-6336-405A-8BA4-DD620E53A645}" type="pres">
      <dgm:prSet presAssocID="{769F06FA-B8A1-4BDC-B29D-D5B774C1D7D7}" presName="text3" presStyleLbl="fgAcc3" presStyleIdx="11" presStyleCnt="12" custLinFactX="-84067" custLinFactY="-100000" custLinFactNeighborX="-100000" custLinFactNeighborY="-104112">
        <dgm:presLayoutVars>
          <dgm:chPref val="3"/>
        </dgm:presLayoutVars>
      </dgm:prSet>
      <dgm:spPr/>
    </dgm:pt>
    <dgm:pt modelId="{11F8CA9D-13A3-4951-ADE1-F13818B2166A}" type="pres">
      <dgm:prSet presAssocID="{769F06FA-B8A1-4BDC-B29D-D5B774C1D7D7}" presName="hierChild4" presStyleCnt="0"/>
      <dgm:spPr/>
    </dgm:pt>
    <dgm:pt modelId="{E5F3897C-47E3-49E7-A636-AA1C2A7B690C}" type="pres">
      <dgm:prSet presAssocID="{E2D8D4AA-2B25-419A-99DD-DE67ABF98FD7}" presName="Name10" presStyleLbl="parChTrans1D2" presStyleIdx="5" presStyleCnt="6"/>
      <dgm:spPr/>
    </dgm:pt>
    <dgm:pt modelId="{16D69D0D-34F2-4618-B91E-DD5AB65CE23D}" type="pres">
      <dgm:prSet presAssocID="{AA62E213-809C-45C9-BE95-ADFC0847AD93}" presName="hierRoot2" presStyleCnt="0"/>
      <dgm:spPr/>
    </dgm:pt>
    <dgm:pt modelId="{165A4EE7-22BF-4B2F-89EE-7CFFEC9A427B}" type="pres">
      <dgm:prSet presAssocID="{AA62E213-809C-45C9-BE95-ADFC0847AD93}" presName="composite2" presStyleCnt="0"/>
      <dgm:spPr/>
    </dgm:pt>
    <dgm:pt modelId="{E7AED000-B457-4301-AB63-729AD44568ED}" type="pres">
      <dgm:prSet presAssocID="{AA62E213-809C-45C9-BE95-ADFC0847AD93}" presName="background2" presStyleLbl="node2" presStyleIdx="5" presStyleCnt="6"/>
      <dgm:spPr/>
    </dgm:pt>
    <dgm:pt modelId="{927C6773-93FE-43D7-B835-58329F8A09A7}" type="pres">
      <dgm:prSet presAssocID="{AA62E213-809C-45C9-BE95-ADFC0847AD93}" presName="text2" presStyleLbl="fgAcc2" presStyleIdx="5" presStyleCnt="6" custLinFactY="-200000" custLinFactNeighborX="400" custLinFactNeighborY="-210914">
        <dgm:presLayoutVars>
          <dgm:chPref val="3"/>
        </dgm:presLayoutVars>
      </dgm:prSet>
      <dgm:spPr/>
    </dgm:pt>
    <dgm:pt modelId="{E08946DB-92A3-425C-8EC4-D54C9C427577}" type="pres">
      <dgm:prSet presAssocID="{AA62E213-809C-45C9-BE95-ADFC0847AD93}" presName="hierChild3" presStyleCnt="0"/>
      <dgm:spPr/>
    </dgm:pt>
  </dgm:ptLst>
  <dgm:cxnLst>
    <dgm:cxn modelId="{65FCA102-C9B8-4A7A-80F2-20F599243092}" srcId="{07889D77-7D47-4604-941C-65A974DD3D28}" destId="{217FBD2C-CEB0-49EB-A40F-15E0149F0DA5}" srcOrd="1" destOrd="0" parTransId="{6E42762D-A9DE-4C66-805A-91E5E3A56A36}" sibTransId="{40CDC11F-1895-4DC7-849A-94797B28CBB4}"/>
    <dgm:cxn modelId="{5690B705-9708-4C71-9A69-32E91A5EE377}" type="presOf" srcId="{0453ECA0-B3F7-40F5-AB30-6374C300D0E7}" destId="{5D962B3E-129B-4F89-9D94-355C9E03ECB7}" srcOrd="0" destOrd="0" presId="urn:microsoft.com/office/officeart/2005/8/layout/hierarchy1"/>
    <dgm:cxn modelId="{2E23600B-C326-4363-84C4-B316A092F2BB}" srcId="{A9DBA0FB-3BD0-4735-B4CA-BBD5EC4C9DB5}" destId="{769F06FA-B8A1-4BDC-B29D-D5B774C1D7D7}" srcOrd="2" destOrd="0" parTransId="{A700F914-28C3-4877-B6E0-AE2F20215E90}" sibTransId="{FD566DE0-916F-4815-AC69-28C9290A7C11}"/>
    <dgm:cxn modelId="{F9E9420B-A811-4ED6-AADC-4CB43B201FDB}" type="presOf" srcId="{86696021-6C10-4CFC-A649-883529A745B3}" destId="{76AB0D99-592D-4200-8F60-B4F4278BCCE1}" srcOrd="0" destOrd="0" presId="urn:microsoft.com/office/officeart/2005/8/layout/hierarchy1"/>
    <dgm:cxn modelId="{75FBB213-F3BA-4C71-9057-768545EA3F33}" type="presOf" srcId="{7D4AE7FA-92B1-41BB-80AB-76E92EBCEEDD}" destId="{30950BA3-9B11-454A-8F9A-C34E114CD1F8}" srcOrd="0" destOrd="0" presId="urn:microsoft.com/office/officeart/2005/8/layout/hierarchy1"/>
    <dgm:cxn modelId="{8B38D018-3178-4837-9EFA-0C63CE4877A3}" type="presOf" srcId="{1B160A82-BC03-4DF9-ACF1-A62260F07FD2}" destId="{3401E297-8E79-41A4-9F60-D6292DC917C3}" srcOrd="0" destOrd="0" presId="urn:microsoft.com/office/officeart/2005/8/layout/hierarchy1"/>
    <dgm:cxn modelId="{32C7381C-2112-43F6-B54B-13B7BEF15F44}" type="presOf" srcId="{71A9A90C-29EC-4F52-AED0-1A13D75A86D9}" destId="{B5B82F7F-C043-4EB7-B86C-AF0737BC876F}" srcOrd="0" destOrd="0" presId="urn:microsoft.com/office/officeart/2005/8/layout/hierarchy1"/>
    <dgm:cxn modelId="{C2085F1C-4446-4348-BA3F-A660B8F29E66}" type="presOf" srcId="{33D225C8-E60A-4C98-B59C-2809231E755F}" destId="{8EE3DA53-44C7-4DBF-9019-CFA5299D401B}" srcOrd="0" destOrd="0" presId="urn:microsoft.com/office/officeart/2005/8/layout/hierarchy1"/>
    <dgm:cxn modelId="{E123991F-528A-4435-86C1-FFCA828C7B13}" type="presOf" srcId="{C8540B66-1843-4BFB-9C1C-34AFB89019DB}" destId="{A9B5F369-77D4-4B5E-A2A8-4B02777B0825}" srcOrd="0" destOrd="0" presId="urn:microsoft.com/office/officeart/2005/8/layout/hierarchy1"/>
    <dgm:cxn modelId="{6779E71F-8188-4C92-9A1A-8506CF115543}" srcId="{07889D77-7D47-4604-941C-65A974DD3D28}" destId="{C8102A14-7A1F-4641-8831-4D17072BB485}" srcOrd="2" destOrd="0" parTransId="{FE439E38-20E6-40C2-B609-C332888EC9E2}" sibTransId="{DB8C8077-CFB3-4171-B985-3509E04E50B6}"/>
    <dgm:cxn modelId="{1E0C2729-C05B-4874-BD5C-9341A2ACA27B}" type="presOf" srcId="{5A356DCB-C595-4CE7-94B8-A8112EEB702B}" destId="{546DB72A-92D3-4809-9959-7C4FD29A3130}" srcOrd="0" destOrd="0" presId="urn:microsoft.com/office/officeart/2005/8/layout/hierarchy1"/>
    <dgm:cxn modelId="{A74CCE32-BA91-4C8A-A411-6AF83143FE95}" type="presOf" srcId="{7177907A-20F4-40BF-B9C7-E64FE1FC8C24}" destId="{DA934D86-B615-4566-A3B7-BE9E85A0A8DE}" srcOrd="0" destOrd="0" presId="urn:microsoft.com/office/officeart/2005/8/layout/hierarchy1"/>
    <dgm:cxn modelId="{0CCCFC32-EF08-4073-8D92-078FE2BAC213}" srcId="{A99BE298-EB20-4B9A-ACE1-32C7867A56DF}" destId="{024D6892-16C7-43ED-9D43-5A5C636454F6}" srcOrd="1" destOrd="0" parTransId="{7177907A-20F4-40BF-B9C7-E64FE1FC8C24}" sibTransId="{BDB2C7A4-F554-4A7B-B507-3654DF61F08D}"/>
    <dgm:cxn modelId="{5756CB5F-8F4C-4715-B3C8-DE8BAB2EFF6C}" type="presOf" srcId="{A9DBA0FB-3BD0-4735-B4CA-BBD5EC4C9DB5}" destId="{CA110A0C-226D-4D7E-9386-72150994DB72}" srcOrd="0" destOrd="0" presId="urn:microsoft.com/office/officeart/2005/8/layout/hierarchy1"/>
    <dgm:cxn modelId="{D8D72360-12D8-4E6C-9E1D-D05F6D1C0D07}" srcId="{07889D77-7D47-4604-941C-65A974DD3D28}" destId="{A99BE298-EB20-4B9A-ACE1-32C7867A56DF}" srcOrd="3" destOrd="0" parTransId="{04782F1F-7CFB-4FF4-865D-C73DE8B5EFB2}" sibTransId="{37457DF5-49FC-4862-AD79-4BB3FE357282}"/>
    <dgm:cxn modelId="{0F2D2D41-7270-4578-9AA4-B81324F6EEBB}" type="presOf" srcId="{24AE0187-95DF-4683-B96B-C4B9BF47E90B}" destId="{EDCC9982-7FD5-4BDC-BAEC-98AAB7C1B64B}" srcOrd="0" destOrd="0" presId="urn:microsoft.com/office/officeart/2005/8/layout/hierarchy1"/>
    <dgm:cxn modelId="{4B687149-B920-4BF6-8721-F07AD8328390}" srcId="{217FBD2C-CEB0-49EB-A40F-15E0149F0DA5}" destId="{15C2E2EC-7315-4006-A635-9331DBD9282F}" srcOrd="1" destOrd="0" parTransId="{F7016DE0-5152-4EBB-95E0-2B19F73A36B7}" sibTransId="{9E552F29-7A17-431F-BFCF-D0F02DAA6C82}"/>
    <dgm:cxn modelId="{66367969-36FF-4824-B2F7-393F6A0AFC50}" type="presOf" srcId="{73288908-084B-4BDB-8497-CE285EA3944E}" destId="{A2E85D7E-8EC4-40FD-B1D1-A1564857FFF5}" srcOrd="0" destOrd="0" presId="urn:microsoft.com/office/officeart/2005/8/layout/hierarchy1"/>
    <dgm:cxn modelId="{DC402A6B-15E9-4B1C-8302-73465732E4E2}" srcId="{7ECD004C-9C67-4356-B546-88ED7743EABD}" destId="{24136508-9213-4A5F-9DF3-6141D086D9DA}" srcOrd="0" destOrd="0" parTransId="{7D4AE7FA-92B1-41BB-80AB-76E92EBCEEDD}" sibTransId="{D8826A1B-DF0D-4589-A2D1-D15C425676D3}"/>
    <dgm:cxn modelId="{02CF4C4C-3193-4295-B50A-0DB6C1A2236F}" type="presOf" srcId="{6E42762D-A9DE-4C66-805A-91E5E3A56A36}" destId="{D50C6AFB-BE7C-4D12-9451-FEF288E990AA}" srcOrd="0" destOrd="0" presId="urn:microsoft.com/office/officeart/2005/8/layout/hierarchy1"/>
    <dgm:cxn modelId="{988AA854-CB85-402C-9911-621D8194DF30}" type="presOf" srcId="{A99BE298-EB20-4B9A-ACE1-32C7867A56DF}" destId="{DFEA9D40-2DDF-4832-BC6A-5CB932029546}" srcOrd="0" destOrd="0" presId="urn:microsoft.com/office/officeart/2005/8/layout/hierarchy1"/>
    <dgm:cxn modelId="{E180C454-9999-4007-8712-0C4180D2C174}" srcId="{A9DBA0FB-3BD0-4735-B4CA-BBD5EC4C9DB5}" destId="{8DF2B431-0208-4175-B366-A504F08D875E}" srcOrd="1" destOrd="0" parTransId="{C8540B66-1843-4BFB-9C1C-34AFB89019DB}" sibTransId="{037B0386-BA0F-4737-A404-137086A2B1D9}"/>
    <dgm:cxn modelId="{92E3F579-C9EB-461B-971F-7D425CEE60B9}" type="presOf" srcId="{E319C7F7-1ABB-4EB7-BE0E-95DBA368F92B}" destId="{9A3A321B-6426-4F56-AAFC-3AA0C64DC99A}" srcOrd="0" destOrd="0" presId="urn:microsoft.com/office/officeart/2005/8/layout/hierarchy1"/>
    <dgm:cxn modelId="{86C8FF7A-697A-4C23-8D63-BC177D659205}" srcId="{664EEBF7-0C0C-43F2-8F51-F83216F4F797}" destId="{07889D77-7D47-4604-941C-65A974DD3D28}" srcOrd="0" destOrd="0" parTransId="{686E5C87-4227-4096-8019-14B1851369FE}" sibTransId="{D7D942E7-04E3-4C32-8332-2CAB5A51DFA6}"/>
    <dgm:cxn modelId="{99D0FA7D-7462-435A-B5F7-8F0E4FF0BDA0}" srcId="{A9DBA0FB-3BD0-4735-B4CA-BBD5EC4C9DB5}" destId="{797E407B-F4CB-4CEF-90E7-05F1DA7F6676}" srcOrd="0" destOrd="0" parTransId="{73288908-084B-4BDB-8497-CE285EA3944E}" sibTransId="{536F7FB9-6AC9-48D5-A10A-CBF145345531}"/>
    <dgm:cxn modelId="{9C267C7E-A5F1-4952-B926-FDFA6E2A9C6E}" type="presOf" srcId="{7ECD004C-9C67-4356-B546-88ED7743EABD}" destId="{0F1C4271-599E-4D05-949D-303161F91E4B}" srcOrd="0" destOrd="0" presId="urn:microsoft.com/office/officeart/2005/8/layout/hierarchy1"/>
    <dgm:cxn modelId="{0CEA9B83-2BFE-4C7F-897E-608DD81846BD}" type="presOf" srcId="{33FCB38C-D9F0-4B88-97E7-EDC6BDF7B1E7}" destId="{EC51A831-026F-4663-8B02-134204B2DA23}" srcOrd="0" destOrd="0" presId="urn:microsoft.com/office/officeart/2005/8/layout/hierarchy1"/>
    <dgm:cxn modelId="{B6091185-F379-47AB-92D3-DB2990C0C470}" type="presOf" srcId="{07889D77-7D47-4604-941C-65A974DD3D28}" destId="{E7D0DBFC-5631-4A04-ADC7-3D443592CA0E}" srcOrd="0" destOrd="0" presId="urn:microsoft.com/office/officeart/2005/8/layout/hierarchy1"/>
    <dgm:cxn modelId="{0D191488-F6A7-44A1-A651-6DF49112DF50}" srcId="{217FBD2C-CEB0-49EB-A40F-15E0149F0DA5}" destId="{0323116C-061A-4F54-902E-FF134799D405}" srcOrd="0" destOrd="0" parTransId="{0EC34A97-EF68-47EF-A680-58F3B0742591}" sibTransId="{AC888A7E-8ACB-4BB0-87C4-0F7CB6BC8794}"/>
    <dgm:cxn modelId="{1A8A5688-1A22-49CB-88A8-C80733BCD074}" type="presOf" srcId="{769F06FA-B8A1-4BDC-B29D-D5B774C1D7D7}" destId="{FAE57192-6336-405A-8BA4-DD620E53A645}" srcOrd="0" destOrd="0" presId="urn:microsoft.com/office/officeart/2005/8/layout/hierarchy1"/>
    <dgm:cxn modelId="{2E0E4F8D-D03E-4826-A009-F3D1FED3100E}" type="presOf" srcId="{C8102A14-7A1F-4641-8831-4D17072BB485}" destId="{948F9AB8-FBAF-4FC1-9C58-0AE859B6A980}" srcOrd="0" destOrd="0" presId="urn:microsoft.com/office/officeart/2005/8/layout/hierarchy1"/>
    <dgm:cxn modelId="{E567EF8E-ED5A-4B84-87DB-1EE12386DD8E}" srcId="{C8102A14-7A1F-4641-8831-4D17072BB485}" destId="{33FCB38C-D9F0-4B88-97E7-EDC6BDF7B1E7}" srcOrd="0" destOrd="0" parTransId="{EA570098-C7F6-48F5-B630-67364A75D4C5}" sibTransId="{A88843A4-7A00-4773-B60C-9F1BBAD22AC1}"/>
    <dgm:cxn modelId="{ECDB679D-A8A5-4AA0-8A7D-7E70A0DDE7FA}" srcId="{07889D77-7D47-4604-941C-65A974DD3D28}" destId="{AA62E213-809C-45C9-BE95-ADFC0847AD93}" srcOrd="5" destOrd="0" parTransId="{E2D8D4AA-2B25-419A-99DD-DE67ABF98FD7}" sibTransId="{F011DD58-DF96-4EFE-BE64-25852EEAFC20}"/>
    <dgm:cxn modelId="{F0176AA1-10F6-4720-9A18-B4A0AEC433F2}" type="presOf" srcId="{E2D8D4AA-2B25-419A-99DD-DE67ABF98FD7}" destId="{E5F3897C-47E3-49E7-A636-AA1C2A7B690C}" srcOrd="0" destOrd="0" presId="urn:microsoft.com/office/officeart/2005/8/layout/hierarchy1"/>
    <dgm:cxn modelId="{3E129AA4-3210-4CD3-9B4C-949210A600C6}" type="presOf" srcId="{7AA9951D-B71D-4FC3-90EB-06CCE0E268C4}" destId="{FBAE2E08-F0C6-4556-B27A-EA35E45E03F0}" srcOrd="0" destOrd="0" presId="urn:microsoft.com/office/officeart/2005/8/layout/hierarchy1"/>
    <dgm:cxn modelId="{49C0FCA5-28A5-4A5F-898B-5A621302B919}" type="presOf" srcId="{FE439E38-20E6-40C2-B609-C332888EC9E2}" destId="{A0F507EF-D67F-48B7-9D90-3288E5B725D4}" srcOrd="0" destOrd="0" presId="urn:microsoft.com/office/officeart/2005/8/layout/hierarchy1"/>
    <dgm:cxn modelId="{FD05A2AC-D3EE-4704-8347-B5C3C9988CF5}" type="presOf" srcId="{0EC34A97-EF68-47EF-A680-58F3B0742591}" destId="{B5EC0010-B7E9-4606-A9B2-F1C3765DBD15}" srcOrd="0" destOrd="0" presId="urn:microsoft.com/office/officeart/2005/8/layout/hierarchy1"/>
    <dgm:cxn modelId="{EDDF71AD-E5EC-4192-87CD-BC144AEE94C2}" srcId="{A99BE298-EB20-4B9A-ACE1-32C7867A56DF}" destId="{5A356DCB-C595-4CE7-94B8-A8112EEB702B}" srcOrd="0" destOrd="0" parTransId="{1B160A82-BC03-4DF9-ACF1-A62260F07FD2}" sibTransId="{F097ACF2-C683-4415-9806-B0338A1B16F7}"/>
    <dgm:cxn modelId="{F63392B0-D660-41A7-A97A-F0D68F6D48B0}" type="presOf" srcId="{F7016DE0-5152-4EBB-95E0-2B19F73A36B7}" destId="{359BDAB6-A712-410B-8BB4-9326383B8753}" srcOrd="0" destOrd="0" presId="urn:microsoft.com/office/officeart/2005/8/layout/hierarchy1"/>
    <dgm:cxn modelId="{C8B17CB6-4C05-4956-828C-1989BAE7233E}" type="presOf" srcId="{EA570098-C7F6-48F5-B630-67364A75D4C5}" destId="{069337BE-14A6-41F2-AB5D-0821E29B7D95}" srcOrd="0" destOrd="0" presId="urn:microsoft.com/office/officeart/2005/8/layout/hierarchy1"/>
    <dgm:cxn modelId="{17B5FDBB-6B4C-410E-AF36-470EF41A1679}" type="presOf" srcId="{15C2E2EC-7315-4006-A635-9331DBD9282F}" destId="{3B911714-CE7F-4F7C-9FB9-C3DB193B2014}" srcOrd="0" destOrd="0" presId="urn:microsoft.com/office/officeart/2005/8/layout/hierarchy1"/>
    <dgm:cxn modelId="{3DA08CC4-F3A5-4393-9453-543721C5EFB7}" srcId="{07889D77-7D47-4604-941C-65A974DD3D28}" destId="{7ECD004C-9C67-4356-B546-88ED7743EABD}" srcOrd="0" destOrd="0" parTransId="{86696021-6C10-4CFC-A649-883529A745B3}" sibTransId="{203BC8C7-B898-4345-AB2B-0B00321F65AB}"/>
    <dgm:cxn modelId="{57602CC5-766E-4E10-ADB0-27E7CA187C68}" type="presOf" srcId="{664EEBF7-0C0C-43F2-8F51-F83216F4F797}" destId="{912EF318-4FE4-4F29-9087-49C2E22CCEEE}" srcOrd="0" destOrd="0" presId="urn:microsoft.com/office/officeart/2005/8/layout/hierarchy1"/>
    <dgm:cxn modelId="{A3FB50CD-0861-4182-9AD0-0BF233FFEEFA}" type="presOf" srcId="{A700F914-28C3-4877-B6E0-AE2F20215E90}" destId="{96E07025-CEAD-4BCA-AE7D-E943DAD986F9}" srcOrd="0" destOrd="0" presId="urn:microsoft.com/office/officeart/2005/8/layout/hierarchy1"/>
    <dgm:cxn modelId="{DAC1AAD9-47D1-4402-A984-2D72DEB4CA84}" type="presOf" srcId="{8DF2B431-0208-4175-B366-A504F08D875E}" destId="{58074D59-5136-4F51-8332-BA7408A25A15}" srcOrd="0" destOrd="0" presId="urn:microsoft.com/office/officeart/2005/8/layout/hierarchy1"/>
    <dgm:cxn modelId="{BA581BDB-98AA-4F1D-964B-988668CB39AF}" type="presOf" srcId="{AA62E213-809C-45C9-BE95-ADFC0847AD93}" destId="{927C6773-93FE-43D7-B835-58329F8A09A7}" srcOrd="0" destOrd="0" presId="urn:microsoft.com/office/officeart/2005/8/layout/hierarchy1"/>
    <dgm:cxn modelId="{BA557CDF-763A-4A32-9419-56D7F8077A70}" type="presOf" srcId="{024D6892-16C7-43ED-9D43-5A5C636454F6}" destId="{75E9BD45-FFB1-4950-A333-CB0A66B7FD3D}" srcOrd="0" destOrd="0" presId="urn:microsoft.com/office/officeart/2005/8/layout/hierarchy1"/>
    <dgm:cxn modelId="{A449C1E0-10CA-4021-9124-2922A193B7DA}" srcId="{7ECD004C-9C67-4356-B546-88ED7743EABD}" destId="{E319C7F7-1ABB-4EB7-BE0E-95DBA368F92B}" srcOrd="1" destOrd="0" parTransId="{71A9A90C-29EC-4F52-AED0-1A13D75A86D9}" sibTransId="{A7A20FEF-13BE-427E-8E5D-CF75300DF25E}"/>
    <dgm:cxn modelId="{619796E7-9EFC-4D7C-BCD7-50F160927A0F}" srcId="{7ECD004C-9C67-4356-B546-88ED7743EABD}" destId="{5973AED7-19DF-49BB-8B65-46F26CE7CD2E}" srcOrd="2" destOrd="0" parTransId="{0453ECA0-B3F7-40F5-AB30-6374C300D0E7}" sibTransId="{5123BF41-B450-4ED3-83A0-924E8C1AD230}"/>
    <dgm:cxn modelId="{9B08AEEC-4B8A-4DF1-9FDB-F14343589877}" type="presOf" srcId="{797E407B-F4CB-4CEF-90E7-05F1DA7F6676}" destId="{F6AD33A2-9EC0-4273-ABAF-1A060A08309D}" srcOrd="0" destOrd="0" presId="urn:microsoft.com/office/officeart/2005/8/layout/hierarchy1"/>
    <dgm:cxn modelId="{782CBCEC-4B1D-431A-A76F-7DD26F9F3113}" srcId="{07889D77-7D47-4604-941C-65A974DD3D28}" destId="{A9DBA0FB-3BD0-4735-B4CA-BBD5EC4C9DB5}" srcOrd="4" destOrd="0" parTransId="{24AE0187-95DF-4683-B96B-C4B9BF47E90B}" sibTransId="{8E2B2BB5-A00A-4D2B-B88F-2AC493033776}"/>
    <dgm:cxn modelId="{C2A140EF-2598-4F71-8E5D-065640F9F5F0}" type="presOf" srcId="{217FBD2C-CEB0-49EB-A40F-15E0149F0DA5}" destId="{7DFE095D-7BB6-4E90-85E8-AE88EFEDEAEB}" srcOrd="0" destOrd="0" presId="urn:microsoft.com/office/officeart/2005/8/layout/hierarchy1"/>
    <dgm:cxn modelId="{301BA2F0-9499-4355-8BC2-3C44EA8020E9}" type="presOf" srcId="{04782F1F-7CFB-4FF4-865D-C73DE8B5EFB2}" destId="{91D23D59-76ED-4D9E-AC5B-56DE64D9B5C0}" srcOrd="0" destOrd="0" presId="urn:microsoft.com/office/officeart/2005/8/layout/hierarchy1"/>
    <dgm:cxn modelId="{7F6FD5F3-D0D7-48E1-84E4-7D3482D0BDA0}" type="presOf" srcId="{5973AED7-19DF-49BB-8B65-46F26CE7CD2E}" destId="{EE0B55DB-CBF5-4676-BEE6-BDD91A2CE775}" srcOrd="0" destOrd="0" presId="urn:microsoft.com/office/officeart/2005/8/layout/hierarchy1"/>
    <dgm:cxn modelId="{AF292BF6-C883-4CB9-AF54-9AC1E7160621}" srcId="{C8102A14-7A1F-4641-8831-4D17072BB485}" destId="{33D225C8-E60A-4C98-B59C-2809231E755F}" srcOrd="1" destOrd="0" parTransId="{7AA9951D-B71D-4FC3-90EB-06CCE0E268C4}" sibTransId="{E8AF7BEA-60EB-42CF-937B-DDC344A09098}"/>
    <dgm:cxn modelId="{7794C0FD-5636-48DA-A617-6646944AC918}" type="presOf" srcId="{24136508-9213-4A5F-9DF3-6141D086D9DA}" destId="{3D047F50-3463-42D3-8CFA-5E98A580C9D2}" srcOrd="0" destOrd="0" presId="urn:microsoft.com/office/officeart/2005/8/layout/hierarchy1"/>
    <dgm:cxn modelId="{71A339FF-2138-44A1-8EBC-981BB9BC5B1A}" type="presOf" srcId="{0323116C-061A-4F54-902E-FF134799D405}" destId="{92E44ECE-4B2B-478B-8561-CC8CE28CA064}" srcOrd="0" destOrd="0" presId="urn:microsoft.com/office/officeart/2005/8/layout/hierarchy1"/>
    <dgm:cxn modelId="{0C6CCCA1-1528-403C-B26E-FCCC0340E7E1}" type="presParOf" srcId="{912EF318-4FE4-4F29-9087-49C2E22CCEEE}" destId="{1E9E104C-E271-495F-98B6-04825F33E337}" srcOrd="0" destOrd="0" presId="urn:microsoft.com/office/officeart/2005/8/layout/hierarchy1"/>
    <dgm:cxn modelId="{8B5C4030-D8F6-4A16-8283-CCC41DD38374}" type="presParOf" srcId="{1E9E104C-E271-495F-98B6-04825F33E337}" destId="{F163E313-3A5F-4A5A-B6F4-BC0386EDB2BF}" srcOrd="0" destOrd="0" presId="urn:microsoft.com/office/officeart/2005/8/layout/hierarchy1"/>
    <dgm:cxn modelId="{B994842C-E1EA-4021-8AD2-5E1C024D5CFF}" type="presParOf" srcId="{F163E313-3A5F-4A5A-B6F4-BC0386EDB2BF}" destId="{97265437-7D6D-4105-8682-D0F75AAED8C6}" srcOrd="0" destOrd="0" presId="urn:microsoft.com/office/officeart/2005/8/layout/hierarchy1"/>
    <dgm:cxn modelId="{692B3892-6ED9-4F9F-A378-7245F1CD79D0}" type="presParOf" srcId="{F163E313-3A5F-4A5A-B6F4-BC0386EDB2BF}" destId="{E7D0DBFC-5631-4A04-ADC7-3D443592CA0E}" srcOrd="1" destOrd="0" presId="urn:microsoft.com/office/officeart/2005/8/layout/hierarchy1"/>
    <dgm:cxn modelId="{C6FEBE7B-4E1C-40BB-953F-2D6681890383}" type="presParOf" srcId="{1E9E104C-E271-495F-98B6-04825F33E337}" destId="{5985D922-BED2-46E6-AD71-DB5B3D42EAB6}" srcOrd="1" destOrd="0" presId="urn:microsoft.com/office/officeart/2005/8/layout/hierarchy1"/>
    <dgm:cxn modelId="{C81F5C9C-B203-43AA-A4CA-8D0FD8A2B756}" type="presParOf" srcId="{5985D922-BED2-46E6-AD71-DB5B3D42EAB6}" destId="{76AB0D99-592D-4200-8F60-B4F4278BCCE1}" srcOrd="0" destOrd="0" presId="urn:microsoft.com/office/officeart/2005/8/layout/hierarchy1"/>
    <dgm:cxn modelId="{EF70C97B-2587-43ED-979F-F4908716872C}" type="presParOf" srcId="{5985D922-BED2-46E6-AD71-DB5B3D42EAB6}" destId="{7C19A2D4-07D1-4D6D-BFC3-233B980FDC50}" srcOrd="1" destOrd="0" presId="urn:microsoft.com/office/officeart/2005/8/layout/hierarchy1"/>
    <dgm:cxn modelId="{51044865-513E-4E77-844E-6F597034FE20}" type="presParOf" srcId="{7C19A2D4-07D1-4D6D-BFC3-233B980FDC50}" destId="{97F2A235-5B2B-425D-881F-5D045E70C642}" srcOrd="0" destOrd="0" presId="urn:microsoft.com/office/officeart/2005/8/layout/hierarchy1"/>
    <dgm:cxn modelId="{82C18A56-586B-471E-BEB3-E02A2E24E264}" type="presParOf" srcId="{97F2A235-5B2B-425D-881F-5D045E70C642}" destId="{F7D5BA68-DCFE-4798-8B44-10A83D3EC3AC}" srcOrd="0" destOrd="0" presId="urn:microsoft.com/office/officeart/2005/8/layout/hierarchy1"/>
    <dgm:cxn modelId="{A672A49C-E917-4D69-A9E6-97BA083D1815}" type="presParOf" srcId="{97F2A235-5B2B-425D-881F-5D045E70C642}" destId="{0F1C4271-599E-4D05-949D-303161F91E4B}" srcOrd="1" destOrd="0" presId="urn:microsoft.com/office/officeart/2005/8/layout/hierarchy1"/>
    <dgm:cxn modelId="{F4DF2153-B50D-4DCF-80A7-9B9C2E62A46C}" type="presParOf" srcId="{7C19A2D4-07D1-4D6D-BFC3-233B980FDC50}" destId="{6C7B1F15-1BD7-4C62-BBA7-9C43000A83AA}" srcOrd="1" destOrd="0" presId="urn:microsoft.com/office/officeart/2005/8/layout/hierarchy1"/>
    <dgm:cxn modelId="{340F1BAE-0A3A-4BCF-BD63-34EBAEE39AC2}" type="presParOf" srcId="{6C7B1F15-1BD7-4C62-BBA7-9C43000A83AA}" destId="{30950BA3-9B11-454A-8F9A-C34E114CD1F8}" srcOrd="0" destOrd="0" presId="urn:microsoft.com/office/officeart/2005/8/layout/hierarchy1"/>
    <dgm:cxn modelId="{9B2F5804-BEED-4DC8-9635-8907B4CD790D}" type="presParOf" srcId="{6C7B1F15-1BD7-4C62-BBA7-9C43000A83AA}" destId="{65CAD521-97E0-4D1D-B207-119F75033ADC}" srcOrd="1" destOrd="0" presId="urn:microsoft.com/office/officeart/2005/8/layout/hierarchy1"/>
    <dgm:cxn modelId="{3ACCDEEF-29D0-4149-8371-9DF3EB230304}" type="presParOf" srcId="{65CAD521-97E0-4D1D-B207-119F75033ADC}" destId="{90E0C2C1-DA86-4F15-80F8-8F0640A5C277}" srcOrd="0" destOrd="0" presId="urn:microsoft.com/office/officeart/2005/8/layout/hierarchy1"/>
    <dgm:cxn modelId="{AB99F36A-B5AC-4E63-884D-8CE6E83B9E07}" type="presParOf" srcId="{90E0C2C1-DA86-4F15-80F8-8F0640A5C277}" destId="{B47FC409-448F-4073-9C40-A66FE206E2F3}" srcOrd="0" destOrd="0" presId="urn:microsoft.com/office/officeart/2005/8/layout/hierarchy1"/>
    <dgm:cxn modelId="{18449F28-0BCF-4BA2-A637-72CF7C420EE6}" type="presParOf" srcId="{90E0C2C1-DA86-4F15-80F8-8F0640A5C277}" destId="{3D047F50-3463-42D3-8CFA-5E98A580C9D2}" srcOrd="1" destOrd="0" presId="urn:microsoft.com/office/officeart/2005/8/layout/hierarchy1"/>
    <dgm:cxn modelId="{41E6F6D4-FFAE-4CC9-B076-6F1C73B4F95F}" type="presParOf" srcId="{65CAD521-97E0-4D1D-B207-119F75033ADC}" destId="{D6B22E99-8318-4C13-BF75-1E3267BD0329}" srcOrd="1" destOrd="0" presId="urn:microsoft.com/office/officeart/2005/8/layout/hierarchy1"/>
    <dgm:cxn modelId="{A3C0188D-5193-4023-BEF2-45B75276D538}" type="presParOf" srcId="{6C7B1F15-1BD7-4C62-BBA7-9C43000A83AA}" destId="{B5B82F7F-C043-4EB7-B86C-AF0737BC876F}" srcOrd="2" destOrd="0" presId="urn:microsoft.com/office/officeart/2005/8/layout/hierarchy1"/>
    <dgm:cxn modelId="{2E54B873-20CA-4D66-B21B-A1DCE03317F2}" type="presParOf" srcId="{6C7B1F15-1BD7-4C62-BBA7-9C43000A83AA}" destId="{0E3E0251-800E-4C0B-B1BD-DBE8CDD9FDC7}" srcOrd="3" destOrd="0" presId="urn:microsoft.com/office/officeart/2005/8/layout/hierarchy1"/>
    <dgm:cxn modelId="{01274822-52AA-4603-9731-A533EB7734F3}" type="presParOf" srcId="{0E3E0251-800E-4C0B-B1BD-DBE8CDD9FDC7}" destId="{C43BADE2-D5AB-421B-818F-2870262815DF}" srcOrd="0" destOrd="0" presId="urn:microsoft.com/office/officeart/2005/8/layout/hierarchy1"/>
    <dgm:cxn modelId="{815A9357-F40B-4BA2-B1A3-2655ED30D044}" type="presParOf" srcId="{C43BADE2-D5AB-421B-818F-2870262815DF}" destId="{754A4CE4-6A14-4D66-974C-D22C5FE11205}" srcOrd="0" destOrd="0" presId="urn:microsoft.com/office/officeart/2005/8/layout/hierarchy1"/>
    <dgm:cxn modelId="{49F0BBE0-E752-4B21-8334-90BB5FBACEE1}" type="presParOf" srcId="{C43BADE2-D5AB-421B-818F-2870262815DF}" destId="{9A3A321B-6426-4F56-AAFC-3AA0C64DC99A}" srcOrd="1" destOrd="0" presId="urn:microsoft.com/office/officeart/2005/8/layout/hierarchy1"/>
    <dgm:cxn modelId="{52BC8D87-41ED-4930-A21B-C741D43CCA6D}" type="presParOf" srcId="{0E3E0251-800E-4C0B-B1BD-DBE8CDD9FDC7}" destId="{CB79F62B-E81F-48B4-AD8A-C31B8D90EBD9}" srcOrd="1" destOrd="0" presId="urn:microsoft.com/office/officeart/2005/8/layout/hierarchy1"/>
    <dgm:cxn modelId="{567F26BA-0E33-41CC-A45C-24DCAEDA9580}" type="presParOf" srcId="{6C7B1F15-1BD7-4C62-BBA7-9C43000A83AA}" destId="{5D962B3E-129B-4F89-9D94-355C9E03ECB7}" srcOrd="4" destOrd="0" presId="urn:microsoft.com/office/officeart/2005/8/layout/hierarchy1"/>
    <dgm:cxn modelId="{C6DC8FC7-3769-45C3-B95D-6CAB83651110}" type="presParOf" srcId="{6C7B1F15-1BD7-4C62-BBA7-9C43000A83AA}" destId="{088AB3E6-E84B-4154-AD6F-7DC59976C7F5}" srcOrd="5" destOrd="0" presId="urn:microsoft.com/office/officeart/2005/8/layout/hierarchy1"/>
    <dgm:cxn modelId="{F731D17C-CCB8-410F-BCF7-0ACA6FACBEB1}" type="presParOf" srcId="{088AB3E6-E84B-4154-AD6F-7DC59976C7F5}" destId="{1A5F742E-1EE7-4CC1-9486-A23D91C4F699}" srcOrd="0" destOrd="0" presId="urn:microsoft.com/office/officeart/2005/8/layout/hierarchy1"/>
    <dgm:cxn modelId="{9EFE03C5-9ACC-4B24-B2F8-323CE71A23BF}" type="presParOf" srcId="{1A5F742E-1EE7-4CC1-9486-A23D91C4F699}" destId="{84FC2AA6-370B-4070-8B07-EFDA97589D5F}" srcOrd="0" destOrd="0" presId="urn:microsoft.com/office/officeart/2005/8/layout/hierarchy1"/>
    <dgm:cxn modelId="{93CD592F-CDB3-4CF4-AAF3-E0919917734B}" type="presParOf" srcId="{1A5F742E-1EE7-4CC1-9486-A23D91C4F699}" destId="{EE0B55DB-CBF5-4676-BEE6-BDD91A2CE775}" srcOrd="1" destOrd="0" presId="urn:microsoft.com/office/officeart/2005/8/layout/hierarchy1"/>
    <dgm:cxn modelId="{082AA8F9-EDBD-4829-A2B2-B3521A59CEED}" type="presParOf" srcId="{088AB3E6-E84B-4154-AD6F-7DC59976C7F5}" destId="{27D17DEB-9BB6-4993-858B-DB2DEFABB280}" srcOrd="1" destOrd="0" presId="urn:microsoft.com/office/officeart/2005/8/layout/hierarchy1"/>
    <dgm:cxn modelId="{1041C70D-B2E0-46FD-B5DC-6B8356B60B1D}" type="presParOf" srcId="{5985D922-BED2-46E6-AD71-DB5B3D42EAB6}" destId="{D50C6AFB-BE7C-4D12-9451-FEF288E990AA}" srcOrd="2" destOrd="0" presId="urn:microsoft.com/office/officeart/2005/8/layout/hierarchy1"/>
    <dgm:cxn modelId="{CAEA7B16-73C5-445C-A02A-AC535840DA50}" type="presParOf" srcId="{5985D922-BED2-46E6-AD71-DB5B3D42EAB6}" destId="{C181A84B-0710-42DB-8401-611B67E70342}" srcOrd="3" destOrd="0" presId="urn:microsoft.com/office/officeart/2005/8/layout/hierarchy1"/>
    <dgm:cxn modelId="{26CA8B01-778B-4364-B5F7-B7548665C2E3}" type="presParOf" srcId="{C181A84B-0710-42DB-8401-611B67E70342}" destId="{FB08A4B4-2ED5-4F8F-A68C-8C95C92B6877}" srcOrd="0" destOrd="0" presId="urn:microsoft.com/office/officeart/2005/8/layout/hierarchy1"/>
    <dgm:cxn modelId="{0E953E75-29A0-4FB3-86E6-307ED7F1D249}" type="presParOf" srcId="{FB08A4B4-2ED5-4F8F-A68C-8C95C92B6877}" destId="{C361EC6D-AA4F-4022-BD40-9AB9F9A25B1B}" srcOrd="0" destOrd="0" presId="urn:microsoft.com/office/officeart/2005/8/layout/hierarchy1"/>
    <dgm:cxn modelId="{CCDBEFAB-BB6E-438F-B549-147B3FC5EB49}" type="presParOf" srcId="{FB08A4B4-2ED5-4F8F-A68C-8C95C92B6877}" destId="{7DFE095D-7BB6-4E90-85E8-AE88EFEDEAEB}" srcOrd="1" destOrd="0" presId="urn:microsoft.com/office/officeart/2005/8/layout/hierarchy1"/>
    <dgm:cxn modelId="{1F38CB0C-589F-45F2-9E1A-EF101C2E6FD8}" type="presParOf" srcId="{C181A84B-0710-42DB-8401-611B67E70342}" destId="{8D578B1A-F8F1-44BF-BB9E-EC38B146959D}" srcOrd="1" destOrd="0" presId="urn:microsoft.com/office/officeart/2005/8/layout/hierarchy1"/>
    <dgm:cxn modelId="{94B75D86-3347-45EA-8419-DA1088FEDCB6}" type="presParOf" srcId="{8D578B1A-F8F1-44BF-BB9E-EC38B146959D}" destId="{B5EC0010-B7E9-4606-A9B2-F1C3765DBD15}" srcOrd="0" destOrd="0" presId="urn:microsoft.com/office/officeart/2005/8/layout/hierarchy1"/>
    <dgm:cxn modelId="{D5E5D281-4CD1-4D45-8F32-EA65D31C8209}" type="presParOf" srcId="{8D578B1A-F8F1-44BF-BB9E-EC38B146959D}" destId="{CF31EC4B-DD2F-4B68-B1C3-110917B3EBDE}" srcOrd="1" destOrd="0" presId="urn:microsoft.com/office/officeart/2005/8/layout/hierarchy1"/>
    <dgm:cxn modelId="{ACDB4DDF-4AA9-4DD7-8B24-4F0AFCBAC255}" type="presParOf" srcId="{CF31EC4B-DD2F-4B68-B1C3-110917B3EBDE}" destId="{F472E2AE-71D7-42EB-B45D-74FFFBB8C9BE}" srcOrd="0" destOrd="0" presId="urn:microsoft.com/office/officeart/2005/8/layout/hierarchy1"/>
    <dgm:cxn modelId="{8E61EBA8-F99E-4C1D-8D9A-A7BE9B2F3739}" type="presParOf" srcId="{F472E2AE-71D7-42EB-B45D-74FFFBB8C9BE}" destId="{AB0618B5-B114-4CC4-B3FD-D847CB55E66A}" srcOrd="0" destOrd="0" presId="urn:microsoft.com/office/officeart/2005/8/layout/hierarchy1"/>
    <dgm:cxn modelId="{042F1763-A5DA-47AB-936F-DB6FB53E8B9A}" type="presParOf" srcId="{F472E2AE-71D7-42EB-B45D-74FFFBB8C9BE}" destId="{92E44ECE-4B2B-478B-8561-CC8CE28CA064}" srcOrd="1" destOrd="0" presId="urn:microsoft.com/office/officeart/2005/8/layout/hierarchy1"/>
    <dgm:cxn modelId="{F3377258-92FD-4726-BB91-7E08D382FD6A}" type="presParOf" srcId="{CF31EC4B-DD2F-4B68-B1C3-110917B3EBDE}" destId="{BE37DA5A-5D64-440B-A791-DA08DB976442}" srcOrd="1" destOrd="0" presId="urn:microsoft.com/office/officeart/2005/8/layout/hierarchy1"/>
    <dgm:cxn modelId="{EAD33AB9-640C-4FBC-AB7C-6A98C280C520}" type="presParOf" srcId="{8D578B1A-F8F1-44BF-BB9E-EC38B146959D}" destId="{359BDAB6-A712-410B-8BB4-9326383B8753}" srcOrd="2" destOrd="0" presId="urn:microsoft.com/office/officeart/2005/8/layout/hierarchy1"/>
    <dgm:cxn modelId="{816AF5CE-F17D-42BD-8A9E-467AAA0CC5CE}" type="presParOf" srcId="{8D578B1A-F8F1-44BF-BB9E-EC38B146959D}" destId="{A3AD5042-4D6F-4F53-929D-2DD2635ACAD9}" srcOrd="3" destOrd="0" presId="urn:microsoft.com/office/officeart/2005/8/layout/hierarchy1"/>
    <dgm:cxn modelId="{453A7D2E-3B24-4F2D-BD90-302E2FE1C009}" type="presParOf" srcId="{A3AD5042-4D6F-4F53-929D-2DD2635ACAD9}" destId="{A5C65947-AC6E-4A2D-A72C-F10AC7780B1F}" srcOrd="0" destOrd="0" presId="urn:microsoft.com/office/officeart/2005/8/layout/hierarchy1"/>
    <dgm:cxn modelId="{D9940470-6EA2-498A-BBA7-91C3E06733AB}" type="presParOf" srcId="{A5C65947-AC6E-4A2D-A72C-F10AC7780B1F}" destId="{80D79332-F29C-462D-8BFA-57977BB66F25}" srcOrd="0" destOrd="0" presId="urn:microsoft.com/office/officeart/2005/8/layout/hierarchy1"/>
    <dgm:cxn modelId="{CFD4A90A-6F1C-4719-ACCA-5D80426F066A}" type="presParOf" srcId="{A5C65947-AC6E-4A2D-A72C-F10AC7780B1F}" destId="{3B911714-CE7F-4F7C-9FB9-C3DB193B2014}" srcOrd="1" destOrd="0" presId="urn:microsoft.com/office/officeart/2005/8/layout/hierarchy1"/>
    <dgm:cxn modelId="{C146033C-B6B5-4E50-B955-0144031920FE}" type="presParOf" srcId="{A3AD5042-4D6F-4F53-929D-2DD2635ACAD9}" destId="{CE8352BA-1389-40E8-B571-3D6AAC6C74D6}" srcOrd="1" destOrd="0" presId="urn:microsoft.com/office/officeart/2005/8/layout/hierarchy1"/>
    <dgm:cxn modelId="{BFE49927-9377-4E48-91A2-98507BC459E2}" type="presParOf" srcId="{5985D922-BED2-46E6-AD71-DB5B3D42EAB6}" destId="{A0F507EF-D67F-48B7-9D90-3288E5B725D4}" srcOrd="4" destOrd="0" presId="urn:microsoft.com/office/officeart/2005/8/layout/hierarchy1"/>
    <dgm:cxn modelId="{2BE44CB8-1AA2-49D7-825F-B977238678C7}" type="presParOf" srcId="{5985D922-BED2-46E6-AD71-DB5B3D42EAB6}" destId="{44A4D37A-6F4A-4920-A40C-4E56EE701C39}" srcOrd="5" destOrd="0" presId="urn:microsoft.com/office/officeart/2005/8/layout/hierarchy1"/>
    <dgm:cxn modelId="{C3FAB01D-5A5C-4C1B-B725-D9C649F7B508}" type="presParOf" srcId="{44A4D37A-6F4A-4920-A40C-4E56EE701C39}" destId="{518A76F5-995A-4BD8-A697-1B46804D0647}" srcOrd="0" destOrd="0" presId="urn:microsoft.com/office/officeart/2005/8/layout/hierarchy1"/>
    <dgm:cxn modelId="{B8BA77F3-BA65-405C-90B1-4F071D5323F8}" type="presParOf" srcId="{518A76F5-995A-4BD8-A697-1B46804D0647}" destId="{A72E20BC-4DF3-4EDA-9274-4C71E383F624}" srcOrd="0" destOrd="0" presId="urn:microsoft.com/office/officeart/2005/8/layout/hierarchy1"/>
    <dgm:cxn modelId="{FC5CFE64-2F9E-4FB2-96B1-98BAA038DFCC}" type="presParOf" srcId="{518A76F5-995A-4BD8-A697-1B46804D0647}" destId="{948F9AB8-FBAF-4FC1-9C58-0AE859B6A980}" srcOrd="1" destOrd="0" presId="urn:microsoft.com/office/officeart/2005/8/layout/hierarchy1"/>
    <dgm:cxn modelId="{A73F485F-944A-4271-B8CE-6AC2659A89BC}" type="presParOf" srcId="{44A4D37A-6F4A-4920-A40C-4E56EE701C39}" destId="{3D3983C0-B848-4377-A860-164560F07861}" srcOrd="1" destOrd="0" presId="urn:microsoft.com/office/officeart/2005/8/layout/hierarchy1"/>
    <dgm:cxn modelId="{1A601876-2FCF-49EF-BACB-B078281FDA35}" type="presParOf" srcId="{3D3983C0-B848-4377-A860-164560F07861}" destId="{069337BE-14A6-41F2-AB5D-0821E29B7D95}" srcOrd="0" destOrd="0" presId="urn:microsoft.com/office/officeart/2005/8/layout/hierarchy1"/>
    <dgm:cxn modelId="{24F60193-88CD-4201-9FEA-C179198D429C}" type="presParOf" srcId="{3D3983C0-B848-4377-A860-164560F07861}" destId="{7F9BF820-9BF7-4A9C-B631-1EC98A343F9D}" srcOrd="1" destOrd="0" presId="urn:microsoft.com/office/officeart/2005/8/layout/hierarchy1"/>
    <dgm:cxn modelId="{564975A9-0DF5-440B-9587-1DE707DD2A44}" type="presParOf" srcId="{7F9BF820-9BF7-4A9C-B631-1EC98A343F9D}" destId="{414E6E1A-3E2D-46A2-9B17-E57E87EF0B0F}" srcOrd="0" destOrd="0" presId="urn:microsoft.com/office/officeart/2005/8/layout/hierarchy1"/>
    <dgm:cxn modelId="{2BE19091-FBA9-4FB8-A3EF-D33F0DA3D8C0}" type="presParOf" srcId="{414E6E1A-3E2D-46A2-9B17-E57E87EF0B0F}" destId="{571EA802-A300-41FB-A6CE-6D3DBD6B2287}" srcOrd="0" destOrd="0" presId="urn:microsoft.com/office/officeart/2005/8/layout/hierarchy1"/>
    <dgm:cxn modelId="{D1A32AA2-8F1A-48A3-AD92-32D087F8D96E}" type="presParOf" srcId="{414E6E1A-3E2D-46A2-9B17-E57E87EF0B0F}" destId="{EC51A831-026F-4663-8B02-134204B2DA23}" srcOrd="1" destOrd="0" presId="urn:microsoft.com/office/officeart/2005/8/layout/hierarchy1"/>
    <dgm:cxn modelId="{4BFB798F-979B-4DDD-AB2A-591497802D01}" type="presParOf" srcId="{7F9BF820-9BF7-4A9C-B631-1EC98A343F9D}" destId="{56451429-8395-4F58-94C4-A12BD1A1993F}" srcOrd="1" destOrd="0" presId="urn:microsoft.com/office/officeart/2005/8/layout/hierarchy1"/>
    <dgm:cxn modelId="{EFD60A6D-D4F6-444C-A6E3-CADC6561725E}" type="presParOf" srcId="{3D3983C0-B848-4377-A860-164560F07861}" destId="{FBAE2E08-F0C6-4556-B27A-EA35E45E03F0}" srcOrd="2" destOrd="0" presId="urn:microsoft.com/office/officeart/2005/8/layout/hierarchy1"/>
    <dgm:cxn modelId="{8F76B364-5DB1-4116-9EBE-953900EEC437}" type="presParOf" srcId="{3D3983C0-B848-4377-A860-164560F07861}" destId="{79F20C5D-DA0A-47B9-8430-2F2F40DAACB4}" srcOrd="3" destOrd="0" presId="urn:microsoft.com/office/officeart/2005/8/layout/hierarchy1"/>
    <dgm:cxn modelId="{DBF2B799-25BF-4582-AAB9-1A5FCBE261E1}" type="presParOf" srcId="{79F20C5D-DA0A-47B9-8430-2F2F40DAACB4}" destId="{9F449466-C541-4C3D-AE7B-A689ECB7690F}" srcOrd="0" destOrd="0" presId="urn:microsoft.com/office/officeart/2005/8/layout/hierarchy1"/>
    <dgm:cxn modelId="{99E158A7-D092-4988-94B2-BAC1152FF948}" type="presParOf" srcId="{9F449466-C541-4C3D-AE7B-A689ECB7690F}" destId="{1859B9AD-F956-4292-BE59-C05942AE7EB7}" srcOrd="0" destOrd="0" presId="urn:microsoft.com/office/officeart/2005/8/layout/hierarchy1"/>
    <dgm:cxn modelId="{3FF52C35-2360-4DBB-85FC-88EAF0C038BD}" type="presParOf" srcId="{9F449466-C541-4C3D-AE7B-A689ECB7690F}" destId="{8EE3DA53-44C7-4DBF-9019-CFA5299D401B}" srcOrd="1" destOrd="0" presId="urn:microsoft.com/office/officeart/2005/8/layout/hierarchy1"/>
    <dgm:cxn modelId="{1CBD49B3-0C84-4E3A-8155-B6E8B5368DD3}" type="presParOf" srcId="{79F20C5D-DA0A-47B9-8430-2F2F40DAACB4}" destId="{BC7527C6-8782-4C69-A484-4CEFC83F21C9}" srcOrd="1" destOrd="0" presId="urn:microsoft.com/office/officeart/2005/8/layout/hierarchy1"/>
    <dgm:cxn modelId="{B4EF6DC7-757F-4F0D-B59A-7718FD67756D}" type="presParOf" srcId="{5985D922-BED2-46E6-AD71-DB5B3D42EAB6}" destId="{91D23D59-76ED-4D9E-AC5B-56DE64D9B5C0}" srcOrd="6" destOrd="0" presId="urn:microsoft.com/office/officeart/2005/8/layout/hierarchy1"/>
    <dgm:cxn modelId="{178C9F9A-FD12-49AE-AF27-30056A37ED2E}" type="presParOf" srcId="{5985D922-BED2-46E6-AD71-DB5B3D42EAB6}" destId="{2FCED178-E3B1-445B-8A99-D84299701648}" srcOrd="7" destOrd="0" presId="urn:microsoft.com/office/officeart/2005/8/layout/hierarchy1"/>
    <dgm:cxn modelId="{27025C21-1379-4BF5-8237-01B1D4E27A18}" type="presParOf" srcId="{2FCED178-E3B1-445B-8A99-D84299701648}" destId="{06B817E5-07C3-4F48-9AF8-D0CD18D5A3F3}" srcOrd="0" destOrd="0" presId="urn:microsoft.com/office/officeart/2005/8/layout/hierarchy1"/>
    <dgm:cxn modelId="{24E286DB-FB78-47CA-A988-305363E2D816}" type="presParOf" srcId="{06B817E5-07C3-4F48-9AF8-D0CD18D5A3F3}" destId="{B06D3F65-C9B8-4836-895C-8BD12D730C9F}" srcOrd="0" destOrd="0" presId="urn:microsoft.com/office/officeart/2005/8/layout/hierarchy1"/>
    <dgm:cxn modelId="{AFB58671-0FA7-4097-9DC9-63FB44185AEA}" type="presParOf" srcId="{06B817E5-07C3-4F48-9AF8-D0CD18D5A3F3}" destId="{DFEA9D40-2DDF-4832-BC6A-5CB932029546}" srcOrd="1" destOrd="0" presId="urn:microsoft.com/office/officeart/2005/8/layout/hierarchy1"/>
    <dgm:cxn modelId="{CC31131D-6893-40F2-8009-5A6FB17C9972}" type="presParOf" srcId="{2FCED178-E3B1-445B-8A99-D84299701648}" destId="{F11124A2-17D6-4802-A542-00FC5E153BD1}" srcOrd="1" destOrd="0" presId="urn:microsoft.com/office/officeart/2005/8/layout/hierarchy1"/>
    <dgm:cxn modelId="{D1DEE95E-7773-4B7D-8E66-F530004AFBC2}" type="presParOf" srcId="{F11124A2-17D6-4802-A542-00FC5E153BD1}" destId="{3401E297-8E79-41A4-9F60-D6292DC917C3}" srcOrd="0" destOrd="0" presId="urn:microsoft.com/office/officeart/2005/8/layout/hierarchy1"/>
    <dgm:cxn modelId="{0BEE27A3-EC95-412F-B45D-80BE794D795C}" type="presParOf" srcId="{F11124A2-17D6-4802-A542-00FC5E153BD1}" destId="{70C56237-D7E9-4871-A5DA-19A1DDA50083}" srcOrd="1" destOrd="0" presId="urn:microsoft.com/office/officeart/2005/8/layout/hierarchy1"/>
    <dgm:cxn modelId="{AF6B7861-FAE9-4AB5-9ADB-FC353BD752E9}" type="presParOf" srcId="{70C56237-D7E9-4871-A5DA-19A1DDA50083}" destId="{86D7880B-ABFE-4CC3-A69A-FB80EB1222F5}" srcOrd="0" destOrd="0" presId="urn:microsoft.com/office/officeart/2005/8/layout/hierarchy1"/>
    <dgm:cxn modelId="{F8E48A56-BF46-4371-B8A7-C9049B8AB8CF}" type="presParOf" srcId="{86D7880B-ABFE-4CC3-A69A-FB80EB1222F5}" destId="{2AC15F27-1C37-423E-97D7-F72C40F59E8F}" srcOrd="0" destOrd="0" presId="urn:microsoft.com/office/officeart/2005/8/layout/hierarchy1"/>
    <dgm:cxn modelId="{62D7A03B-8246-45CA-B741-F7A34E6359FA}" type="presParOf" srcId="{86D7880B-ABFE-4CC3-A69A-FB80EB1222F5}" destId="{546DB72A-92D3-4809-9959-7C4FD29A3130}" srcOrd="1" destOrd="0" presId="urn:microsoft.com/office/officeart/2005/8/layout/hierarchy1"/>
    <dgm:cxn modelId="{822D0FEF-78A1-4FA3-9FEC-D42F2275FD6D}" type="presParOf" srcId="{70C56237-D7E9-4871-A5DA-19A1DDA50083}" destId="{AEEBA5F9-BFBC-4DE2-9A67-A06BC49A558B}" srcOrd="1" destOrd="0" presId="urn:microsoft.com/office/officeart/2005/8/layout/hierarchy1"/>
    <dgm:cxn modelId="{ECF01991-545C-4AB9-9018-C8C8C0BE1924}" type="presParOf" srcId="{F11124A2-17D6-4802-A542-00FC5E153BD1}" destId="{DA934D86-B615-4566-A3B7-BE9E85A0A8DE}" srcOrd="2" destOrd="0" presId="urn:microsoft.com/office/officeart/2005/8/layout/hierarchy1"/>
    <dgm:cxn modelId="{B1386FB8-1B5D-4D4E-AC35-1FA8BF475F12}" type="presParOf" srcId="{F11124A2-17D6-4802-A542-00FC5E153BD1}" destId="{704A83A9-2BDB-4AC0-963A-AF8E137B0B74}" srcOrd="3" destOrd="0" presId="urn:microsoft.com/office/officeart/2005/8/layout/hierarchy1"/>
    <dgm:cxn modelId="{4764A77A-3AA5-46D6-9097-9C84FFF74AB3}" type="presParOf" srcId="{704A83A9-2BDB-4AC0-963A-AF8E137B0B74}" destId="{0A910645-096F-4FF3-A6F0-F3B3BBC2C2E1}" srcOrd="0" destOrd="0" presId="urn:microsoft.com/office/officeart/2005/8/layout/hierarchy1"/>
    <dgm:cxn modelId="{FE52C7CB-F84A-4D19-A57F-86983F0959DB}" type="presParOf" srcId="{0A910645-096F-4FF3-A6F0-F3B3BBC2C2E1}" destId="{94B330D7-1F32-4310-BDA2-EE081BE95018}" srcOrd="0" destOrd="0" presId="urn:microsoft.com/office/officeart/2005/8/layout/hierarchy1"/>
    <dgm:cxn modelId="{91D96F04-2649-4B95-A7FC-8A2E09CF4C13}" type="presParOf" srcId="{0A910645-096F-4FF3-A6F0-F3B3BBC2C2E1}" destId="{75E9BD45-FFB1-4950-A333-CB0A66B7FD3D}" srcOrd="1" destOrd="0" presId="urn:microsoft.com/office/officeart/2005/8/layout/hierarchy1"/>
    <dgm:cxn modelId="{7EC967FE-AEE7-472A-BE2F-6D87E6FF6208}" type="presParOf" srcId="{704A83A9-2BDB-4AC0-963A-AF8E137B0B74}" destId="{8D183C73-978C-4136-B524-1032C9926B89}" srcOrd="1" destOrd="0" presId="urn:microsoft.com/office/officeart/2005/8/layout/hierarchy1"/>
    <dgm:cxn modelId="{CC430B9D-9E6E-4023-85BA-27C56CE4FF98}" type="presParOf" srcId="{5985D922-BED2-46E6-AD71-DB5B3D42EAB6}" destId="{EDCC9982-7FD5-4BDC-BAEC-98AAB7C1B64B}" srcOrd="8" destOrd="0" presId="urn:microsoft.com/office/officeart/2005/8/layout/hierarchy1"/>
    <dgm:cxn modelId="{7EF69EB5-982C-4344-B21F-908F34919B15}" type="presParOf" srcId="{5985D922-BED2-46E6-AD71-DB5B3D42EAB6}" destId="{1E4051B8-BEE1-493E-86BE-370360294B5B}" srcOrd="9" destOrd="0" presId="urn:microsoft.com/office/officeart/2005/8/layout/hierarchy1"/>
    <dgm:cxn modelId="{935C25A7-76B7-42A0-A58E-054E46DE05D3}" type="presParOf" srcId="{1E4051B8-BEE1-493E-86BE-370360294B5B}" destId="{5CC60C2B-5DF3-4CA7-8FC6-C441405F7E8D}" srcOrd="0" destOrd="0" presId="urn:microsoft.com/office/officeart/2005/8/layout/hierarchy1"/>
    <dgm:cxn modelId="{582596D6-F69B-4976-91C3-5B8877332E73}" type="presParOf" srcId="{5CC60C2B-5DF3-4CA7-8FC6-C441405F7E8D}" destId="{34B5550D-F36A-4D6A-B3C8-C5A7F555E7BD}" srcOrd="0" destOrd="0" presId="urn:microsoft.com/office/officeart/2005/8/layout/hierarchy1"/>
    <dgm:cxn modelId="{0AEC1D75-0FC8-4E85-B2D7-4816EFC2BF0E}" type="presParOf" srcId="{5CC60C2B-5DF3-4CA7-8FC6-C441405F7E8D}" destId="{CA110A0C-226D-4D7E-9386-72150994DB72}" srcOrd="1" destOrd="0" presId="urn:microsoft.com/office/officeart/2005/8/layout/hierarchy1"/>
    <dgm:cxn modelId="{AEE747F1-9438-4850-AA0C-4FB345DD57D4}" type="presParOf" srcId="{1E4051B8-BEE1-493E-86BE-370360294B5B}" destId="{A3522106-9EC3-4CC9-A90E-52CDA9737B04}" srcOrd="1" destOrd="0" presId="urn:microsoft.com/office/officeart/2005/8/layout/hierarchy1"/>
    <dgm:cxn modelId="{96D6D5FC-0B06-41C7-9DA0-C424B01481EA}" type="presParOf" srcId="{A3522106-9EC3-4CC9-A90E-52CDA9737B04}" destId="{A2E85D7E-8EC4-40FD-B1D1-A1564857FFF5}" srcOrd="0" destOrd="0" presId="urn:microsoft.com/office/officeart/2005/8/layout/hierarchy1"/>
    <dgm:cxn modelId="{E8AA8EF8-23EE-4BBE-B4D2-96530D2EE138}" type="presParOf" srcId="{A3522106-9EC3-4CC9-A90E-52CDA9737B04}" destId="{0F7DB5E5-D50F-4C03-B436-44AB009106A3}" srcOrd="1" destOrd="0" presId="urn:microsoft.com/office/officeart/2005/8/layout/hierarchy1"/>
    <dgm:cxn modelId="{91B019DE-F9AE-40AE-8B5E-A826F49F3892}" type="presParOf" srcId="{0F7DB5E5-D50F-4C03-B436-44AB009106A3}" destId="{EE22215E-9C36-4726-9611-00C484A0B203}" srcOrd="0" destOrd="0" presId="urn:microsoft.com/office/officeart/2005/8/layout/hierarchy1"/>
    <dgm:cxn modelId="{F97EFBA9-7E50-4ED6-9990-9FE3C88AA605}" type="presParOf" srcId="{EE22215E-9C36-4726-9611-00C484A0B203}" destId="{8EF92F89-BF5A-4154-9420-0DEDE94CA8C7}" srcOrd="0" destOrd="0" presId="urn:microsoft.com/office/officeart/2005/8/layout/hierarchy1"/>
    <dgm:cxn modelId="{0C829ECB-2408-4FE6-A5CD-2A4A7BFB069C}" type="presParOf" srcId="{EE22215E-9C36-4726-9611-00C484A0B203}" destId="{F6AD33A2-9EC0-4273-ABAF-1A060A08309D}" srcOrd="1" destOrd="0" presId="urn:microsoft.com/office/officeart/2005/8/layout/hierarchy1"/>
    <dgm:cxn modelId="{CADAF813-D45E-4FBE-8DDC-185C842E7162}" type="presParOf" srcId="{0F7DB5E5-D50F-4C03-B436-44AB009106A3}" destId="{BC5CCCF2-0EF9-49A7-AC1D-894418C01FE6}" srcOrd="1" destOrd="0" presId="urn:microsoft.com/office/officeart/2005/8/layout/hierarchy1"/>
    <dgm:cxn modelId="{0BDB646A-9B52-47F4-AC4A-9975A9BA0D87}" type="presParOf" srcId="{A3522106-9EC3-4CC9-A90E-52CDA9737B04}" destId="{A9B5F369-77D4-4B5E-A2A8-4B02777B0825}" srcOrd="2" destOrd="0" presId="urn:microsoft.com/office/officeart/2005/8/layout/hierarchy1"/>
    <dgm:cxn modelId="{53B1BF93-C423-45A6-9960-25E3BF50973E}" type="presParOf" srcId="{A3522106-9EC3-4CC9-A90E-52CDA9737B04}" destId="{8E862694-2519-48EE-AC5B-38B3C8388AED}" srcOrd="3" destOrd="0" presId="urn:microsoft.com/office/officeart/2005/8/layout/hierarchy1"/>
    <dgm:cxn modelId="{BFF3B140-52AA-4C56-9077-417900C0E313}" type="presParOf" srcId="{8E862694-2519-48EE-AC5B-38B3C8388AED}" destId="{CF3FB080-2B32-47B5-B926-B5DAFC06F8EC}" srcOrd="0" destOrd="0" presId="urn:microsoft.com/office/officeart/2005/8/layout/hierarchy1"/>
    <dgm:cxn modelId="{846FA5E9-56A7-4F7F-8789-F01CDDD57C49}" type="presParOf" srcId="{CF3FB080-2B32-47B5-B926-B5DAFC06F8EC}" destId="{544D553B-F397-48EF-858A-5D85A7BC5C86}" srcOrd="0" destOrd="0" presId="urn:microsoft.com/office/officeart/2005/8/layout/hierarchy1"/>
    <dgm:cxn modelId="{A5288837-7229-4DA2-AA8A-0DAB885F1592}" type="presParOf" srcId="{CF3FB080-2B32-47B5-B926-B5DAFC06F8EC}" destId="{58074D59-5136-4F51-8332-BA7408A25A15}" srcOrd="1" destOrd="0" presId="urn:microsoft.com/office/officeart/2005/8/layout/hierarchy1"/>
    <dgm:cxn modelId="{8EE9503F-0BB1-409B-8384-D7FD7AB4B099}" type="presParOf" srcId="{8E862694-2519-48EE-AC5B-38B3C8388AED}" destId="{18662899-267E-44A4-B9D0-78E0C34146AB}" srcOrd="1" destOrd="0" presId="urn:microsoft.com/office/officeart/2005/8/layout/hierarchy1"/>
    <dgm:cxn modelId="{ED6CBCE8-A9FC-4F95-8A16-B4F8B962FD22}" type="presParOf" srcId="{A3522106-9EC3-4CC9-A90E-52CDA9737B04}" destId="{96E07025-CEAD-4BCA-AE7D-E943DAD986F9}" srcOrd="4" destOrd="0" presId="urn:microsoft.com/office/officeart/2005/8/layout/hierarchy1"/>
    <dgm:cxn modelId="{68445EC6-64C0-4503-94D9-9CC6FB8D68F9}" type="presParOf" srcId="{A3522106-9EC3-4CC9-A90E-52CDA9737B04}" destId="{446C7B5B-9F2A-479F-8C08-688373EE4085}" srcOrd="5" destOrd="0" presId="urn:microsoft.com/office/officeart/2005/8/layout/hierarchy1"/>
    <dgm:cxn modelId="{C607BAC2-ABB6-484B-AEAF-0B652114B350}" type="presParOf" srcId="{446C7B5B-9F2A-479F-8C08-688373EE4085}" destId="{9B4097ED-76D1-42CE-B070-447CEE499C25}" srcOrd="0" destOrd="0" presId="urn:microsoft.com/office/officeart/2005/8/layout/hierarchy1"/>
    <dgm:cxn modelId="{BA54122C-D953-463E-A112-3815E7B4FC14}" type="presParOf" srcId="{9B4097ED-76D1-42CE-B070-447CEE499C25}" destId="{1B855C74-03A3-4000-BA09-BE453C6DBC41}" srcOrd="0" destOrd="0" presId="urn:microsoft.com/office/officeart/2005/8/layout/hierarchy1"/>
    <dgm:cxn modelId="{20535B87-AB9B-4795-B801-2DED46CDB437}" type="presParOf" srcId="{9B4097ED-76D1-42CE-B070-447CEE499C25}" destId="{FAE57192-6336-405A-8BA4-DD620E53A645}" srcOrd="1" destOrd="0" presId="urn:microsoft.com/office/officeart/2005/8/layout/hierarchy1"/>
    <dgm:cxn modelId="{36E20302-8624-4390-BFE6-8413D518184D}" type="presParOf" srcId="{446C7B5B-9F2A-479F-8C08-688373EE4085}" destId="{11F8CA9D-13A3-4951-ADE1-F13818B2166A}" srcOrd="1" destOrd="0" presId="urn:microsoft.com/office/officeart/2005/8/layout/hierarchy1"/>
    <dgm:cxn modelId="{21E28306-48B9-42C7-9F6E-504BC9CD5C3B}" type="presParOf" srcId="{5985D922-BED2-46E6-AD71-DB5B3D42EAB6}" destId="{E5F3897C-47E3-49E7-A636-AA1C2A7B690C}" srcOrd="10" destOrd="0" presId="urn:microsoft.com/office/officeart/2005/8/layout/hierarchy1"/>
    <dgm:cxn modelId="{EED2D655-A036-49AC-AA54-9895FE05A1FE}" type="presParOf" srcId="{5985D922-BED2-46E6-AD71-DB5B3D42EAB6}" destId="{16D69D0D-34F2-4618-B91E-DD5AB65CE23D}" srcOrd="11" destOrd="0" presId="urn:microsoft.com/office/officeart/2005/8/layout/hierarchy1"/>
    <dgm:cxn modelId="{5120DD52-6471-4800-9D46-843F0E3DAE4D}" type="presParOf" srcId="{16D69D0D-34F2-4618-B91E-DD5AB65CE23D}" destId="{165A4EE7-22BF-4B2F-89EE-7CFFEC9A427B}" srcOrd="0" destOrd="0" presId="urn:microsoft.com/office/officeart/2005/8/layout/hierarchy1"/>
    <dgm:cxn modelId="{DD66DC91-3771-496D-AFA4-61DA7960A4ED}" type="presParOf" srcId="{165A4EE7-22BF-4B2F-89EE-7CFFEC9A427B}" destId="{E7AED000-B457-4301-AB63-729AD44568ED}" srcOrd="0" destOrd="0" presId="urn:microsoft.com/office/officeart/2005/8/layout/hierarchy1"/>
    <dgm:cxn modelId="{D43A8B65-FBB5-4690-837F-FD203D1B862C}" type="presParOf" srcId="{165A4EE7-22BF-4B2F-89EE-7CFFEC9A427B}" destId="{927C6773-93FE-43D7-B835-58329F8A09A7}" srcOrd="1" destOrd="0" presId="urn:microsoft.com/office/officeart/2005/8/layout/hierarchy1"/>
    <dgm:cxn modelId="{F9A89453-20F3-4710-B3D6-60654C8C53F2}" type="presParOf" srcId="{16D69D0D-34F2-4618-B91E-DD5AB65CE23D}" destId="{E08946DB-92A3-425C-8EC4-D54C9C4275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3897C-47E3-49E7-A636-AA1C2A7B690C}">
      <dsp:nvSpPr>
        <dsp:cNvPr id="0" name=""/>
        <dsp:cNvSpPr/>
      </dsp:nvSpPr>
      <dsp:spPr>
        <a:xfrm>
          <a:off x="6002979" y="572609"/>
          <a:ext cx="5677423" cy="362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4455"/>
              </a:lnTo>
              <a:lnTo>
                <a:pt x="5677423" y="284455"/>
              </a:lnTo>
              <a:lnTo>
                <a:pt x="5677423" y="36200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E07025-CEAD-4BCA-AE7D-E943DAD986F9}">
      <dsp:nvSpPr>
        <dsp:cNvPr id="0" name=""/>
        <dsp:cNvSpPr/>
      </dsp:nvSpPr>
      <dsp:spPr>
        <a:xfrm>
          <a:off x="10015475" y="1476531"/>
          <a:ext cx="91440" cy="1332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54951"/>
              </a:lnTo>
              <a:lnTo>
                <a:pt x="120647" y="1254951"/>
              </a:lnTo>
              <a:lnTo>
                <a:pt x="120647" y="133250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B5F369-77D4-4B5E-A2A8-4B02777B0825}">
      <dsp:nvSpPr>
        <dsp:cNvPr id="0" name=""/>
        <dsp:cNvSpPr/>
      </dsp:nvSpPr>
      <dsp:spPr>
        <a:xfrm>
          <a:off x="10061195" y="1476531"/>
          <a:ext cx="880531" cy="5379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402"/>
              </a:lnTo>
              <a:lnTo>
                <a:pt x="880531" y="460402"/>
              </a:lnTo>
              <a:lnTo>
                <a:pt x="880531" y="53795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85D7E-8EC4-40FD-B1D1-A1564857FFF5}">
      <dsp:nvSpPr>
        <dsp:cNvPr id="0" name=""/>
        <dsp:cNvSpPr/>
      </dsp:nvSpPr>
      <dsp:spPr>
        <a:xfrm>
          <a:off x="9427464" y="1476531"/>
          <a:ext cx="633730" cy="216223"/>
        </a:xfrm>
        <a:custGeom>
          <a:avLst/>
          <a:gdLst/>
          <a:ahLst/>
          <a:cxnLst/>
          <a:rect l="0" t="0" r="0" b="0"/>
          <a:pathLst>
            <a:path>
              <a:moveTo>
                <a:pt x="633730" y="0"/>
              </a:moveTo>
              <a:lnTo>
                <a:pt x="633730" y="138670"/>
              </a:lnTo>
              <a:lnTo>
                <a:pt x="0" y="138670"/>
              </a:lnTo>
              <a:lnTo>
                <a:pt x="0" y="21622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C9982-7FD5-4BDC-BAEC-98AAB7C1B64B}">
      <dsp:nvSpPr>
        <dsp:cNvPr id="0" name=""/>
        <dsp:cNvSpPr/>
      </dsp:nvSpPr>
      <dsp:spPr>
        <a:xfrm>
          <a:off x="6002979" y="572609"/>
          <a:ext cx="4058215" cy="3723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4773"/>
              </a:lnTo>
              <a:lnTo>
                <a:pt x="4058215" y="294773"/>
              </a:lnTo>
              <a:lnTo>
                <a:pt x="4058215" y="37232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34D86-B615-4566-A3B7-BE9E85A0A8DE}">
      <dsp:nvSpPr>
        <dsp:cNvPr id="0" name=""/>
        <dsp:cNvSpPr/>
      </dsp:nvSpPr>
      <dsp:spPr>
        <a:xfrm>
          <a:off x="8299072" y="1449282"/>
          <a:ext cx="426934" cy="11409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3386"/>
              </a:lnTo>
              <a:lnTo>
                <a:pt x="426934" y="1063386"/>
              </a:lnTo>
              <a:lnTo>
                <a:pt x="426934" y="11409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01E297-8E79-41A4-9F60-D6292DC917C3}">
      <dsp:nvSpPr>
        <dsp:cNvPr id="0" name=""/>
        <dsp:cNvSpPr/>
      </dsp:nvSpPr>
      <dsp:spPr>
        <a:xfrm>
          <a:off x="7567345" y="1449282"/>
          <a:ext cx="731727" cy="243473"/>
        </a:xfrm>
        <a:custGeom>
          <a:avLst/>
          <a:gdLst/>
          <a:ahLst/>
          <a:cxnLst/>
          <a:rect l="0" t="0" r="0" b="0"/>
          <a:pathLst>
            <a:path>
              <a:moveTo>
                <a:pt x="731727" y="0"/>
              </a:moveTo>
              <a:lnTo>
                <a:pt x="731727" y="165920"/>
              </a:lnTo>
              <a:lnTo>
                <a:pt x="0" y="165920"/>
              </a:lnTo>
              <a:lnTo>
                <a:pt x="0" y="24347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23D59-76ED-4D9E-AC5B-56DE64D9B5C0}">
      <dsp:nvSpPr>
        <dsp:cNvPr id="0" name=""/>
        <dsp:cNvSpPr/>
      </dsp:nvSpPr>
      <dsp:spPr>
        <a:xfrm>
          <a:off x="6002979" y="572609"/>
          <a:ext cx="2296093" cy="3450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523"/>
              </a:lnTo>
              <a:lnTo>
                <a:pt x="2296093" y="267523"/>
              </a:lnTo>
              <a:lnTo>
                <a:pt x="2296093" y="34507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AE2E08-F0C6-4556-B27A-EA35E45E03F0}">
      <dsp:nvSpPr>
        <dsp:cNvPr id="0" name=""/>
        <dsp:cNvSpPr/>
      </dsp:nvSpPr>
      <dsp:spPr>
        <a:xfrm>
          <a:off x="6096003" y="1405058"/>
          <a:ext cx="465084" cy="4974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9916"/>
              </a:lnTo>
              <a:lnTo>
                <a:pt x="465084" y="419916"/>
              </a:lnTo>
              <a:lnTo>
                <a:pt x="465084" y="49746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9337BE-14A6-41F2-AB5D-0821E29B7D95}">
      <dsp:nvSpPr>
        <dsp:cNvPr id="0" name=""/>
        <dsp:cNvSpPr/>
      </dsp:nvSpPr>
      <dsp:spPr>
        <a:xfrm>
          <a:off x="5436297" y="1405058"/>
          <a:ext cx="659706" cy="158800"/>
        </a:xfrm>
        <a:custGeom>
          <a:avLst/>
          <a:gdLst/>
          <a:ahLst/>
          <a:cxnLst/>
          <a:rect l="0" t="0" r="0" b="0"/>
          <a:pathLst>
            <a:path>
              <a:moveTo>
                <a:pt x="659706" y="0"/>
              </a:moveTo>
              <a:lnTo>
                <a:pt x="659706" y="81247"/>
              </a:lnTo>
              <a:lnTo>
                <a:pt x="0" y="81247"/>
              </a:lnTo>
              <a:lnTo>
                <a:pt x="0" y="15880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F507EF-D67F-48B7-9D90-3288E5B725D4}">
      <dsp:nvSpPr>
        <dsp:cNvPr id="0" name=""/>
        <dsp:cNvSpPr/>
      </dsp:nvSpPr>
      <dsp:spPr>
        <a:xfrm>
          <a:off x="6002979" y="572609"/>
          <a:ext cx="93024" cy="3281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0592"/>
              </a:lnTo>
              <a:lnTo>
                <a:pt x="93024" y="250592"/>
              </a:lnTo>
              <a:lnTo>
                <a:pt x="93024" y="32814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9BDAB6-A712-410B-8BB4-9326383B8753}">
      <dsp:nvSpPr>
        <dsp:cNvPr id="0" name=""/>
        <dsp:cNvSpPr/>
      </dsp:nvSpPr>
      <dsp:spPr>
        <a:xfrm>
          <a:off x="3867643" y="1347678"/>
          <a:ext cx="647057" cy="9208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3257"/>
              </a:lnTo>
              <a:lnTo>
                <a:pt x="647057" y="843257"/>
              </a:lnTo>
              <a:lnTo>
                <a:pt x="647057" y="9208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C0010-B7E9-4606-A9B2-F1C3765DBD15}">
      <dsp:nvSpPr>
        <dsp:cNvPr id="0" name=""/>
        <dsp:cNvSpPr/>
      </dsp:nvSpPr>
      <dsp:spPr>
        <a:xfrm>
          <a:off x="3254441" y="1347678"/>
          <a:ext cx="613202" cy="175742"/>
        </a:xfrm>
        <a:custGeom>
          <a:avLst/>
          <a:gdLst/>
          <a:ahLst/>
          <a:cxnLst/>
          <a:rect l="0" t="0" r="0" b="0"/>
          <a:pathLst>
            <a:path>
              <a:moveTo>
                <a:pt x="613202" y="0"/>
              </a:moveTo>
              <a:lnTo>
                <a:pt x="613202" y="98189"/>
              </a:lnTo>
              <a:lnTo>
                <a:pt x="0" y="98189"/>
              </a:lnTo>
              <a:lnTo>
                <a:pt x="0" y="1757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C6AFB-BE7C-4D12-9451-FEF288E990AA}">
      <dsp:nvSpPr>
        <dsp:cNvPr id="0" name=""/>
        <dsp:cNvSpPr/>
      </dsp:nvSpPr>
      <dsp:spPr>
        <a:xfrm>
          <a:off x="3867643" y="572609"/>
          <a:ext cx="2135335" cy="243473"/>
        </a:xfrm>
        <a:custGeom>
          <a:avLst/>
          <a:gdLst/>
          <a:ahLst/>
          <a:cxnLst/>
          <a:rect l="0" t="0" r="0" b="0"/>
          <a:pathLst>
            <a:path>
              <a:moveTo>
                <a:pt x="2135335" y="0"/>
              </a:moveTo>
              <a:lnTo>
                <a:pt x="2135335" y="165920"/>
              </a:lnTo>
              <a:lnTo>
                <a:pt x="0" y="165920"/>
              </a:lnTo>
              <a:lnTo>
                <a:pt x="0" y="24347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962B3E-129B-4F89-9D94-355C9E03ECB7}">
      <dsp:nvSpPr>
        <dsp:cNvPr id="0" name=""/>
        <dsp:cNvSpPr/>
      </dsp:nvSpPr>
      <dsp:spPr>
        <a:xfrm>
          <a:off x="588710" y="1364615"/>
          <a:ext cx="500811" cy="1444422"/>
        </a:xfrm>
        <a:custGeom>
          <a:avLst/>
          <a:gdLst/>
          <a:ahLst/>
          <a:cxnLst/>
          <a:rect l="0" t="0" r="0" b="0"/>
          <a:pathLst>
            <a:path>
              <a:moveTo>
                <a:pt x="500811" y="0"/>
              </a:moveTo>
              <a:lnTo>
                <a:pt x="500811" y="1366868"/>
              </a:lnTo>
              <a:lnTo>
                <a:pt x="0" y="1366868"/>
              </a:lnTo>
              <a:lnTo>
                <a:pt x="0" y="144442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82F7F-C043-4EB7-B86C-AF0737BC876F}">
      <dsp:nvSpPr>
        <dsp:cNvPr id="0" name=""/>
        <dsp:cNvSpPr/>
      </dsp:nvSpPr>
      <dsp:spPr>
        <a:xfrm>
          <a:off x="1089521" y="1364615"/>
          <a:ext cx="863595" cy="446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122"/>
              </a:lnTo>
              <a:lnTo>
                <a:pt x="863595" y="369122"/>
              </a:lnTo>
              <a:lnTo>
                <a:pt x="863595" y="44667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950BA3-9B11-454A-8F9A-C34E114CD1F8}">
      <dsp:nvSpPr>
        <dsp:cNvPr id="0" name=""/>
        <dsp:cNvSpPr/>
      </dsp:nvSpPr>
      <dsp:spPr>
        <a:xfrm>
          <a:off x="325562" y="1364615"/>
          <a:ext cx="763958" cy="412807"/>
        </a:xfrm>
        <a:custGeom>
          <a:avLst/>
          <a:gdLst/>
          <a:ahLst/>
          <a:cxnLst/>
          <a:rect l="0" t="0" r="0" b="0"/>
          <a:pathLst>
            <a:path>
              <a:moveTo>
                <a:pt x="763958" y="0"/>
              </a:moveTo>
              <a:lnTo>
                <a:pt x="763958" y="335254"/>
              </a:lnTo>
              <a:lnTo>
                <a:pt x="0" y="335254"/>
              </a:lnTo>
              <a:lnTo>
                <a:pt x="0" y="4128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AB0D99-592D-4200-8F60-B4F4278BCCE1}">
      <dsp:nvSpPr>
        <dsp:cNvPr id="0" name=""/>
        <dsp:cNvSpPr/>
      </dsp:nvSpPr>
      <dsp:spPr>
        <a:xfrm>
          <a:off x="1089521" y="572609"/>
          <a:ext cx="4913458" cy="260410"/>
        </a:xfrm>
        <a:custGeom>
          <a:avLst/>
          <a:gdLst/>
          <a:ahLst/>
          <a:cxnLst/>
          <a:rect l="0" t="0" r="0" b="0"/>
          <a:pathLst>
            <a:path>
              <a:moveTo>
                <a:pt x="4913458" y="0"/>
              </a:moveTo>
              <a:lnTo>
                <a:pt x="4913458" y="182856"/>
              </a:lnTo>
              <a:lnTo>
                <a:pt x="0" y="182856"/>
              </a:lnTo>
              <a:lnTo>
                <a:pt x="0" y="26041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65437-7D6D-4105-8682-D0F75AAED8C6}">
      <dsp:nvSpPr>
        <dsp:cNvPr id="0" name=""/>
        <dsp:cNvSpPr/>
      </dsp:nvSpPr>
      <dsp:spPr>
        <a:xfrm>
          <a:off x="5584400" y="41014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D0DBFC-5631-4A04-ADC7-3D443592CA0E}">
      <dsp:nvSpPr>
        <dsp:cNvPr id="0" name=""/>
        <dsp:cNvSpPr/>
      </dsp:nvSpPr>
      <dsp:spPr>
        <a:xfrm>
          <a:off x="5677418" y="129380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DoD</a:t>
          </a:r>
        </a:p>
      </dsp:txBody>
      <dsp:txXfrm>
        <a:off x="5692988" y="144950"/>
        <a:ext cx="806018" cy="500455"/>
      </dsp:txXfrm>
    </dsp:sp>
    <dsp:sp modelId="{F7D5BA68-DCFE-4798-8B44-10A83D3EC3AC}">
      <dsp:nvSpPr>
        <dsp:cNvPr id="0" name=""/>
        <dsp:cNvSpPr/>
      </dsp:nvSpPr>
      <dsp:spPr>
        <a:xfrm>
          <a:off x="670942" y="833019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C4271-599E-4D05-949D-303161F91E4B}">
      <dsp:nvSpPr>
        <dsp:cNvPr id="0" name=""/>
        <dsp:cNvSpPr/>
      </dsp:nvSpPr>
      <dsp:spPr>
        <a:xfrm>
          <a:off x="763959" y="921386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USA (Army)</a:t>
          </a:r>
        </a:p>
      </dsp:txBody>
      <dsp:txXfrm>
        <a:off x="779529" y="936956"/>
        <a:ext cx="806018" cy="500455"/>
      </dsp:txXfrm>
    </dsp:sp>
    <dsp:sp modelId="{B47FC409-448F-4073-9C40-A66FE206E2F3}">
      <dsp:nvSpPr>
        <dsp:cNvPr id="0" name=""/>
        <dsp:cNvSpPr/>
      </dsp:nvSpPr>
      <dsp:spPr>
        <a:xfrm>
          <a:off x="-93016" y="1777423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47F50-3463-42D3-8CFA-5E98A580C9D2}">
      <dsp:nvSpPr>
        <dsp:cNvPr id="0" name=""/>
        <dsp:cNvSpPr/>
      </dsp:nvSpPr>
      <dsp:spPr>
        <a:xfrm>
          <a:off x="0" y="1865789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Active</a:t>
          </a:r>
        </a:p>
      </dsp:txBody>
      <dsp:txXfrm>
        <a:off x="15570" y="1881359"/>
        <a:ext cx="806018" cy="500455"/>
      </dsp:txXfrm>
    </dsp:sp>
    <dsp:sp modelId="{754A4CE4-6A14-4D66-974C-D22C5FE11205}">
      <dsp:nvSpPr>
        <dsp:cNvPr id="0" name=""/>
        <dsp:cNvSpPr/>
      </dsp:nvSpPr>
      <dsp:spPr>
        <a:xfrm>
          <a:off x="1534537" y="1811291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3A321B-6426-4F56-AAFC-3AA0C64DC99A}">
      <dsp:nvSpPr>
        <dsp:cNvPr id="0" name=""/>
        <dsp:cNvSpPr/>
      </dsp:nvSpPr>
      <dsp:spPr>
        <a:xfrm>
          <a:off x="1627555" y="1899657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Reserve</a:t>
          </a:r>
        </a:p>
      </dsp:txBody>
      <dsp:txXfrm>
        <a:off x="1643125" y="1915227"/>
        <a:ext cx="806018" cy="500455"/>
      </dsp:txXfrm>
    </dsp:sp>
    <dsp:sp modelId="{84FC2AA6-370B-4070-8B07-EFDA97589D5F}">
      <dsp:nvSpPr>
        <dsp:cNvPr id="0" name=""/>
        <dsp:cNvSpPr/>
      </dsp:nvSpPr>
      <dsp:spPr>
        <a:xfrm>
          <a:off x="170131" y="2809037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0B55DB-CBF5-4676-BEE6-BDD91A2CE775}">
      <dsp:nvSpPr>
        <dsp:cNvPr id="0" name=""/>
        <dsp:cNvSpPr/>
      </dsp:nvSpPr>
      <dsp:spPr>
        <a:xfrm>
          <a:off x="263148" y="2897403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National Guard</a:t>
          </a:r>
        </a:p>
      </dsp:txBody>
      <dsp:txXfrm>
        <a:off x="278718" y="2912973"/>
        <a:ext cx="806018" cy="500455"/>
      </dsp:txXfrm>
    </dsp:sp>
    <dsp:sp modelId="{C361EC6D-AA4F-4022-BD40-9AB9F9A25B1B}">
      <dsp:nvSpPr>
        <dsp:cNvPr id="0" name=""/>
        <dsp:cNvSpPr/>
      </dsp:nvSpPr>
      <dsp:spPr>
        <a:xfrm>
          <a:off x="3449064" y="816083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E095D-7BB6-4E90-85E8-AE88EFEDEAEB}">
      <dsp:nvSpPr>
        <dsp:cNvPr id="0" name=""/>
        <dsp:cNvSpPr/>
      </dsp:nvSpPr>
      <dsp:spPr>
        <a:xfrm>
          <a:off x="3542082" y="904449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USN (Navy)</a:t>
          </a:r>
        </a:p>
      </dsp:txBody>
      <dsp:txXfrm>
        <a:off x="3557652" y="920019"/>
        <a:ext cx="806018" cy="500455"/>
      </dsp:txXfrm>
    </dsp:sp>
    <dsp:sp modelId="{AB0618B5-B114-4CC4-B3FD-D847CB55E66A}">
      <dsp:nvSpPr>
        <dsp:cNvPr id="0" name=""/>
        <dsp:cNvSpPr/>
      </dsp:nvSpPr>
      <dsp:spPr>
        <a:xfrm>
          <a:off x="2835862" y="1523421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44ECE-4B2B-478B-8561-CC8CE28CA064}">
      <dsp:nvSpPr>
        <dsp:cNvPr id="0" name=""/>
        <dsp:cNvSpPr/>
      </dsp:nvSpPr>
      <dsp:spPr>
        <a:xfrm>
          <a:off x="2928879" y="1611788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Active</a:t>
          </a:r>
        </a:p>
      </dsp:txBody>
      <dsp:txXfrm>
        <a:off x="2944449" y="1627358"/>
        <a:ext cx="806018" cy="500455"/>
      </dsp:txXfrm>
    </dsp:sp>
    <dsp:sp modelId="{80D79332-F29C-462D-8BFA-57977BB66F25}">
      <dsp:nvSpPr>
        <dsp:cNvPr id="0" name=""/>
        <dsp:cNvSpPr/>
      </dsp:nvSpPr>
      <dsp:spPr>
        <a:xfrm>
          <a:off x="4096122" y="2268489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11714-CE7F-4F7C-9FB9-C3DB193B2014}">
      <dsp:nvSpPr>
        <dsp:cNvPr id="0" name=""/>
        <dsp:cNvSpPr/>
      </dsp:nvSpPr>
      <dsp:spPr>
        <a:xfrm>
          <a:off x="4189139" y="2356856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Reserve</a:t>
          </a:r>
        </a:p>
      </dsp:txBody>
      <dsp:txXfrm>
        <a:off x="4204709" y="2372426"/>
        <a:ext cx="806018" cy="500455"/>
      </dsp:txXfrm>
    </dsp:sp>
    <dsp:sp modelId="{A72E20BC-4DF3-4EDA-9274-4C71E383F624}">
      <dsp:nvSpPr>
        <dsp:cNvPr id="0" name=""/>
        <dsp:cNvSpPr/>
      </dsp:nvSpPr>
      <dsp:spPr>
        <a:xfrm>
          <a:off x="5677424" y="900755"/>
          <a:ext cx="837158" cy="5043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F9AB8-FBAF-4FC1-9C58-0AE859B6A980}">
      <dsp:nvSpPr>
        <dsp:cNvPr id="0" name=""/>
        <dsp:cNvSpPr/>
      </dsp:nvSpPr>
      <dsp:spPr>
        <a:xfrm>
          <a:off x="5770442" y="989122"/>
          <a:ext cx="837158" cy="5043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USMC (Marine Corps)</a:t>
          </a:r>
        </a:p>
      </dsp:txBody>
      <dsp:txXfrm>
        <a:off x="5785213" y="1003893"/>
        <a:ext cx="807616" cy="474761"/>
      </dsp:txXfrm>
    </dsp:sp>
    <dsp:sp modelId="{571EA802-A300-41FB-A6CE-6D3DBD6B2287}">
      <dsp:nvSpPr>
        <dsp:cNvPr id="0" name=""/>
        <dsp:cNvSpPr/>
      </dsp:nvSpPr>
      <dsp:spPr>
        <a:xfrm>
          <a:off x="5017717" y="1563859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1A831-026F-4663-8B02-134204B2DA23}">
      <dsp:nvSpPr>
        <dsp:cNvPr id="0" name=""/>
        <dsp:cNvSpPr/>
      </dsp:nvSpPr>
      <dsp:spPr>
        <a:xfrm>
          <a:off x="5110735" y="1652226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Active</a:t>
          </a:r>
        </a:p>
      </dsp:txBody>
      <dsp:txXfrm>
        <a:off x="5126305" y="1667796"/>
        <a:ext cx="806018" cy="500455"/>
      </dsp:txXfrm>
    </dsp:sp>
    <dsp:sp modelId="{1859B9AD-F956-4292-BE59-C05942AE7EB7}">
      <dsp:nvSpPr>
        <dsp:cNvPr id="0" name=""/>
        <dsp:cNvSpPr/>
      </dsp:nvSpPr>
      <dsp:spPr>
        <a:xfrm>
          <a:off x="6142508" y="1902528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3DA53-44C7-4DBF-9019-CFA5299D401B}">
      <dsp:nvSpPr>
        <dsp:cNvPr id="0" name=""/>
        <dsp:cNvSpPr/>
      </dsp:nvSpPr>
      <dsp:spPr>
        <a:xfrm>
          <a:off x="6235526" y="1990895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Reserve</a:t>
          </a:r>
        </a:p>
      </dsp:txBody>
      <dsp:txXfrm>
        <a:off x="6251096" y="2006465"/>
        <a:ext cx="806018" cy="500455"/>
      </dsp:txXfrm>
    </dsp:sp>
    <dsp:sp modelId="{B06D3F65-C9B8-4836-895C-8BD12D730C9F}">
      <dsp:nvSpPr>
        <dsp:cNvPr id="0" name=""/>
        <dsp:cNvSpPr/>
      </dsp:nvSpPr>
      <dsp:spPr>
        <a:xfrm>
          <a:off x="7880493" y="917686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A9D40-2DDF-4832-BC6A-5CB932029546}">
      <dsp:nvSpPr>
        <dsp:cNvPr id="0" name=""/>
        <dsp:cNvSpPr/>
      </dsp:nvSpPr>
      <dsp:spPr>
        <a:xfrm>
          <a:off x="7973511" y="1006053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USCG (Coast Guard)</a:t>
          </a:r>
        </a:p>
      </dsp:txBody>
      <dsp:txXfrm>
        <a:off x="7989081" y="1021623"/>
        <a:ext cx="806018" cy="500455"/>
      </dsp:txXfrm>
    </dsp:sp>
    <dsp:sp modelId="{2AC15F27-1C37-423E-97D7-F72C40F59E8F}">
      <dsp:nvSpPr>
        <dsp:cNvPr id="0" name=""/>
        <dsp:cNvSpPr/>
      </dsp:nvSpPr>
      <dsp:spPr>
        <a:xfrm>
          <a:off x="7148766" y="1692755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DB72A-92D3-4809-9959-7C4FD29A3130}">
      <dsp:nvSpPr>
        <dsp:cNvPr id="0" name=""/>
        <dsp:cNvSpPr/>
      </dsp:nvSpPr>
      <dsp:spPr>
        <a:xfrm>
          <a:off x="7241784" y="1781122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Active</a:t>
          </a:r>
        </a:p>
      </dsp:txBody>
      <dsp:txXfrm>
        <a:off x="7257354" y="1796692"/>
        <a:ext cx="806018" cy="500455"/>
      </dsp:txXfrm>
    </dsp:sp>
    <dsp:sp modelId="{94B330D7-1F32-4310-BDA2-EE081BE95018}">
      <dsp:nvSpPr>
        <dsp:cNvPr id="0" name=""/>
        <dsp:cNvSpPr/>
      </dsp:nvSpPr>
      <dsp:spPr>
        <a:xfrm>
          <a:off x="8307428" y="2590221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E9BD45-FFB1-4950-A333-CB0A66B7FD3D}">
      <dsp:nvSpPr>
        <dsp:cNvPr id="0" name=""/>
        <dsp:cNvSpPr/>
      </dsp:nvSpPr>
      <dsp:spPr>
        <a:xfrm>
          <a:off x="8400446" y="2678588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Reserve</a:t>
          </a:r>
        </a:p>
      </dsp:txBody>
      <dsp:txXfrm>
        <a:off x="8416016" y="2694158"/>
        <a:ext cx="806018" cy="500455"/>
      </dsp:txXfrm>
    </dsp:sp>
    <dsp:sp modelId="{34B5550D-F36A-4D6A-B3C8-C5A7F555E7BD}">
      <dsp:nvSpPr>
        <dsp:cNvPr id="0" name=""/>
        <dsp:cNvSpPr/>
      </dsp:nvSpPr>
      <dsp:spPr>
        <a:xfrm>
          <a:off x="9642616" y="944936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10A0C-226D-4D7E-9386-72150994DB72}">
      <dsp:nvSpPr>
        <dsp:cNvPr id="0" name=""/>
        <dsp:cNvSpPr/>
      </dsp:nvSpPr>
      <dsp:spPr>
        <a:xfrm>
          <a:off x="9735633" y="1033303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USAF (Air Force)</a:t>
          </a:r>
        </a:p>
      </dsp:txBody>
      <dsp:txXfrm>
        <a:off x="9751203" y="1048873"/>
        <a:ext cx="806018" cy="500455"/>
      </dsp:txXfrm>
    </dsp:sp>
    <dsp:sp modelId="{8EF92F89-BF5A-4154-9420-0DEDE94CA8C7}">
      <dsp:nvSpPr>
        <dsp:cNvPr id="0" name=""/>
        <dsp:cNvSpPr/>
      </dsp:nvSpPr>
      <dsp:spPr>
        <a:xfrm>
          <a:off x="9008885" y="1692755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D33A2-9EC0-4273-ABAF-1A060A08309D}">
      <dsp:nvSpPr>
        <dsp:cNvPr id="0" name=""/>
        <dsp:cNvSpPr/>
      </dsp:nvSpPr>
      <dsp:spPr>
        <a:xfrm>
          <a:off x="9101903" y="1781122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Active</a:t>
          </a:r>
        </a:p>
      </dsp:txBody>
      <dsp:txXfrm>
        <a:off x="9117473" y="1796692"/>
        <a:ext cx="806018" cy="500455"/>
      </dsp:txXfrm>
    </dsp:sp>
    <dsp:sp modelId="{544D553B-F397-48EF-858A-5D85A7BC5C86}">
      <dsp:nvSpPr>
        <dsp:cNvPr id="0" name=""/>
        <dsp:cNvSpPr/>
      </dsp:nvSpPr>
      <dsp:spPr>
        <a:xfrm>
          <a:off x="10523147" y="2014488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74D59-5136-4F51-8332-BA7408A25A15}">
      <dsp:nvSpPr>
        <dsp:cNvPr id="0" name=""/>
        <dsp:cNvSpPr/>
      </dsp:nvSpPr>
      <dsp:spPr>
        <a:xfrm>
          <a:off x="10616165" y="2102854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Reserve</a:t>
          </a:r>
        </a:p>
      </dsp:txBody>
      <dsp:txXfrm>
        <a:off x="10631735" y="2118424"/>
        <a:ext cx="806018" cy="500455"/>
      </dsp:txXfrm>
    </dsp:sp>
    <dsp:sp modelId="{1B855C74-03A3-4000-BA09-BE453C6DBC41}">
      <dsp:nvSpPr>
        <dsp:cNvPr id="0" name=""/>
        <dsp:cNvSpPr/>
      </dsp:nvSpPr>
      <dsp:spPr>
        <a:xfrm>
          <a:off x="9717543" y="2809037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57192-6336-405A-8BA4-DD620E53A645}">
      <dsp:nvSpPr>
        <dsp:cNvPr id="0" name=""/>
        <dsp:cNvSpPr/>
      </dsp:nvSpPr>
      <dsp:spPr>
        <a:xfrm>
          <a:off x="9810561" y="2897403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National Guard</a:t>
          </a:r>
        </a:p>
      </dsp:txBody>
      <dsp:txXfrm>
        <a:off x="9826131" y="2912973"/>
        <a:ext cx="806018" cy="500455"/>
      </dsp:txXfrm>
    </dsp:sp>
    <dsp:sp modelId="{E7AED000-B457-4301-AB63-729AD44568ED}">
      <dsp:nvSpPr>
        <dsp:cNvPr id="0" name=""/>
        <dsp:cNvSpPr/>
      </dsp:nvSpPr>
      <dsp:spPr>
        <a:xfrm>
          <a:off x="11261824" y="934618"/>
          <a:ext cx="837158" cy="5315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7C6773-93FE-43D7-B835-58329F8A09A7}">
      <dsp:nvSpPr>
        <dsp:cNvPr id="0" name=""/>
        <dsp:cNvSpPr/>
      </dsp:nvSpPr>
      <dsp:spPr>
        <a:xfrm>
          <a:off x="11354841" y="1022984"/>
          <a:ext cx="837158" cy="5315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USSF (Space Force)</a:t>
          </a:r>
        </a:p>
      </dsp:txBody>
      <dsp:txXfrm>
        <a:off x="11370411" y="1038554"/>
        <a:ext cx="806018" cy="500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AD961-9929-3F6F-FD6C-6486DF586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8DEDA-BFDB-3CDF-ECF2-3393A53C8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1C7A0-4F7E-6590-7792-25548171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BC4D0-E6C2-7B8E-3BB4-61E1F338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10F67-BF39-D8B9-A062-4C24CA60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5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6EE7-6D46-8E20-9EB6-D4E0C90E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239C-0A7C-D838-DCEA-98C240ADA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3902E-16C3-732B-D348-D9A637922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17CB9-B71B-46C3-50A7-0C56D770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17BD-A956-31BC-7CB0-38034770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34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F48B03-1F27-6827-5084-F122387BC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D3E2F-5F31-DAF7-CEBD-DB388BB33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1504F-2EA3-FF73-3A56-6866B28C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83A02-1DE7-A099-0310-73ED5AEA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FE5B1-7249-13A4-1699-D3BF0AA6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7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AC77F-5849-2B95-4471-3396EE8B5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63E60-9D43-2182-56A8-013A7B8C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6F14-8854-1203-F8DD-55703A8F7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245B2-B65F-222C-0598-923B94F89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9EEF5-1BC4-3F78-0A8D-7BD31DD2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7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81428-8F2D-4716-F433-B7620BDDD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DBB0A-A74F-C524-6329-5EDFC3BF5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6A69-A778-E7F1-E117-987EEF69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C54D-A634-FDE9-7A14-E428E9B2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05CF-FA48-53AE-4FAA-82799128F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0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A34B-D6D8-1E09-D3EC-D9E33E43D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230A-1B2C-FA82-BB71-80C1FFFBE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4147E1-0EF8-92A4-19CD-B374CD69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5DC84-05EE-093D-1E31-7B6B21C3F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55DD1-92F6-C09C-E340-BEB0E1FF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9DFF-676E-BF18-CA0C-6C476975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01B35-2D47-4EB0-8852-D5D73E44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EF519-1C09-370F-4B3C-D2D6F37E5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C032F-5AC2-B0E7-BE3D-ED06F6213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2D520-5FA0-2BAB-BB62-0961087E4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257CA-B248-3D8D-338A-931554242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C3DF3-8DA3-9148-3D1B-F4B5178A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4FDA44-8BB0-AC96-20F4-061D47A6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6D28E-7BE9-1E8B-5B16-F45649A72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86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99B9-07D3-022C-77B3-24EDFF13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13FA7-5A5B-CB75-0F23-DBAB15FA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8F3992-D201-5DE6-D083-40CD672D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6EDC-AB9E-CD63-EE82-A0230CDC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0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814CA-02B5-FDC1-C468-8931FAF5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9EECAA-B61F-CD3A-6652-F2CF8020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8705F-BC77-2A96-063E-342E4879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13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B8F8-7986-62B3-3E18-914D5DEE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783A-56FD-750D-4374-4D77CB981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4172-D3D7-6147-D09F-4770739FA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7214D-E80A-B51F-0744-5F2A537F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23240-8240-A8BB-C875-B3F5431A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A055A-0811-F1AE-E050-1EB50FD8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3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303C-EABA-4528-C3F5-9AF3FCB3D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1D618C-EA4C-C750-49D4-AB144F47B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320B-01A8-302B-F36C-2083C2C95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9D19C-45B4-C066-6864-27C5FBBE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75102-4478-F81C-1536-EE3A1917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4B350-96A9-1887-DA03-EC552058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0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C49B3E-F48C-2848-E06D-B77DAE72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B65F0-B8A8-6748-8791-6F945E078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3F10E-48E7-491E-144B-21C2C7EB1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D224A-E19B-4FB7-A7D6-3C112B50B8D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1C539-4B30-B1A5-DFF4-4CF0110F6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D4F15-C6D3-8343-46D4-32E4852F1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DF882-9130-4AB8-8172-E3EDB28E4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8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5D2250-DB97-6FEE-7945-07678B4369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1661049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91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D5AB473BF73344B8235B74938E4CB2" ma:contentTypeVersion="1" ma:contentTypeDescription="Create a new document." ma:contentTypeScope="" ma:versionID="750652d6a03705ed44a077087a6f3022">
  <xsd:schema xmlns:xsd="http://www.w3.org/2001/XMLSchema" xmlns:xs="http://www.w3.org/2001/XMLSchema" xmlns:p="http://schemas.microsoft.com/office/2006/metadata/properties" xmlns:ns3="878445d0-fd76-478a-843e-db3ed315742d" targetNamespace="http://schemas.microsoft.com/office/2006/metadata/properties" ma:root="true" ma:fieldsID="966f0c0b2599597a91ecf93020edd463" ns3:_="">
    <xsd:import namespace="878445d0-fd76-478a-843e-db3ed315742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8445d0-fd76-478a-843e-db3ed315742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B7875E-E0F6-493F-9F75-31211BE56139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878445d0-fd76-478a-843e-db3ed315742d"/>
    <ds:schemaRef ds:uri="http://purl.org/dc/dcmitype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C9AA7A1-DAFC-4628-9BD4-4317195CCD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670335-ED72-4553-A379-1CDA5C2062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8445d0-fd76-478a-843e-db3ed31574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Elijah Abourezk</dc:creator>
  <cp:lastModifiedBy>Elijah Abourezk</cp:lastModifiedBy>
  <cp:revision>1</cp:revision>
  <dcterms:created xsi:type="dcterms:W3CDTF">2025-07-14T20:08:25Z</dcterms:created>
  <dcterms:modified xsi:type="dcterms:W3CDTF">2025-07-15T15:01:24Z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0x01010005D5AB473BF73344B8235B74938E4CB2</vt:lpwstr>
  </property>
</Properties>
</file>