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ikeStoreDashboard_168897428216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16A847-DC65-43EC-A29D-8109B4A259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BikeStoreDashboard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62DDA7-27B9-432F-8C13-81336C2652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7/10/2023 11:26:19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FD859F31-8ED8-4EBF-B9BA-A2F22C40B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98" y="0"/>
            <a:ext cx="4713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2023-07-10T23:26:20Z</dcterms:created>
  <dcterms:modified xsi:type="dcterms:W3CDTF">2023-07-10T23:26:20Z</dcterms:modified>
</cp:coreProperties>
</file>