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Dashboard_16847717407610/Netflix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C5EDD2E-0567-4C54-84B6-B730AB8DB35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Netflix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724E9EE-582F-4947-AC0D-EC541A41280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5/22/2023 4:12:04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2" name="slide2">
            <a:extLst>
              <a:ext uri="{FF2B5EF4-FFF2-40B4-BE49-F238E27FC236}">
                <a16:creationId xmlns:a16="http://schemas.microsoft.com/office/drawing/2014/main" id="{32057D09-55E3-47F8-B96A-028F491C1A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524"/>
            <a:ext cx="12192000" cy="60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2023-05-22T16:12:05Z</dcterms:created>
  <dcterms:modified xsi:type="dcterms:W3CDTF">2023-05-22T16:12:05Z</dcterms:modified>
</cp:coreProperties>
</file>