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1pPr>
    <a:lvl2pPr marL="0" marR="0" indent="2286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2pPr>
    <a:lvl3pPr marL="0" marR="0" indent="4572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3pPr>
    <a:lvl4pPr marL="0" marR="0" indent="6858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4pPr>
    <a:lvl5pPr marL="0" marR="0" indent="9144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5pPr>
    <a:lvl6pPr marL="0" marR="0" indent="11430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6pPr>
    <a:lvl7pPr marL="0" marR="0" indent="13716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7pPr>
    <a:lvl8pPr marL="0" marR="0" indent="16002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8pPr>
    <a:lvl9pPr marL="0" marR="0" indent="182880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9790"/>
    <a:srgbClr val="8A85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160" y="-120"/>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7" name="Shape 17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718" name="Shape 17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178961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717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633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asic Invert 3 copy 3">
    <p:bg>
      <p:bgPr>
        <a:solidFill>
          <a:srgbClr val="FEFDFD"/>
        </a:solidFill>
        <a:effectLst/>
      </p:bgPr>
    </p:bg>
    <p:spTree>
      <p:nvGrpSpPr>
        <p:cNvPr id="1" name=""/>
        <p:cNvGrpSpPr/>
        <p:nvPr/>
      </p:nvGrpSpPr>
      <p:grpSpPr>
        <a:xfrm>
          <a:off x="0" y="0"/>
          <a:ext cx="0" cy="0"/>
          <a:chOff x="0" y="0"/>
          <a:chExt cx="0" cy="0"/>
        </a:xfrm>
      </p:grpSpPr>
      <p:sp>
        <p:nvSpPr>
          <p:cNvPr id="148" name="Shape 148"/>
          <p:cNvSpPr>
            <a:spLocks noGrp="1"/>
          </p:cNvSpPr>
          <p:nvPr>
            <p:ph type="title"/>
          </p:nvPr>
        </p:nvSpPr>
        <p:spPr>
          <a:xfrm>
            <a:off x="13408837" y="1371500"/>
            <a:ext cx="9513274" cy="5486500"/>
          </a:xfrm>
          <a:prstGeom prst="rect">
            <a:avLst/>
          </a:prstGeom>
        </p:spPr>
        <p:txBody>
          <a:bodyPr anchor="ctr"/>
          <a:lstStyle/>
          <a:p>
            <a:r>
              <a:t>Text názvu</a:t>
            </a:r>
          </a:p>
        </p:txBody>
      </p:sp>
      <p:sp>
        <p:nvSpPr>
          <p:cNvPr id="149" name="Shape 149"/>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150" name="Shape 150"/>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151" name="Shape 151"/>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52" name="Shape 152"/>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53" name="Shape 153"/>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4" name="Shape 154"/>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5" name="Shape 155"/>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156" name="Shape 156"/>
          <p:cNvSpPr>
            <a:spLocks noGrp="1"/>
          </p:cNvSpPr>
          <p:nvPr>
            <p:ph type="pic" idx="13"/>
          </p:nvPr>
        </p:nvSpPr>
        <p:spPr>
          <a:xfrm>
            <a:off x="0" y="0"/>
            <a:ext cx="12188243" cy="14213824"/>
          </a:xfrm>
          <a:prstGeom prst="rect">
            <a:avLst/>
          </a:prstGeom>
        </p:spPr>
        <p:txBody>
          <a:bodyPr lIns="91439" tIns="45719" rIns="91439" bIns="45719"/>
          <a:lstStyle/>
          <a:p>
            <a:endParaRPr/>
          </a:p>
        </p:txBody>
      </p:sp>
      <p:sp>
        <p:nvSpPr>
          <p:cNvPr id="157" name="Shape 157"/>
          <p:cNvSpPr>
            <a:spLocks noGrp="1"/>
          </p:cNvSpPr>
          <p:nvPr>
            <p:ph type="pic" sz="quarter" idx="14"/>
          </p:nvPr>
        </p:nvSpPr>
        <p:spPr>
          <a:xfrm flipH="1">
            <a:off x="2931493" y="3687013"/>
            <a:ext cx="6325442" cy="6341974"/>
          </a:xfrm>
          <a:prstGeom prst="rect">
            <a:avLst/>
          </a:prstGeom>
        </p:spPr>
        <p:txBody>
          <a:bodyPr lIns="91439" tIns="45719" rIns="91439" bIns="45719"/>
          <a:lstStyle/>
          <a:p>
            <a:endParaRPr/>
          </a:p>
        </p:txBody>
      </p:sp>
      <p:sp>
        <p:nvSpPr>
          <p:cNvPr id="158" name="Shape 158"/>
          <p:cNvSpPr>
            <a:spLocks noGrp="1"/>
          </p:cNvSpPr>
          <p:nvPr>
            <p:ph type="pic" sz="quarter" idx="15"/>
          </p:nvPr>
        </p:nvSpPr>
        <p:spPr>
          <a:xfrm>
            <a:off x="4824065" y="5586065"/>
            <a:ext cx="2543871" cy="2543870"/>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Auto Info 6">
    <p:bg>
      <p:bgPr>
        <a:gradFill flip="none" rotWithShape="1">
          <a:gsLst>
            <a:gs pos="0">
              <a:schemeClr val="accent5">
                <a:hueOff val="-444211"/>
                <a:satOff val="-14915"/>
                <a:lumOff val="22857"/>
              </a:schemeClr>
            </a:gs>
            <a:gs pos="100000">
              <a:schemeClr val="accent1">
                <a:hueOff val="273561"/>
                <a:satOff val="2937"/>
                <a:lumOff val="-22233"/>
              </a:schemeClr>
            </a:gs>
          </a:gsLst>
          <a:lin ang="3600000" scaled="0"/>
        </a:gradFill>
        <a:effectLst/>
      </p:bgPr>
    </p:bg>
    <p:spTree>
      <p:nvGrpSpPr>
        <p:cNvPr id="1" name=""/>
        <p:cNvGrpSpPr/>
        <p:nvPr/>
      </p:nvGrpSpPr>
      <p:grpSpPr>
        <a:xfrm>
          <a:off x="0" y="0"/>
          <a:ext cx="0" cy="0"/>
          <a:chOff x="0" y="0"/>
          <a:chExt cx="0" cy="0"/>
        </a:xfrm>
      </p:grpSpPr>
      <p:sp>
        <p:nvSpPr>
          <p:cNvPr id="1682" name="Shape 1682"/>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latin typeface="Helvetica"/>
                <a:ea typeface="Helvetica"/>
                <a:cs typeface="Helvetica"/>
                <a:sym typeface="Helvetica"/>
              </a:defRPr>
            </a:pPr>
            <a:endParaRPr/>
          </a:p>
        </p:txBody>
      </p:sp>
      <p:sp>
        <p:nvSpPr>
          <p:cNvPr id="1683" name="Shape 1683"/>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684" name="Shape 1684"/>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85" name="Shape 1685"/>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86" name="Shape 1686"/>
          <p:cNvSpPr>
            <a:spLocks noGrp="1"/>
          </p:cNvSpPr>
          <p:nvPr>
            <p:ph type="body" sz="quarter" idx="17"/>
          </p:nvPr>
        </p:nvSpPr>
        <p:spPr>
          <a:xfrm>
            <a:off x="8383836"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87" name="Shape 1687"/>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Auto Info 6 copy">
    <p:bg>
      <p:bgPr>
        <a:gradFill flip="none" rotWithShape="1">
          <a:gsLst>
            <a:gs pos="0">
              <a:srgbClr val="EC72A5"/>
            </a:gs>
            <a:gs pos="100000">
              <a:srgbClr val="000000"/>
            </a:gs>
          </a:gsLst>
          <a:lin ang="3600000" scaled="0"/>
        </a:gradFill>
        <a:effectLst/>
      </p:bgPr>
    </p:bg>
    <p:spTree>
      <p:nvGrpSpPr>
        <p:cNvPr id="1" name=""/>
        <p:cNvGrpSpPr/>
        <p:nvPr/>
      </p:nvGrpSpPr>
      <p:grpSpPr>
        <a:xfrm>
          <a:off x="0" y="0"/>
          <a:ext cx="0" cy="0"/>
          <a:chOff x="0" y="0"/>
          <a:chExt cx="0" cy="0"/>
        </a:xfrm>
      </p:grpSpPr>
      <p:sp>
        <p:nvSpPr>
          <p:cNvPr id="1694" name="Shape 1694"/>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latin typeface="Helvetica"/>
                <a:ea typeface="Helvetica"/>
                <a:cs typeface="Helvetica"/>
                <a:sym typeface="Helvetica"/>
              </a:defRPr>
            </a:pPr>
            <a:endParaRPr/>
          </a:p>
        </p:txBody>
      </p:sp>
      <p:sp>
        <p:nvSpPr>
          <p:cNvPr id="1695" name="Shape 1695"/>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696" name="Shape 1696"/>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97" name="Shape 1697"/>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98" name="Shape 1698"/>
          <p:cNvSpPr>
            <a:spLocks noGrp="1"/>
          </p:cNvSpPr>
          <p:nvPr>
            <p:ph type="body" sz="quarter" idx="17"/>
          </p:nvPr>
        </p:nvSpPr>
        <p:spPr>
          <a:xfrm>
            <a:off x="8383836"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99" name="Shape 1699"/>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Auto Info 6 copy 1">
    <p:bg>
      <p:bgPr>
        <a:gradFill flip="none" rotWithShape="1">
          <a:gsLst>
            <a:gs pos="0">
              <a:srgbClr val="4FE6A0"/>
            </a:gs>
            <a:gs pos="100000">
              <a:srgbClr val="041C0E"/>
            </a:gs>
          </a:gsLst>
          <a:lin ang="3600000" scaled="0"/>
        </a:gradFill>
        <a:effectLst/>
      </p:bgPr>
    </p:bg>
    <p:spTree>
      <p:nvGrpSpPr>
        <p:cNvPr id="1" name=""/>
        <p:cNvGrpSpPr/>
        <p:nvPr/>
      </p:nvGrpSpPr>
      <p:grpSpPr>
        <a:xfrm>
          <a:off x="0" y="0"/>
          <a:ext cx="0" cy="0"/>
          <a:chOff x="0" y="0"/>
          <a:chExt cx="0" cy="0"/>
        </a:xfrm>
      </p:grpSpPr>
      <p:sp>
        <p:nvSpPr>
          <p:cNvPr id="1706" name="Shape 1706"/>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latin typeface="Helvetica"/>
                <a:ea typeface="Helvetica"/>
                <a:cs typeface="Helvetica"/>
                <a:sym typeface="Helvetica"/>
              </a:defRPr>
            </a:pPr>
            <a:endParaRPr/>
          </a:p>
        </p:txBody>
      </p:sp>
      <p:sp>
        <p:nvSpPr>
          <p:cNvPr id="1707" name="Shape 1707"/>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708" name="Shape 1708"/>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709" name="Shape 1709"/>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710" name="Shape 1710"/>
          <p:cNvSpPr>
            <a:spLocks noGrp="1"/>
          </p:cNvSpPr>
          <p:nvPr>
            <p:ph type="body" sz="quarter" idx="17"/>
          </p:nvPr>
        </p:nvSpPr>
        <p:spPr>
          <a:xfrm>
            <a:off x="8383836"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711" name="Shape 1711"/>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asic Invert 3 copy 2">
    <p:bg>
      <p:bgPr>
        <a:solidFill>
          <a:srgbClr val="FEFDFD"/>
        </a:solidFill>
        <a:effectLst/>
      </p:bgPr>
    </p:bg>
    <p:spTree>
      <p:nvGrpSpPr>
        <p:cNvPr id="1" name=""/>
        <p:cNvGrpSpPr/>
        <p:nvPr/>
      </p:nvGrpSpPr>
      <p:grpSpPr>
        <a:xfrm>
          <a:off x="0" y="0"/>
          <a:ext cx="0" cy="0"/>
          <a:chOff x="0" y="0"/>
          <a:chExt cx="0" cy="0"/>
        </a:xfrm>
      </p:grpSpPr>
      <p:sp>
        <p:nvSpPr>
          <p:cNvPr id="165" name="Shape 165"/>
          <p:cNvSpPr>
            <a:spLocks noGrp="1"/>
          </p:cNvSpPr>
          <p:nvPr>
            <p:ph type="title"/>
          </p:nvPr>
        </p:nvSpPr>
        <p:spPr>
          <a:xfrm>
            <a:off x="13408837" y="1371500"/>
            <a:ext cx="9513274" cy="5486500"/>
          </a:xfrm>
          <a:prstGeom prst="rect">
            <a:avLst/>
          </a:prstGeom>
        </p:spPr>
        <p:txBody>
          <a:bodyPr anchor="ctr"/>
          <a:lstStyle/>
          <a:p>
            <a:r>
              <a:t>Text názvu</a:t>
            </a:r>
          </a:p>
        </p:txBody>
      </p:sp>
      <p:sp>
        <p:nvSpPr>
          <p:cNvPr id="166" name="Shape 166"/>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167" name="Shape 167"/>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168" name="Shape 168"/>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69" name="Shape 169"/>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70" name="Shape 170"/>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1" name="Shape 171"/>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2" name="Shape 172"/>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173" name="Shape 173"/>
          <p:cNvSpPr>
            <a:spLocks noGrp="1"/>
          </p:cNvSpPr>
          <p:nvPr>
            <p:ph type="pic" idx="13"/>
          </p:nvPr>
        </p:nvSpPr>
        <p:spPr>
          <a:xfrm>
            <a:off x="-1" y="0"/>
            <a:ext cx="12188244" cy="13716000"/>
          </a:xfrm>
          <a:prstGeom prst="rect">
            <a:avLst/>
          </a:prstGeom>
        </p:spPr>
        <p:txBody>
          <a:bodyPr lIns="91439" tIns="45719" rIns="91439" bIns="45719"/>
          <a:lstStyle/>
          <a:p>
            <a:endParaRPr/>
          </a:p>
        </p:txBody>
      </p:sp>
      <p:sp>
        <p:nvSpPr>
          <p:cNvPr id="174" name="Shape 174"/>
          <p:cNvSpPr>
            <a:spLocks noGrp="1"/>
          </p:cNvSpPr>
          <p:nvPr>
            <p:ph type="pic" sz="quarter" idx="14"/>
          </p:nvPr>
        </p:nvSpPr>
        <p:spPr>
          <a:xfrm>
            <a:off x="2918340" y="3678460"/>
            <a:ext cx="6359080" cy="6359080"/>
          </a:xfrm>
          <a:prstGeom prst="rect">
            <a:avLst/>
          </a:prstGeom>
        </p:spPr>
        <p:txBody>
          <a:bodyPr lIns="91439" tIns="45719" rIns="91439" bIns="45719"/>
          <a:lstStyle/>
          <a:p>
            <a:endParaRPr/>
          </a:p>
        </p:txBody>
      </p:sp>
      <p:sp>
        <p:nvSpPr>
          <p:cNvPr id="175" name="Shape 175"/>
          <p:cNvSpPr>
            <a:spLocks noGrp="1"/>
          </p:cNvSpPr>
          <p:nvPr>
            <p:ph type="pic" sz="quarter" idx="15"/>
          </p:nvPr>
        </p:nvSpPr>
        <p:spPr>
          <a:xfrm>
            <a:off x="4824065" y="5586065"/>
            <a:ext cx="2543871" cy="2543870"/>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sic Invert">
    <p:bg>
      <p:bgPr>
        <a:solidFill>
          <a:srgbClr val="1C1D21"/>
        </a:solidFill>
        <a:effectLst/>
      </p:bgPr>
    </p:bg>
    <p:spTree>
      <p:nvGrpSpPr>
        <p:cNvPr id="1" name=""/>
        <p:cNvGrpSpPr/>
        <p:nvPr/>
      </p:nvGrpSpPr>
      <p:grpSpPr>
        <a:xfrm>
          <a:off x="0" y="0"/>
          <a:ext cx="0" cy="0"/>
          <a:chOff x="0" y="0"/>
          <a:chExt cx="0" cy="0"/>
        </a:xfrm>
      </p:grpSpPr>
      <p:sp>
        <p:nvSpPr>
          <p:cNvPr id="182" name="Shape 182"/>
          <p:cNvSpPr>
            <a:spLocks noGrp="1"/>
          </p:cNvSpPr>
          <p:nvPr>
            <p:ph type="pic" idx="13"/>
          </p:nvPr>
        </p:nvSpPr>
        <p:spPr>
          <a:xfrm>
            <a:off x="12192000" y="0"/>
            <a:ext cx="12192000" cy="13716000"/>
          </a:xfrm>
          <a:prstGeom prst="rect">
            <a:avLst/>
          </a:prstGeom>
        </p:spPr>
        <p:txBody>
          <a:bodyPr lIns="91439" tIns="45719" rIns="91439" bIns="45719"/>
          <a:lstStyle/>
          <a:p>
            <a:endParaRPr/>
          </a:p>
        </p:txBody>
      </p:sp>
      <p:sp>
        <p:nvSpPr>
          <p:cNvPr id="183" name="Shape 183"/>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by goashape</a:t>
            </a:r>
          </a:p>
        </p:txBody>
      </p:sp>
      <p:sp>
        <p:nvSpPr>
          <p:cNvPr id="184" name="Shape 184"/>
          <p:cNvSpPr>
            <a:spLocks noGrp="1"/>
          </p:cNvSpPr>
          <p:nvPr>
            <p:ph type="title"/>
          </p:nvPr>
        </p:nvSpPr>
        <p:spPr>
          <a:xfrm>
            <a:off x="3937476" y="1371500"/>
            <a:ext cx="11844061" cy="5486500"/>
          </a:xfrm>
          <a:prstGeom prst="rect">
            <a:avLst/>
          </a:prstGeom>
        </p:spPr>
        <p:txBody>
          <a:bodyPr anchor="ctr"/>
          <a:lstStyle>
            <a:lvl1pPr algn="l">
              <a:defRPr>
                <a:solidFill>
                  <a:srgbClr val="FFFFFF"/>
                </a:solidFill>
              </a:defRPr>
            </a:lvl1pPr>
          </a:lstStyle>
          <a:p>
            <a:r>
              <a:t>Text názvu</a:t>
            </a:r>
          </a:p>
        </p:txBody>
      </p:sp>
      <p:sp>
        <p:nvSpPr>
          <p:cNvPr id="185" name="Shape 185"/>
          <p:cNvSpPr>
            <a:spLocks noGrp="1"/>
          </p:cNvSpPr>
          <p:nvPr>
            <p:ph type="body" sz="half" idx="1"/>
          </p:nvPr>
        </p:nvSpPr>
        <p:spPr>
          <a:xfrm>
            <a:off x="1439862" y="6858000"/>
            <a:ext cx="14332370" cy="5480547"/>
          </a:xfrm>
          <a:prstGeom prst="rect">
            <a:avLst/>
          </a:prstGeom>
        </p:spPr>
        <p:txBody>
          <a:bodyPr anchor="ctr"/>
          <a:lstStyle>
            <a:lvl1pPr>
              <a:defRPr sz="2600" spc="77">
                <a:solidFill>
                  <a:srgbClr val="FFFFFF"/>
                </a:solidFill>
              </a:defRPr>
            </a:lvl1pPr>
            <a:lvl2pPr>
              <a:defRPr sz="2600" spc="77">
                <a:solidFill>
                  <a:srgbClr val="FFFFFF"/>
                </a:solidFill>
              </a:defRPr>
            </a:lvl2pPr>
            <a:lvl3pPr>
              <a:defRPr sz="2600" spc="77">
                <a:solidFill>
                  <a:srgbClr val="FFFFFF"/>
                </a:solidFill>
              </a:defRPr>
            </a:lvl3pPr>
            <a:lvl4pPr>
              <a:defRPr sz="2600" spc="77">
                <a:solidFill>
                  <a:srgbClr val="FFFFFF"/>
                </a:solidFill>
              </a:defRPr>
            </a:lvl4pPr>
            <a:lvl5pPr>
              <a:defRPr sz="2600" spc="77">
                <a:solidFill>
                  <a:srgbClr val="FFFFFF"/>
                </a:solidFill>
              </a:defRPr>
            </a:lvl5pPr>
          </a:lstStyle>
          <a:p>
            <a:r>
              <a:t>Text úrovne 1</a:t>
            </a:r>
          </a:p>
          <a:p>
            <a:pPr lvl="1"/>
            <a:r>
              <a:t>Text úrovne 2</a:t>
            </a:r>
          </a:p>
          <a:p>
            <a:pPr lvl="2"/>
            <a:r>
              <a:t>Text úrovne 3</a:t>
            </a:r>
          </a:p>
          <a:p>
            <a:pPr lvl="3"/>
            <a:r>
              <a:t>Text úrovne 4</a:t>
            </a:r>
          </a:p>
          <a:p>
            <a:pPr lvl="4"/>
            <a:r>
              <a:t>Text úrovne 5</a:t>
            </a:r>
          </a:p>
        </p:txBody>
      </p:sp>
      <p:sp>
        <p:nvSpPr>
          <p:cNvPr id="186" name="Shape 186"/>
          <p:cNvSpPr>
            <a:spLocks noGrp="1"/>
          </p:cNvSpPr>
          <p:nvPr>
            <p:ph type="pic" sz="quarter" idx="14"/>
          </p:nvPr>
        </p:nvSpPr>
        <p:spPr>
          <a:xfrm>
            <a:off x="1439862" y="3165127"/>
            <a:ext cx="1899246" cy="1899246"/>
          </a:xfrm>
          <a:prstGeom prst="rect">
            <a:avLst/>
          </a:prstGeom>
        </p:spPr>
        <p:txBody>
          <a:bodyPr lIns="91439" tIns="45719" rIns="91439" bIns="45719"/>
          <a:lstStyle/>
          <a:p>
            <a:endParaRPr/>
          </a:p>
        </p:txBody>
      </p:sp>
      <p:sp>
        <p:nvSpPr>
          <p:cNvPr id="187" name="Shape 187"/>
          <p:cNvSpPr/>
          <p:nvPr/>
        </p:nvSpPr>
        <p:spPr>
          <a:xfrm>
            <a:off x="12192000" y="0"/>
            <a:ext cx="6096001" cy="13716001"/>
          </a:xfrm>
          <a:prstGeom prst="rect">
            <a:avLst/>
          </a:prstGeom>
          <a:gradFill>
            <a:gsLst>
              <a:gs pos="0">
                <a:srgbClr val="1C1D21"/>
              </a:gs>
              <a:gs pos="51317">
                <a:srgbClr val="1C1D21">
                  <a:alpha val="50000"/>
                </a:srgbClr>
              </a:gs>
              <a:gs pos="100000">
                <a:srgbClr val="1C1D21">
                  <a:alpha val="0"/>
                </a:srgbClr>
              </a:gs>
            </a:gsLst>
          </a:gra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8" name="Shape 188"/>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solidFill>
                  <a:schemeClr val="bg1"/>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asic Invert 2">
    <p:bg>
      <p:bgPr>
        <a:solidFill>
          <a:srgbClr val="1C1D21"/>
        </a:solidFill>
        <a:effectLst/>
      </p:bgPr>
    </p:bg>
    <p:spTree>
      <p:nvGrpSpPr>
        <p:cNvPr id="1" name=""/>
        <p:cNvGrpSpPr/>
        <p:nvPr/>
      </p:nvGrpSpPr>
      <p:grpSpPr>
        <a:xfrm>
          <a:off x="0" y="0"/>
          <a:ext cx="0" cy="0"/>
          <a:chOff x="0" y="0"/>
          <a:chExt cx="0" cy="0"/>
        </a:xfrm>
      </p:grpSpPr>
      <p:sp>
        <p:nvSpPr>
          <p:cNvPr id="195" name="Shape 195"/>
          <p:cNvSpPr>
            <a:spLocks noGrp="1"/>
          </p:cNvSpPr>
          <p:nvPr>
            <p:ph type="pic" idx="13"/>
          </p:nvPr>
        </p:nvSpPr>
        <p:spPr>
          <a:xfrm>
            <a:off x="0" y="0"/>
            <a:ext cx="12192000" cy="13716001"/>
          </a:xfrm>
          <a:prstGeom prst="rect">
            <a:avLst/>
          </a:prstGeom>
        </p:spPr>
        <p:txBody>
          <a:bodyPr lIns="91439" tIns="45719" rIns="91439" bIns="45719"/>
          <a:lstStyle/>
          <a:p>
            <a:endParaRPr/>
          </a:p>
        </p:txBody>
      </p:sp>
      <p:sp>
        <p:nvSpPr>
          <p:cNvPr id="196" name="Shape 196"/>
          <p:cNvSpPr/>
          <p:nvPr/>
        </p:nvSpPr>
        <p:spPr>
          <a:xfrm>
            <a:off x="6096000" y="0"/>
            <a:ext cx="6096000" cy="13716001"/>
          </a:xfrm>
          <a:prstGeom prst="rect">
            <a:avLst/>
          </a:prstGeom>
          <a:gradFill>
            <a:gsLst>
              <a:gs pos="0">
                <a:srgbClr val="1C1D21">
                  <a:alpha val="0"/>
                </a:srgbClr>
              </a:gs>
              <a:gs pos="48682">
                <a:srgbClr val="1C1D21">
                  <a:alpha val="50000"/>
                </a:srgbClr>
              </a:gs>
              <a:gs pos="100000">
                <a:srgbClr val="1C1D21"/>
              </a:gs>
            </a:gsLst>
            <a:path>
              <a:fillToRect l="-195" t="49869" r="100195" b="50130"/>
            </a:path>
          </a:gra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7" name="Shape 197"/>
          <p:cNvSpPr>
            <a:spLocks noGrp="1"/>
          </p:cNvSpPr>
          <p:nvPr>
            <p:ph type="title"/>
          </p:nvPr>
        </p:nvSpPr>
        <p:spPr>
          <a:xfrm>
            <a:off x="5029397" y="1371500"/>
            <a:ext cx="14325205" cy="5486500"/>
          </a:xfrm>
          <a:prstGeom prst="rect">
            <a:avLst/>
          </a:prstGeom>
        </p:spPr>
        <p:txBody>
          <a:bodyPr anchor="ctr"/>
          <a:lstStyle>
            <a:lvl1pPr>
              <a:defRPr>
                <a:solidFill>
                  <a:srgbClr val="A1D6D8"/>
                </a:solidFill>
              </a:defRPr>
            </a:lvl1pPr>
          </a:lstStyle>
          <a:p>
            <a:r>
              <a:t>Text názvu</a:t>
            </a:r>
          </a:p>
        </p:txBody>
      </p:sp>
      <p:sp>
        <p:nvSpPr>
          <p:cNvPr id="198" name="Shape 198"/>
          <p:cNvSpPr>
            <a:spLocks noGrp="1"/>
          </p:cNvSpPr>
          <p:nvPr>
            <p:ph type="body" sz="half" idx="1"/>
          </p:nvPr>
        </p:nvSpPr>
        <p:spPr>
          <a:xfrm>
            <a:off x="5029398" y="6858000"/>
            <a:ext cx="14325204" cy="5480547"/>
          </a:xfrm>
          <a:prstGeom prst="rect">
            <a:avLst/>
          </a:prstGeom>
        </p:spPr>
        <p:txBody>
          <a:bodyPr anchor="ctr"/>
          <a:lstStyle>
            <a:lvl1pPr algn="ctr">
              <a:defRPr sz="2600" spc="77">
                <a:solidFill>
                  <a:srgbClr val="FFFFFF"/>
                </a:solidFill>
                <a:latin typeface="Lora"/>
                <a:ea typeface="Lora"/>
                <a:cs typeface="Lora"/>
                <a:sym typeface="Lora"/>
              </a:defRPr>
            </a:lvl1pPr>
            <a:lvl2pPr algn="ctr">
              <a:defRPr sz="2600" spc="77">
                <a:solidFill>
                  <a:srgbClr val="FFFFFF"/>
                </a:solidFill>
                <a:latin typeface="Lora"/>
                <a:ea typeface="Lora"/>
                <a:cs typeface="Lora"/>
                <a:sym typeface="Lora"/>
              </a:defRPr>
            </a:lvl2pPr>
            <a:lvl3pPr algn="ctr">
              <a:defRPr sz="2600" spc="77">
                <a:solidFill>
                  <a:srgbClr val="FFFFFF"/>
                </a:solidFill>
                <a:latin typeface="Lora"/>
                <a:ea typeface="Lora"/>
                <a:cs typeface="Lora"/>
                <a:sym typeface="Lora"/>
              </a:defRPr>
            </a:lvl3pPr>
            <a:lvl4pPr algn="ctr">
              <a:defRPr sz="2600" spc="77">
                <a:solidFill>
                  <a:srgbClr val="FFFFFF"/>
                </a:solidFill>
                <a:latin typeface="Lora"/>
                <a:ea typeface="Lora"/>
                <a:cs typeface="Lora"/>
                <a:sym typeface="Lora"/>
              </a:defRPr>
            </a:lvl4pPr>
            <a:lvl5pPr algn="ctr">
              <a:defRPr sz="2600" spc="77">
                <a:solidFill>
                  <a:srgbClr val="FFFFFF"/>
                </a:solidFill>
                <a:latin typeface="Lora"/>
                <a:ea typeface="Lora"/>
                <a:cs typeface="Lora"/>
                <a:sym typeface="Lora"/>
              </a:defRPr>
            </a:lvl5pPr>
          </a:lstStyle>
          <a:p>
            <a:r>
              <a:t>Text úrovne 1</a:t>
            </a:r>
          </a:p>
          <a:p>
            <a:pPr lvl="1"/>
            <a:r>
              <a:t>Text úrovne 2</a:t>
            </a:r>
          </a:p>
          <a:p>
            <a:pPr lvl="2"/>
            <a:r>
              <a:t>Text úrovne 3</a:t>
            </a:r>
          </a:p>
          <a:p>
            <a:pPr lvl="3"/>
            <a:r>
              <a:t>Text úrovne 4</a:t>
            </a:r>
          </a:p>
          <a:p>
            <a:pPr lvl="4"/>
            <a:r>
              <a:t>Text úrovne 5</a:t>
            </a:r>
          </a:p>
        </p:txBody>
      </p:sp>
      <p:sp>
        <p:nvSpPr>
          <p:cNvPr id="201" name="Shape 201"/>
          <p:cNvSpPr>
            <a:spLocks noGrp="1"/>
          </p:cNvSpPr>
          <p:nvPr>
            <p:ph type="sldNum" sz="quarter" idx="2"/>
          </p:nvPr>
        </p:nvSpPr>
        <p:spPr>
          <a:xfrm>
            <a:off x="21441331" y="935837"/>
            <a:ext cx="506878" cy="441146"/>
          </a:xfrm>
          <a:prstGeom prst="rect">
            <a:avLst/>
          </a:prstGeom>
          <a:ln w="12700">
            <a:miter lim="400000"/>
          </a:ln>
        </p:spPr>
        <p:txBody>
          <a:bodyPr wrap="none" lIns="50800" tIns="50800" rIns="50800" bIns="50800" anchor="ctr">
            <a:spAutoFit/>
          </a:bodyPr>
          <a:lstStyle>
            <a:lvl1pPr>
              <a:defRPr lang="uk-UA">
                <a:solidFill>
                  <a:schemeClr val="bg1"/>
                </a:solidFill>
              </a:defRPr>
            </a:lvl1pPr>
          </a:lstStyle>
          <a:p>
            <a:fld id="{86CB4B4D-7CA3-9044-876B-883B54F8677D}" type="slidenum">
              <a:rPr lang="uk-UA"/>
              <a:pPr/>
              <a:t>‹#›</a:t>
            </a:fld>
            <a:endParaRPr lang="uk-UA"/>
          </a:p>
        </p:txBody>
      </p:sp>
      <p:sp>
        <p:nvSpPr>
          <p:cNvPr id="11" name="TextBox 10"/>
          <p:cNvSpPr txBox="1"/>
          <p:nvPr userDrawn="1"/>
        </p:nvSpPr>
        <p:spPr>
          <a:xfrm rot="16200000">
            <a:off x="17659161" y="6634451"/>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2200">
                <a:solidFill>
                  <a:srgbClr val="8A857D"/>
                </a:solidFill>
                <a:latin typeface="Montserrat-Bold"/>
                <a:cs typeface="Montserrat-Bold"/>
              </a:defRPr>
            </a:lvl1pPr>
          </a:lstStyle>
          <a:p>
            <a:pPr lvl="0"/>
            <a:r>
              <a:rPr lang="en-US">
                <a:solidFill>
                  <a:schemeClr val="bg1"/>
                </a:solidFill>
                <a:sym typeface="Montserrat-Regular"/>
              </a:rPr>
              <a:t>Graphicriver.net/user/goashape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asic Bordered">
    <p:bg>
      <p:bgPr>
        <a:solidFill>
          <a:srgbClr val="FEFDFD"/>
        </a:solidFill>
        <a:effectLst/>
      </p:bgPr>
    </p:bg>
    <p:spTree>
      <p:nvGrpSpPr>
        <p:cNvPr id="1" name=""/>
        <p:cNvGrpSpPr/>
        <p:nvPr/>
      </p:nvGrpSpPr>
      <p:grpSpPr>
        <a:xfrm>
          <a:off x="0" y="0"/>
          <a:ext cx="0" cy="0"/>
          <a:chOff x="0" y="0"/>
          <a:chExt cx="0" cy="0"/>
        </a:xfrm>
      </p:grpSpPr>
      <p:sp>
        <p:nvSpPr>
          <p:cNvPr id="208" name="Shape 208"/>
          <p:cNvSpPr>
            <a:spLocks noGrp="1"/>
          </p:cNvSpPr>
          <p:nvPr>
            <p:ph type="title"/>
          </p:nvPr>
        </p:nvSpPr>
        <p:spPr>
          <a:xfrm>
            <a:off x="3937476" y="2602160"/>
            <a:ext cx="16509047" cy="3025379"/>
          </a:xfrm>
          <a:prstGeom prst="rect">
            <a:avLst/>
          </a:prstGeom>
        </p:spPr>
        <p:txBody>
          <a:bodyPr anchor="ctr"/>
          <a:lstStyle/>
          <a:p>
            <a:r>
              <a:t>Text názvu</a:t>
            </a:r>
          </a:p>
        </p:txBody>
      </p:sp>
      <p:sp>
        <p:nvSpPr>
          <p:cNvPr id="209" name="Shape 209"/>
          <p:cNvSpPr>
            <a:spLocks noGrp="1"/>
          </p:cNvSpPr>
          <p:nvPr>
            <p:ph type="body" sz="half" idx="1"/>
          </p:nvPr>
        </p:nvSpPr>
        <p:spPr>
          <a:xfrm>
            <a:off x="3937475" y="5627538"/>
            <a:ext cx="16509050"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200"/>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210" name="Shape 210"/>
          <p:cNvSpPr/>
          <p:nvPr/>
        </p:nvSpPr>
        <p:spPr>
          <a:xfrm>
            <a:off x="8612120" y="215766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211" name="Shape 211"/>
          <p:cNvSpPr/>
          <p:nvPr/>
        </p:nvSpPr>
        <p:spPr>
          <a:xfrm flipV="1">
            <a:off x="15784579" y="226878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12" name="Shape 212"/>
          <p:cNvSpPr/>
          <p:nvPr/>
        </p:nvSpPr>
        <p:spPr>
          <a:xfrm flipV="1">
            <a:off x="8618746" y="226878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14" name="Shape 214"/>
          <p:cNvSpPr>
            <a:spLocks noGrp="1"/>
          </p:cNvSpPr>
          <p:nvPr>
            <p:ph type="pic" idx="13"/>
          </p:nvPr>
        </p:nvSpPr>
        <p:spPr>
          <a:xfrm>
            <a:off x="0" y="-4366"/>
            <a:ext cx="24384000" cy="13720366"/>
          </a:xfrm>
          <a:prstGeom prst="rect">
            <a:avLst/>
          </a:prstGeom>
        </p:spPr>
        <p:txBody>
          <a:bodyPr lIns="91439" tIns="45719" rIns="91439" bIns="45719"/>
          <a:lstStyle/>
          <a:p>
            <a:endParaRPr/>
          </a:p>
        </p:txBody>
      </p:sp>
      <p:sp>
        <p:nvSpPr>
          <p:cNvPr id="215" name="Shape 215"/>
          <p:cNvSpPr>
            <a:spLocks noGrp="1"/>
          </p:cNvSpPr>
          <p:nvPr>
            <p:ph type="sldNum" sz="quarter" idx="2"/>
          </p:nvPr>
        </p:nvSpPr>
        <p:spPr>
          <a:xfrm>
            <a:off x="21441331" y="1373177"/>
            <a:ext cx="506878" cy="441146"/>
          </a:xfrm>
          <a:prstGeom prst="rect">
            <a:avLst/>
          </a:prstGeom>
          <a:ln w="12700">
            <a:miter lim="400000"/>
          </a:ln>
        </p:spPr>
        <p:txBody>
          <a:bodyPr wrap="none" lIns="50800" tIns="50800" rIns="50800" bIns="50800" anchor="ctr">
            <a:spAutoFit/>
          </a:bodyPr>
          <a:lstStyle>
            <a:lvl1pPr>
              <a:defRPr lang="uk-UA">
                <a:solidFill>
                  <a:srgbClr val="9C9790"/>
                </a:solidFill>
              </a:defRPr>
            </a:lvl1pPr>
          </a:lstStyle>
          <a:p>
            <a:fld id="{86CB4B4D-7CA3-9044-876B-883B54F8677D}" type="slidenum">
              <a:rPr lang="uk-UA"/>
              <a:pPr/>
              <a:t>‹#›</a:t>
            </a:fld>
            <a:endParaRPr lang="uk-UA"/>
          </a:p>
        </p:txBody>
      </p:sp>
      <p:sp>
        <p:nvSpPr>
          <p:cNvPr id="10" name="TextBox 9"/>
          <p:cNvSpPr txBox="1"/>
          <p:nvPr userDrawn="1"/>
        </p:nvSpPr>
        <p:spPr>
          <a:xfrm>
            <a:off x="6692115" y="11108085"/>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2200">
                <a:solidFill>
                  <a:srgbClr val="8A857D"/>
                </a:solidFill>
                <a:latin typeface="Montserrat-Bold"/>
                <a:cs typeface="Montserrat-Bold"/>
              </a:defRPr>
            </a:lvl1pPr>
          </a:lstStyle>
          <a:p>
            <a:pPr lvl="0" algn="ctr"/>
            <a:r>
              <a:rPr lang="en-US">
                <a:solidFill>
                  <a:srgbClr val="9C9790"/>
                </a:solidFill>
                <a:sym typeface="Montserrat-Regular"/>
              </a:rPr>
              <a:t>Graphicriver.net/user/goashape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asic Bordered 2">
    <p:bg>
      <p:bgPr>
        <a:solidFill>
          <a:srgbClr val="FEFDFD"/>
        </a:solidFill>
        <a:effectLst/>
      </p:bgPr>
    </p:bg>
    <p:spTree>
      <p:nvGrpSpPr>
        <p:cNvPr id="1" name=""/>
        <p:cNvGrpSpPr/>
        <p:nvPr/>
      </p:nvGrpSpPr>
      <p:grpSpPr>
        <a:xfrm>
          <a:off x="0" y="0"/>
          <a:ext cx="0" cy="0"/>
          <a:chOff x="0" y="0"/>
          <a:chExt cx="0" cy="0"/>
        </a:xfrm>
      </p:grpSpPr>
      <p:sp>
        <p:nvSpPr>
          <p:cNvPr id="222" name="Shape 222"/>
          <p:cNvSpPr/>
          <p:nvPr/>
        </p:nvSpPr>
        <p:spPr>
          <a:xfrm>
            <a:off x="1439862" y="1371500"/>
            <a:ext cx="21504276" cy="10973000"/>
          </a:xfrm>
          <a:prstGeom prst="rect">
            <a:avLst/>
          </a:prstGeom>
          <a:solidFill>
            <a:srgbClr val="1C1D21"/>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23" name="Shape 223"/>
          <p:cNvSpPr>
            <a:spLocks noGrp="1"/>
          </p:cNvSpPr>
          <p:nvPr>
            <p:ph type="pic" idx="13"/>
          </p:nvPr>
        </p:nvSpPr>
        <p:spPr>
          <a:xfrm>
            <a:off x="1439862" y="1371500"/>
            <a:ext cx="21504276" cy="10967047"/>
          </a:xfrm>
          <a:prstGeom prst="rect">
            <a:avLst/>
          </a:prstGeom>
        </p:spPr>
        <p:txBody>
          <a:bodyPr lIns="91439" tIns="45719" rIns="91439" bIns="45719"/>
          <a:lstStyle/>
          <a:p>
            <a:endParaRPr/>
          </a:p>
        </p:txBody>
      </p:sp>
      <p:sp>
        <p:nvSpPr>
          <p:cNvPr id="224" name="Shape 224"/>
          <p:cNvSpPr>
            <a:spLocks noGrp="1"/>
          </p:cNvSpPr>
          <p:nvPr>
            <p:ph type="title"/>
          </p:nvPr>
        </p:nvSpPr>
        <p:spPr>
          <a:xfrm>
            <a:off x="3937476" y="2602160"/>
            <a:ext cx="16509047" cy="3025379"/>
          </a:xfrm>
          <a:prstGeom prst="rect">
            <a:avLst/>
          </a:prstGeom>
        </p:spPr>
        <p:txBody>
          <a:bodyPr anchor="b"/>
          <a:lstStyle>
            <a:lvl1pPr>
              <a:defRPr>
                <a:solidFill>
                  <a:srgbClr val="FFFFFF"/>
                </a:solidFill>
              </a:defRPr>
            </a:lvl1pPr>
          </a:lstStyle>
          <a:p>
            <a:r>
              <a:t>Text názvu</a:t>
            </a:r>
          </a:p>
        </p:txBody>
      </p:sp>
      <p:sp>
        <p:nvSpPr>
          <p:cNvPr id="225" name="Shape 225"/>
          <p:cNvSpPr>
            <a:spLocks noGrp="1"/>
          </p:cNvSpPr>
          <p:nvPr>
            <p:ph type="body" sz="half" idx="1"/>
          </p:nvPr>
        </p:nvSpPr>
        <p:spPr>
          <a:xfrm>
            <a:off x="3937475" y="5627538"/>
            <a:ext cx="16509050" cy="5480547"/>
          </a:xfrm>
          <a:prstGeom prst="rect">
            <a:avLst/>
          </a:prstGeom>
        </p:spPr>
        <p:txBody>
          <a:bodyPr anchor="ctr"/>
          <a:lstStyle>
            <a:lvl1pPr algn="ctr">
              <a:defRPr sz="2200">
                <a:solidFill>
                  <a:srgbClr val="FEFDFD"/>
                </a:solidFill>
              </a:defRPr>
            </a:lvl1pPr>
            <a:lvl2pPr algn="ctr">
              <a:defRPr sz="2200">
                <a:solidFill>
                  <a:srgbClr val="FEFDFD"/>
                </a:solidFill>
              </a:defRPr>
            </a:lvl2pPr>
            <a:lvl3pPr algn="ctr">
              <a:defRPr sz="2200">
                <a:solidFill>
                  <a:srgbClr val="FEFDFD"/>
                </a:solidFill>
              </a:defRPr>
            </a:lvl3pPr>
            <a:lvl4pPr algn="ctr">
              <a:defRPr sz="2200">
                <a:solidFill>
                  <a:srgbClr val="FEFDFD"/>
                </a:solidFill>
              </a:defRPr>
            </a:lvl4pPr>
            <a:lvl5pPr algn="ctr">
              <a:defRPr sz="2200">
                <a:solidFill>
                  <a:srgbClr val="FEFDFD"/>
                </a:solidFill>
              </a:defRPr>
            </a:lvl5pPr>
          </a:lstStyle>
          <a:p>
            <a:r>
              <a:t>Text úrovne 1</a:t>
            </a:r>
          </a:p>
          <a:p>
            <a:pPr lvl="1"/>
            <a:r>
              <a:t>Text úrovne 2</a:t>
            </a:r>
          </a:p>
          <a:p>
            <a:pPr lvl="2"/>
            <a:r>
              <a:t>Text úrovne 3</a:t>
            </a:r>
          </a:p>
          <a:p>
            <a:pPr lvl="3"/>
            <a:r>
              <a:t>Text úrovne 4</a:t>
            </a:r>
          </a:p>
          <a:p>
            <a:pPr lvl="4"/>
            <a:r>
              <a:t>Text úrovne 5</a:t>
            </a:r>
          </a:p>
        </p:txBody>
      </p:sp>
      <p:sp>
        <p:nvSpPr>
          <p:cNvPr id="226" name="Shape 226"/>
          <p:cNvSpPr>
            <a:spLocks noGrp="1"/>
          </p:cNvSpPr>
          <p:nvPr>
            <p:ph type="pic" sz="quarter" idx="14"/>
          </p:nvPr>
        </p:nvSpPr>
        <p:spPr>
          <a:xfrm>
            <a:off x="20446524" y="2157660"/>
            <a:ext cx="1522413" cy="1522414"/>
          </a:xfrm>
          <a:prstGeom prst="rect">
            <a:avLst/>
          </a:prstGeom>
        </p:spPr>
        <p:txBody>
          <a:bodyPr lIns="91439" tIns="45719" rIns="91439" bIns="45719"/>
          <a:lstStyle/>
          <a:p>
            <a:endParaRPr/>
          </a:p>
        </p:txBody>
      </p:sp>
      <p:sp>
        <p:nvSpPr>
          <p:cNvPr id="227" name="Shape 227"/>
          <p:cNvSpPr>
            <a:spLocks noGrp="1"/>
          </p:cNvSpPr>
          <p:nvPr>
            <p:ph type="sldNum" sz="quarter" idx="2"/>
          </p:nvPr>
        </p:nvSpPr>
        <p:spPr>
          <a:xfrm>
            <a:off x="20488157" y="11109760"/>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Image 1">
    <p:spTree>
      <p:nvGrpSpPr>
        <p:cNvPr id="1" name=""/>
        <p:cNvGrpSpPr/>
        <p:nvPr/>
      </p:nvGrpSpPr>
      <p:grpSpPr>
        <a:xfrm>
          <a:off x="0" y="0"/>
          <a:ext cx="0" cy="0"/>
          <a:chOff x="0" y="0"/>
          <a:chExt cx="0" cy="0"/>
        </a:xfrm>
      </p:grpSpPr>
      <p:sp>
        <p:nvSpPr>
          <p:cNvPr id="234" name="Shape 234"/>
          <p:cNvSpPr>
            <a:spLocks noGrp="1"/>
          </p:cNvSpPr>
          <p:nvPr>
            <p:ph type="pic" idx="13"/>
          </p:nvPr>
        </p:nvSpPr>
        <p:spPr>
          <a:xfrm>
            <a:off x="0" y="0"/>
            <a:ext cx="12192000" cy="13715999"/>
          </a:xfrm>
          <a:prstGeom prst="rect">
            <a:avLst/>
          </a:prstGeom>
        </p:spPr>
        <p:txBody>
          <a:bodyPr lIns="91439" tIns="45719" rIns="91439" bIns="45719"/>
          <a:lstStyle/>
          <a:p>
            <a:endParaRPr/>
          </a:p>
        </p:txBody>
      </p:sp>
      <p:sp>
        <p:nvSpPr>
          <p:cNvPr id="235" name="Shape 235"/>
          <p:cNvSpPr>
            <a:spLocks noGrp="1"/>
          </p:cNvSpPr>
          <p:nvPr>
            <p:ph type="title"/>
          </p:nvPr>
        </p:nvSpPr>
        <p:spPr>
          <a:xfrm>
            <a:off x="13383435" y="1758999"/>
            <a:ext cx="9525779" cy="5099001"/>
          </a:xfrm>
          <a:prstGeom prst="rect">
            <a:avLst/>
          </a:prstGeom>
        </p:spPr>
        <p:txBody>
          <a:bodyPr anchor="ctr"/>
          <a:lstStyle/>
          <a:p>
            <a:r>
              <a:t>Text názvu</a:t>
            </a:r>
          </a:p>
        </p:txBody>
      </p:sp>
      <p:sp>
        <p:nvSpPr>
          <p:cNvPr id="236" name="Shape 236"/>
          <p:cNvSpPr>
            <a:spLocks noGrp="1"/>
          </p:cNvSpPr>
          <p:nvPr>
            <p:ph type="body" sz="quarter" idx="1"/>
          </p:nvPr>
        </p:nvSpPr>
        <p:spPr>
          <a:xfrm>
            <a:off x="13383435" y="6858000"/>
            <a:ext cx="9525779"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237" name="Shape 237"/>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238" name="Shape 238"/>
          <p:cNvSpPr>
            <a:spLocks noGrp="1"/>
          </p:cNvSpPr>
          <p:nvPr>
            <p:ph type="sldNum" sz="quarter" idx="2"/>
          </p:nvPr>
        </p:nvSpPr>
        <p:spPr>
          <a:xfrm>
            <a:off x="17409735"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239" name="Shape 239"/>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240" name="Shape 240"/>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41" name="Shape 241"/>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42" name="Shape 242"/>
          <p:cNvSpPr>
            <a:spLocks noGrp="1"/>
          </p:cNvSpPr>
          <p:nvPr>
            <p:ph type="pic" sz="quarter" idx="14"/>
          </p:nvPr>
        </p:nvSpPr>
        <p:spPr>
          <a:xfrm>
            <a:off x="4827984" y="5589984"/>
            <a:ext cx="2536033" cy="2536032"/>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Image 2">
    <p:spTree>
      <p:nvGrpSpPr>
        <p:cNvPr id="1" name=""/>
        <p:cNvGrpSpPr/>
        <p:nvPr/>
      </p:nvGrpSpPr>
      <p:grpSpPr>
        <a:xfrm>
          <a:off x="0" y="0"/>
          <a:ext cx="0" cy="0"/>
          <a:chOff x="0" y="0"/>
          <a:chExt cx="0" cy="0"/>
        </a:xfrm>
      </p:grpSpPr>
      <p:sp>
        <p:nvSpPr>
          <p:cNvPr id="249" name="Shape 249"/>
          <p:cNvSpPr>
            <a:spLocks noGrp="1"/>
          </p:cNvSpPr>
          <p:nvPr>
            <p:ph type="title"/>
          </p:nvPr>
        </p:nvSpPr>
        <p:spPr>
          <a:xfrm>
            <a:off x="13388554" y="1758999"/>
            <a:ext cx="9528438" cy="5099001"/>
          </a:xfrm>
          <a:prstGeom prst="rect">
            <a:avLst/>
          </a:prstGeom>
        </p:spPr>
        <p:txBody>
          <a:bodyPr anchor="ctr"/>
          <a:lstStyle/>
          <a:p>
            <a:r>
              <a:t>Text názvu</a:t>
            </a:r>
          </a:p>
        </p:txBody>
      </p:sp>
      <p:sp>
        <p:nvSpPr>
          <p:cNvPr id="250" name="Shape 250"/>
          <p:cNvSpPr>
            <a:spLocks noGrp="1"/>
          </p:cNvSpPr>
          <p:nvPr>
            <p:ph type="body" sz="quarter" idx="1"/>
          </p:nvPr>
        </p:nvSpPr>
        <p:spPr>
          <a:xfrm>
            <a:off x="13388554" y="6858000"/>
            <a:ext cx="9528438"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251" name="Shape 251"/>
          <p:cNvSpPr/>
          <p:nvPr/>
        </p:nvSpPr>
        <p:spPr>
          <a:xfrm>
            <a:off x="0" y="0"/>
            <a:ext cx="12192001" cy="13715999"/>
          </a:xfrm>
          <a:prstGeom prst="rect">
            <a:avLst/>
          </a:prstGeom>
          <a:solidFill>
            <a:srgbClr val="1C1D21"/>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52" name="Shape 252"/>
          <p:cNvSpPr/>
          <p:nvPr/>
        </p:nvSpPr>
        <p:spPr>
          <a:xfrm>
            <a:off x="17889292"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253" name="Shape 253"/>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254" name="Shape 254"/>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55" name="Shape 255"/>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56" name="Shape 256"/>
          <p:cNvSpPr>
            <a:spLocks noGrp="1"/>
          </p:cNvSpPr>
          <p:nvPr>
            <p:ph type="sldNum" sz="quarter" idx="2"/>
          </p:nvPr>
        </p:nvSpPr>
        <p:spPr>
          <a:xfrm>
            <a:off x="17426012"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257" name="Shape 257"/>
          <p:cNvSpPr>
            <a:spLocks noGrp="1"/>
          </p:cNvSpPr>
          <p:nvPr>
            <p:ph type="pic" sz="quarter" idx="13"/>
          </p:nvPr>
        </p:nvSpPr>
        <p:spPr>
          <a:xfrm>
            <a:off x="4827984" y="5589984"/>
            <a:ext cx="2536033" cy="2536032"/>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mage 2.2">
    <p:spTree>
      <p:nvGrpSpPr>
        <p:cNvPr id="1" name=""/>
        <p:cNvGrpSpPr/>
        <p:nvPr/>
      </p:nvGrpSpPr>
      <p:grpSpPr>
        <a:xfrm>
          <a:off x="0" y="0"/>
          <a:ext cx="0" cy="0"/>
          <a:chOff x="0" y="0"/>
          <a:chExt cx="0" cy="0"/>
        </a:xfrm>
      </p:grpSpPr>
      <p:sp>
        <p:nvSpPr>
          <p:cNvPr id="264" name="Shape 264"/>
          <p:cNvSpPr/>
          <p:nvPr/>
        </p:nvSpPr>
        <p:spPr>
          <a:xfrm>
            <a:off x="-1" y="0"/>
            <a:ext cx="12192001" cy="13716000"/>
          </a:xfrm>
          <a:prstGeom prst="rect">
            <a:avLst/>
          </a:prstGeom>
          <a:solidFill>
            <a:srgbClr val="9C978F"/>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65" name="Shape 265"/>
          <p:cNvSpPr>
            <a:spLocks noGrp="1"/>
          </p:cNvSpPr>
          <p:nvPr>
            <p:ph type="pic" idx="13"/>
          </p:nvPr>
        </p:nvSpPr>
        <p:spPr>
          <a:xfrm>
            <a:off x="0" y="0"/>
            <a:ext cx="12192001" cy="13715999"/>
          </a:xfrm>
          <a:prstGeom prst="rect">
            <a:avLst/>
          </a:prstGeom>
        </p:spPr>
        <p:txBody>
          <a:bodyPr lIns="91439" tIns="45719" rIns="91439" bIns="45719"/>
          <a:lstStyle/>
          <a:p>
            <a:endParaRPr/>
          </a:p>
        </p:txBody>
      </p:sp>
      <p:sp>
        <p:nvSpPr>
          <p:cNvPr id="266" name="Shape 266"/>
          <p:cNvSpPr>
            <a:spLocks noGrp="1"/>
          </p:cNvSpPr>
          <p:nvPr>
            <p:ph type="title"/>
          </p:nvPr>
        </p:nvSpPr>
        <p:spPr>
          <a:xfrm>
            <a:off x="13388554" y="1758999"/>
            <a:ext cx="9528438" cy="5099001"/>
          </a:xfrm>
          <a:prstGeom prst="rect">
            <a:avLst/>
          </a:prstGeom>
        </p:spPr>
        <p:txBody>
          <a:bodyPr anchor="ctr"/>
          <a:lstStyle/>
          <a:p>
            <a:r>
              <a:t>Text názvu</a:t>
            </a:r>
          </a:p>
        </p:txBody>
      </p:sp>
      <p:sp>
        <p:nvSpPr>
          <p:cNvPr id="267" name="Shape 267"/>
          <p:cNvSpPr>
            <a:spLocks noGrp="1"/>
          </p:cNvSpPr>
          <p:nvPr>
            <p:ph type="body" sz="quarter" idx="1"/>
          </p:nvPr>
        </p:nvSpPr>
        <p:spPr>
          <a:xfrm>
            <a:off x="13388554" y="6858000"/>
            <a:ext cx="9528438"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268" name="Shape 268"/>
          <p:cNvSpPr/>
          <p:nvPr/>
        </p:nvSpPr>
        <p:spPr>
          <a:xfrm>
            <a:off x="17889292"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269" name="Shape 269"/>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270" name="Shape 270"/>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71" name="Shape 271"/>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72" name="Shape 272"/>
          <p:cNvSpPr>
            <a:spLocks noGrp="1"/>
          </p:cNvSpPr>
          <p:nvPr>
            <p:ph type="sldNum" sz="quarter" idx="2"/>
          </p:nvPr>
        </p:nvSpPr>
        <p:spPr>
          <a:xfrm>
            <a:off x="17426012"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273" name="Shape 273"/>
          <p:cNvSpPr>
            <a:spLocks noGrp="1"/>
          </p:cNvSpPr>
          <p:nvPr>
            <p:ph type="pic" sz="quarter" idx="14"/>
          </p:nvPr>
        </p:nvSpPr>
        <p:spPr>
          <a:xfrm>
            <a:off x="4824065" y="5586065"/>
            <a:ext cx="2543871" cy="2543870"/>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Image 2.1">
    <p:spTree>
      <p:nvGrpSpPr>
        <p:cNvPr id="1" name=""/>
        <p:cNvGrpSpPr/>
        <p:nvPr/>
      </p:nvGrpSpPr>
      <p:grpSpPr>
        <a:xfrm>
          <a:off x="0" y="0"/>
          <a:ext cx="0" cy="0"/>
          <a:chOff x="0" y="0"/>
          <a:chExt cx="0" cy="0"/>
        </a:xfrm>
      </p:grpSpPr>
      <p:sp>
        <p:nvSpPr>
          <p:cNvPr id="280" name="Shape 280"/>
          <p:cNvSpPr/>
          <p:nvPr/>
        </p:nvSpPr>
        <p:spPr>
          <a:xfrm>
            <a:off x="0" y="0"/>
            <a:ext cx="12192001" cy="13715999"/>
          </a:xfrm>
          <a:prstGeom prst="rect">
            <a:avLst/>
          </a:prstGeom>
          <a:solidFill>
            <a:srgbClr val="1C1D21"/>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81" name="Shape 281"/>
          <p:cNvSpPr>
            <a:spLocks noGrp="1"/>
          </p:cNvSpPr>
          <p:nvPr>
            <p:ph type="body" idx="13"/>
          </p:nvPr>
        </p:nvSpPr>
        <p:spPr>
          <a:xfrm>
            <a:off x="0" y="0"/>
            <a:ext cx="12192000" cy="13716000"/>
          </a:xfrm>
          <a:prstGeom prst="rect">
            <a:avLst/>
          </a:prstGeom>
          <a:solidFill>
            <a:srgbClr val="1C1D21">
              <a:alpha val="29567"/>
            </a:srgbClr>
          </a:solidFill>
        </p:spPr>
        <p:txBody>
          <a:bodyPr anchor="ctr"/>
          <a:lstStyle/>
          <a:p>
            <a:pPr>
              <a:lnSpc>
                <a:spcPct val="100000"/>
              </a:lnSpc>
              <a:defRPr sz="3000" b="1" spc="-90">
                <a:solidFill>
                  <a:srgbClr val="1C1D21"/>
                </a:solidFill>
              </a:defRPr>
            </a:pPr>
            <a:endParaRPr/>
          </a:p>
        </p:txBody>
      </p:sp>
      <p:sp>
        <p:nvSpPr>
          <p:cNvPr id="282" name="Shape 282"/>
          <p:cNvSpPr>
            <a:spLocks noGrp="1"/>
          </p:cNvSpPr>
          <p:nvPr>
            <p:ph type="pic" idx="14"/>
          </p:nvPr>
        </p:nvSpPr>
        <p:spPr>
          <a:xfrm>
            <a:off x="0" y="0"/>
            <a:ext cx="12192000" cy="13716000"/>
          </a:xfrm>
          <a:prstGeom prst="rect">
            <a:avLst/>
          </a:prstGeom>
        </p:spPr>
        <p:txBody>
          <a:bodyPr lIns="91439" tIns="45719" rIns="91439" bIns="45719"/>
          <a:lstStyle/>
          <a:p>
            <a:endParaRPr/>
          </a:p>
        </p:txBody>
      </p:sp>
      <p:sp>
        <p:nvSpPr>
          <p:cNvPr id="283" name="Shape 283"/>
          <p:cNvSpPr>
            <a:spLocks noGrp="1"/>
          </p:cNvSpPr>
          <p:nvPr>
            <p:ph type="title"/>
          </p:nvPr>
        </p:nvSpPr>
        <p:spPr>
          <a:xfrm>
            <a:off x="13388554" y="1758999"/>
            <a:ext cx="9528438" cy="5099001"/>
          </a:xfrm>
          <a:prstGeom prst="rect">
            <a:avLst/>
          </a:prstGeom>
        </p:spPr>
        <p:txBody>
          <a:bodyPr anchor="ctr"/>
          <a:lstStyle/>
          <a:p>
            <a:r>
              <a:t>Text názvu</a:t>
            </a:r>
          </a:p>
        </p:txBody>
      </p:sp>
      <p:sp>
        <p:nvSpPr>
          <p:cNvPr id="284" name="Shape 284"/>
          <p:cNvSpPr>
            <a:spLocks noGrp="1"/>
          </p:cNvSpPr>
          <p:nvPr>
            <p:ph type="body" sz="quarter" idx="1"/>
          </p:nvPr>
        </p:nvSpPr>
        <p:spPr>
          <a:xfrm>
            <a:off x="13388554" y="6858000"/>
            <a:ext cx="9528438"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285" name="Shape 285"/>
          <p:cNvSpPr/>
          <p:nvPr/>
        </p:nvSpPr>
        <p:spPr>
          <a:xfrm>
            <a:off x="17889292"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286" name="Shape 286"/>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287" name="Shape 287"/>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88" name="Shape 288"/>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89" name="Shape 289"/>
          <p:cNvSpPr>
            <a:spLocks noGrp="1"/>
          </p:cNvSpPr>
          <p:nvPr>
            <p:ph type="sldNum" sz="quarter" idx="2"/>
          </p:nvPr>
        </p:nvSpPr>
        <p:spPr>
          <a:xfrm>
            <a:off x="17426012"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290" name="Shape 290"/>
          <p:cNvSpPr>
            <a:spLocks noGrp="1"/>
          </p:cNvSpPr>
          <p:nvPr>
            <p:ph type="pic" sz="quarter" idx="15"/>
          </p:nvPr>
        </p:nvSpPr>
        <p:spPr>
          <a:xfrm>
            <a:off x="4827984" y="5589984"/>
            <a:ext cx="2536033" cy="2536032"/>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asic 1">
    <p:spTree>
      <p:nvGrpSpPr>
        <p:cNvPr id="1" name=""/>
        <p:cNvGrpSpPr/>
        <p:nvPr/>
      </p:nvGrpSpPr>
      <p:grpSpPr>
        <a:xfrm>
          <a:off x="0" y="0"/>
          <a:ext cx="0" cy="0"/>
          <a:chOff x="0" y="0"/>
          <a:chExt cx="0" cy="0"/>
        </a:xfrm>
      </p:grpSpPr>
      <p:sp>
        <p:nvSpPr>
          <p:cNvPr id="18" name="Shape 18"/>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19" name="Shape 19"/>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21" name="Shape 21"/>
          <p:cNvSpPr>
            <a:spLocks noGrp="1"/>
          </p:cNvSpPr>
          <p:nvPr>
            <p:ph type="sldNum" sz="quarter" idx="2"/>
          </p:nvPr>
        </p:nvSpPr>
        <p:spPr>
          <a:xfrm>
            <a:off x="21442925" y="930355"/>
            <a:ext cx="506878" cy="441146"/>
          </a:xfrm>
          <a:prstGeom prst="rect">
            <a:avLst/>
          </a:prstGeom>
          <a:ln w="12700">
            <a:miter lim="400000"/>
          </a:ln>
        </p:spPr>
        <p:txBody>
          <a:bodyPr lIns="50800" tIns="50800" rIns="50800" bIns="50800" anchor="ctr">
            <a:spAutoFit/>
          </a:bodyPr>
          <a:lstStyle>
            <a:lvl1pPr>
              <a:defRPr lang="uk-UA">
                <a:sym typeface="Montserrat-Regular"/>
              </a:defRPr>
            </a:lvl1pPr>
          </a:lstStyle>
          <a:p>
            <a:pPr algn="l">
              <a:lnSpc>
                <a:spcPct val="100000"/>
              </a:lnSpc>
            </a:pPr>
            <a:fld id="{86CB4B4D-7CA3-9044-876B-883B54F8677D}" type="slidenum">
              <a:rPr lang="uk-UA"/>
              <a:pPr algn="l">
                <a:lnSpc>
                  <a:spcPct val="100000"/>
                </a:lnSpc>
              </a:pPr>
              <a:t>‹#›</a:t>
            </a:fld>
            <a:endParaRPr lang="uk-UA"/>
          </a:p>
        </p:txBody>
      </p:sp>
      <p:sp>
        <p:nvSpPr>
          <p:cNvPr id="22" name="Shape 22"/>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3" name="Shape 23"/>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4" name="Shape 24"/>
          <p:cNvSpPr>
            <a:spLocks noGrp="1"/>
          </p:cNvSpPr>
          <p:nvPr>
            <p:ph type="body" sz="half" idx="1"/>
          </p:nvPr>
        </p:nvSpPr>
        <p:spPr>
          <a:xfrm>
            <a:off x="1439862" y="6858000"/>
            <a:ext cx="19005501" cy="5480547"/>
          </a:xfrm>
          <a:prstGeom prst="rect">
            <a:avLst/>
          </a:prstGeom>
        </p:spPr>
        <p:txBody>
          <a:bodyPr numCol="2" spcCol="950275"/>
          <a:lstStyle>
            <a:lvl1pPr>
              <a:defRPr sz="2600" spc="0">
                <a:solidFill>
                  <a:srgbClr val="4E5461"/>
                </a:solidFill>
              </a:defRPr>
            </a:lvl1pPr>
            <a:lvl2pPr>
              <a:defRPr sz="2600" spc="0">
                <a:solidFill>
                  <a:srgbClr val="4E5461"/>
                </a:solidFill>
              </a:defRPr>
            </a:lvl2pPr>
            <a:lvl3pPr>
              <a:defRPr sz="2600" spc="0">
                <a:solidFill>
                  <a:srgbClr val="4E5461"/>
                </a:solidFill>
              </a:defRPr>
            </a:lvl3pPr>
            <a:lvl4pPr>
              <a:defRPr sz="2600" spc="0">
                <a:solidFill>
                  <a:srgbClr val="4E5461"/>
                </a:solidFill>
              </a:defRPr>
            </a:lvl4pPr>
            <a:lvl5pP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25" name="Shape 25"/>
          <p:cNvSpPr>
            <a:spLocks noGrp="1"/>
          </p:cNvSpPr>
          <p:nvPr>
            <p:ph type="title"/>
          </p:nvPr>
        </p:nvSpPr>
        <p:spPr>
          <a:xfrm>
            <a:off x="1439862" y="1371501"/>
            <a:ext cx="19005501" cy="5486499"/>
          </a:xfrm>
          <a:prstGeom prst="rect">
            <a:avLst/>
          </a:prstGeom>
        </p:spPr>
        <p:txBody>
          <a:bodyPr anchor="ctr"/>
          <a:lstStyle>
            <a:lvl1pPr algn="l">
              <a:defRPr sz="7000" spc="-210">
                <a:solidFill>
                  <a:srgbClr val="1C1D21"/>
                </a:solidFill>
              </a:defRPr>
            </a:lvl1pPr>
          </a:lstStyle>
          <a:p>
            <a:r>
              <a:t>Text názvu</a:t>
            </a:r>
          </a:p>
        </p:txBody>
      </p:sp>
      <p:sp>
        <p:nvSpPr>
          <p:cNvPr id="26" name="Shape 26"/>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2" name="TextBox 1"/>
          <p:cNvSpPr txBox="1"/>
          <p:nvPr userDrawn="1"/>
        </p:nvSpPr>
        <p:spPr>
          <a:xfrm rot="16200000">
            <a:off x="17659161" y="6634451"/>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2200">
                <a:solidFill>
                  <a:srgbClr val="8A857D"/>
                </a:solidFill>
                <a:latin typeface="Montserrat-Bold"/>
                <a:cs typeface="Montserrat-Bold"/>
              </a:defRPr>
            </a:lvl1pPr>
          </a:lstStyle>
          <a:p>
            <a:pPr lvl="0"/>
            <a:r>
              <a:rPr lang="en-US">
                <a:solidFill>
                  <a:srgbClr val="9C9790"/>
                </a:solidFill>
                <a:sym typeface="Montserrat-Regular"/>
              </a:rPr>
              <a:t>Graphicriver.net/user/goashape</a:t>
            </a: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Image 3">
    <p:spTree>
      <p:nvGrpSpPr>
        <p:cNvPr id="1" name=""/>
        <p:cNvGrpSpPr/>
        <p:nvPr/>
      </p:nvGrpSpPr>
      <p:grpSpPr>
        <a:xfrm>
          <a:off x="0" y="0"/>
          <a:ext cx="0" cy="0"/>
          <a:chOff x="0" y="0"/>
          <a:chExt cx="0" cy="0"/>
        </a:xfrm>
      </p:grpSpPr>
      <p:sp>
        <p:nvSpPr>
          <p:cNvPr id="297" name="Shape 297"/>
          <p:cNvSpPr>
            <a:spLocks noGrp="1"/>
          </p:cNvSpPr>
          <p:nvPr>
            <p:ph type="pic" idx="13"/>
          </p:nvPr>
        </p:nvSpPr>
        <p:spPr>
          <a:xfrm>
            <a:off x="12192000" y="0"/>
            <a:ext cx="12192001" cy="13715999"/>
          </a:xfrm>
          <a:prstGeom prst="rect">
            <a:avLst/>
          </a:prstGeom>
        </p:spPr>
        <p:txBody>
          <a:bodyPr lIns="91439" tIns="45719" rIns="91439" bIns="45719"/>
          <a:lstStyle/>
          <a:p>
            <a:endParaRPr/>
          </a:p>
        </p:txBody>
      </p:sp>
      <p:sp>
        <p:nvSpPr>
          <p:cNvPr id="298" name="Shape 298"/>
          <p:cNvSpPr>
            <a:spLocks noGrp="1"/>
          </p:cNvSpPr>
          <p:nvPr>
            <p:ph type="title"/>
          </p:nvPr>
        </p:nvSpPr>
        <p:spPr>
          <a:xfrm>
            <a:off x="1439862" y="1758999"/>
            <a:ext cx="9520800" cy="5099001"/>
          </a:xfrm>
          <a:prstGeom prst="rect">
            <a:avLst/>
          </a:prstGeom>
        </p:spPr>
        <p:txBody>
          <a:bodyPr anchor="ctr"/>
          <a:lstStyle/>
          <a:p>
            <a:r>
              <a:t>Text názvu</a:t>
            </a:r>
          </a:p>
        </p:txBody>
      </p:sp>
      <p:sp>
        <p:nvSpPr>
          <p:cNvPr id="299" name="Shape 299"/>
          <p:cNvSpPr>
            <a:spLocks noGrp="1"/>
          </p:cNvSpPr>
          <p:nvPr>
            <p:ph type="body" sz="quarter" idx="1"/>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300" name="Shape 300"/>
          <p:cNvSpPr>
            <a:spLocks noGrp="1"/>
          </p:cNvSpPr>
          <p:nvPr>
            <p:ph type="sldNum" sz="quarter" idx="2"/>
          </p:nvPr>
        </p:nvSpPr>
        <p:spPr>
          <a:xfrm>
            <a:off x="540803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301" name="Shape 301"/>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302" name="Shape 302"/>
          <p:cNvSpPr/>
          <p:nvPr/>
        </p:nvSpPr>
        <p:spPr>
          <a:xfrm>
            <a:off x="2590350"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303" name="Shape 303"/>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04" name="Shape 304"/>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05" name="Shape 305"/>
          <p:cNvSpPr>
            <a:spLocks noGrp="1"/>
          </p:cNvSpPr>
          <p:nvPr>
            <p:ph type="pic" sz="quarter" idx="14"/>
          </p:nvPr>
        </p:nvSpPr>
        <p:spPr>
          <a:xfrm>
            <a:off x="17016511" y="5586511"/>
            <a:ext cx="2542978" cy="2542978"/>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Image 4">
    <p:spTree>
      <p:nvGrpSpPr>
        <p:cNvPr id="1" name=""/>
        <p:cNvGrpSpPr/>
        <p:nvPr/>
      </p:nvGrpSpPr>
      <p:grpSpPr>
        <a:xfrm>
          <a:off x="0" y="0"/>
          <a:ext cx="0" cy="0"/>
          <a:chOff x="0" y="0"/>
          <a:chExt cx="0" cy="0"/>
        </a:xfrm>
      </p:grpSpPr>
      <p:sp>
        <p:nvSpPr>
          <p:cNvPr id="312" name="Shape 312"/>
          <p:cNvSpPr>
            <a:spLocks noGrp="1"/>
          </p:cNvSpPr>
          <p:nvPr>
            <p:ph type="body" idx="13"/>
          </p:nvPr>
        </p:nvSpPr>
        <p:spPr>
          <a:xfrm>
            <a:off x="12192000" y="0"/>
            <a:ext cx="12192000" cy="13715999"/>
          </a:xfrm>
          <a:prstGeom prst="rect">
            <a:avLst/>
          </a:prstGeom>
          <a:solidFill>
            <a:srgbClr val="A1D6D8"/>
          </a:solidFill>
        </p:spPr>
        <p:txBody>
          <a:bodyPr anchor="ctr"/>
          <a:lstStyle/>
          <a:p>
            <a:pPr>
              <a:lnSpc>
                <a:spcPct val="100000"/>
              </a:lnSpc>
              <a:defRPr sz="3000" b="1" spc="-90">
                <a:solidFill>
                  <a:srgbClr val="1C1D21"/>
                </a:solidFill>
              </a:defRPr>
            </a:pPr>
            <a:endParaRPr/>
          </a:p>
        </p:txBody>
      </p:sp>
      <p:sp>
        <p:nvSpPr>
          <p:cNvPr id="313" name="Shape 313"/>
          <p:cNvSpPr>
            <a:spLocks noGrp="1"/>
          </p:cNvSpPr>
          <p:nvPr>
            <p:ph type="body" sz="quarter" idx="1"/>
          </p:nvPr>
        </p:nvSpPr>
        <p:spPr>
          <a:xfrm>
            <a:off x="1439862" y="6858000"/>
            <a:ext cx="9519746"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314" name="Shape 314"/>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315" name="Shape 315"/>
          <p:cNvSpPr/>
          <p:nvPr/>
        </p:nvSpPr>
        <p:spPr>
          <a:xfrm>
            <a:off x="2590350"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316" name="Shape 316"/>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17" name="Shape 317"/>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18" name="Shape 318"/>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319" name="Shape 319"/>
          <p:cNvSpPr>
            <a:spLocks noGrp="1"/>
          </p:cNvSpPr>
          <p:nvPr>
            <p:ph type="title"/>
          </p:nvPr>
        </p:nvSpPr>
        <p:spPr>
          <a:xfrm>
            <a:off x="1439862" y="1758999"/>
            <a:ext cx="9519747" cy="5099001"/>
          </a:xfrm>
          <a:prstGeom prst="rect">
            <a:avLst/>
          </a:prstGeom>
        </p:spPr>
        <p:txBody>
          <a:bodyPr anchor="ctr"/>
          <a:lstStyle/>
          <a:p>
            <a:r>
              <a:t>Text názvu</a:t>
            </a:r>
          </a:p>
        </p:txBody>
      </p:sp>
      <p:sp>
        <p:nvSpPr>
          <p:cNvPr id="320" name="Shape 320"/>
          <p:cNvSpPr>
            <a:spLocks noGrp="1"/>
          </p:cNvSpPr>
          <p:nvPr>
            <p:ph type="pic" sz="quarter" idx="14"/>
          </p:nvPr>
        </p:nvSpPr>
        <p:spPr>
          <a:xfrm>
            <a:off x="17016511" y="5586511"/>
            <a:ext cx="2542978" cy="2542978"/>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Image 4.1">
    <p:spTree>
      <p:nvGrpSpPr>
        <p:cNvPr id="1" name=""/>
        <p:cNvGrpSpPr/>
        <p:nvPr/>
      </p:nvGrpSpPr>
      <p:grpSpPr>
        <a:xfrm>
          <a:off x="0" y="0"/>
          <a:ext cx="0" cy="0"/>
          <a:chOff x="0" y="0"/>
          <a:chExt cx="0" cy="0"/>
        </a:xfrm>
      </p:grpSpPr>
      <p:sp>
        <p:nvSpPr>
          <p:cNvPr id="327" name="Shape 327"/>
          <p:cNvSpPr>
            <a:spLocks noGrp="1"/>
          </p:cNvSpPr>
          <p:nvPr>
            <p:ph type="body" idx="13"/>
          </p:nvPr>
        </p:nvSpPr>
        <p:spPr>
          <a:xfrm>
            <a:off x="12192000" y="0"/>
            <a:ext cx="12192000" cy="13715999"/>
          </a:xfrm>
          <a:prstGeom prst="rect">
            <a:avLst/>
          </a:prstGeom>
          <a:solidFill>
            <a:srgbClr val="A1D6D8"/>
          </a:solidFill>
        </p:spPr>
        <p:txBody>
          <a:bodyPr anchor="ctr"/>
          <a:lstStyle/>
          <a:p>
            <a:pPr>
              <a:lnSpc>
                <a:spcPct val="100000"/>
              </a:lnSpc>
              <a:defRPr sz="3000" b="1" spc="-90">
                <a:solidFill>
                  <a:srgbClr val="1C1D21"/>
                </a:solidFill>
              </a:defRPr>
            </a:pPr>
            <a:endParaRPr/>
          </a:p>
        </p:txBody>
      </p:sp>
      <p:sp>
        <p:nvSpPr>
          <p:cNvPr id="328" name="Shape 328"/>
          <p:cNvSpPr>
            <a:spLocks noGrp="1"/>
          </p:cNvSpPr>
          <p:nvPr>
            <p:ph type="body" sz="quarter" idx="1"/>
          </p:nvPr>
        </p:nvSpPr>
        <p:spPr>
          <a:xfrm>
            <a:off x="1439862" y="6858000"/>
            <a:ext cx="9519746"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329" name="Shape 329"/>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330" name="Shape 330"/>
          <p:cNvSpPr/>
          <p:nvPr/>
        </p:nvSpPr>
        <p:spPr>
          <a:xfrm>
            <a:off x="2590350"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331" name="Shape 331"/>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32" name="Shape 332"/>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33" name="Shape 333"/>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334" name="Shape 334"/>
          <p:cNvSpPr>
            <a:spLocks noGrp="1"/>
          </p:cNvSpPr>
          <p:nvPr>
            <p:ph type="title"/>
          </p:nvPr>
        </p:nvSpPr>
        <p:spPr>
          <a:xfrm>
            <a:off x="1439862" y="1758999"/>
            <a:ext cx="9519747" cy="5099001"/>
          </a:xfrm>
          <a:prstGeom prst="rect">
            <a:avLst/>
          </a:prstGeom>
        </p:spPr>
        <p:txBody>
          <a:bodyPr anchor="ctr"/>
          <a:lstStyle/>
          <a:p>
            <a:r>
              <a:t>Text názvu</a:t>
            </a:r>
          </a:p>
        </p:txBody>
      </p:sp>
      <p:sp>
        <p:nvSpPr>
          <p:cNvPr id="335" name="Shape 335"/>
          <p:cNvSpPr>
            <a:spLocks noGrp="1"/>
          </p:cNvSpPr>
          <p:nvPr>
            <p:ph type="body" idx="14"/>
          </p:nvPr>
        </p:nvSpPr>
        <p:spPr>
          <a:xfrm>
            <a:off x="12192000" y="0"/>
            <a:ext cx="12192000" cy="13715999"/>
          </a:xfrm>
          <a:prstGeom prst="rect">
            <a:avLst/>
          </a:prstGeom>
          <a:solidFill>
            <a:srgbClr val="A1D6D8">
              <a:alpha val="29567"/>
            </a:srgbClr>
          </a:solidFill>
        </p:spPr>
        <p:txBody>
          <a:bodyPr anchor="ctr"/>
          <a:lstStyle/>
          <a:p>
            <a:pPr>
              <a:lnSpc>
                <a:spcPct val="100000"/>
              </a:lnSpc>
              <a:defRPr sz="3000" b="1" spc="-90">
                <a:solidFill>
                  <a:srgbClr val="1C1D21"/>
                </a:solidFill>
              </a:defRPr>
            </a:pPr>
            <a:endParaRPr/>
          </a:p>
        </p:txBody>
      </p:sp>
      <p:sp>
        <p:nvSpPr>
          <p:cNvPr id="336" name="Shape 336"/>
          <p:cNvSpPr>
            <a:spLocks noGrp="1"/>
          </p:cNvSpPr>
          <p:nvPr>
            <p:ph type="pic" idx="15"/>
          </p:nvPr>
        </p:nvSpPr>
        <p:spPr>
          <a:xfrm>
            <a:off x="12192000" y="0"/>
            <a:ext cx="12192000" cy="13715999"/>
          </a:xfrm>
          <a:prstGeom prst="rect">
            <a:avLst/>
          </a:prstGeom>
        </p:spPr>
        <p:txBody>
          <a:bodyPr lIns="91439" tIns="45719" rIns="91439" bIns="45719"/>
          <a:lstStyle/>
          <a:p>
            <a:endParaRPr/>
          </a:p>
        </p:txBody>
      </p:sp>
      <p:sp>
        <p:nvSpPr>
          <p:cNvPr id="337" name="Shape 337"/>
          <p:cNvSpPr>
            <a:spLocks noGrp="1"/>
          </p:cNvSpPr>
          <p:nvPr>
            <p:ph type="pic" sz="quarter" idx="16"/>
          </p:nvPr>
        </p:nvSpPr>
        <p:spPr>
          <a:xfrm>
            <a:off x="17016511" y="5586511"/>
            <a:ext cx="2542978" cy="2542978"/>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Image 5">
    <p:spTree>
      <p:nvGrpSpPr>
        <p:cNvPr id="1" name=""/>
        <p:cNvGrpSpPr/>
        <p:nvPr/>
      </p:nvGrpSpPr>
      <p:grpSpPr>
        <a:xfrm>
          <a:off x="0" y="0"/>
          <a:ext cx="0" cy="0"/>
          <a:chOff x="0" y="0"/>
          <a:chExt cx="0" cy="0"/>
        </a:xfrm>
      </p:grpSpPr>
      <p:sp>
        <p:nvSpPr>
          <p:cNvPr id="344" name="Shape 344"/>
          <p:cNvSpPr>
            <a:spLocks noGrp="1"/>
          </p:cNvSpPr>
          <p:nvPr>
            <p:ph type="title"/>
          </p:nvPr>
        </p:nvSpPr>
        <p:spPr>
          <a:xfrm>
            <a:off x="1439862" y="2426808"/>
            <a:ext cx="9140793" cy="3264760"/>
          </a:xfrm>
          <a:prstGeom prst="rect">
            <a:avLst/>
          </a:prstGeom>
        </p:spPr>
        <p:txBody>
          <a:bodyPr anchor="ctr"/>
          <a:lstStyle>
            <a:lvl1pPr algn="l"/>
          </a:lstStyle>
          <a:p>
            <a:r>
              <a:t>Text názvu</a:t>
            </a:r>
          </a:p>
        </p:txBody>
      </p:sp>
      <p:sp>
        <p:nvSpPr>
          <p:cNvPr id="345" name="Shape 345"/>
          <p:cNvSpPr>
            <a:spLocks noGrp="1"/>
          </p:cNvSpPr>
          <p:nvPr>
            <p:ph type="body" sz="quarter" idx="1"/>
          </p:nvPr>
        </p:nvSpPr>
        <p:spPr>
          <a:xfrm>
            <a:off x="12192000" y="2426808"/>
            <a:ext cx="10730111" cy="3264760"/>
          </a:xfrm>
          <a:prstGeom prst="rect">
            <a:avLst/>
          </a:prstGeom>
        </p:spPr>
        <p:txBody>
          <a:bodyPr anchor="ctr"/>
          <a:lstStyle/>
          <a:p>
            <a:r>
              <a:t>Text úrovne 1</a:t>
            </a:r>
          </a:p>
          <a:p>
            <a:pPr lvl="1"/>
            <a:r>
              <a:t>Text úrovne 2</a:t>
            </a:r>
          </a:p>
          <a:p>
            <a:pPr lvl="2"/>
            <a:r>
              <a:t>Text úrovne 3</a:t>
            </a:r>
          </a:p>
          <a:p>
            <a:pPr lvl="3"/>
            <a:r>
              <a:t>Text úrovne 4</a:t>
            </a:r>
          </a:p>
          <a:p>
            <a:pPr lvl="4"/>
            <a:r>
              <a:t>Text úrovne 5</a:t>
            </a:r>
          </a:p>
        </p:txBody>
      </p:sp>
      <p:sp>
        <p:nvSpPr>
          <p:cNvPr id="346" name="Shape 346"/>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347" name="Shape 347"/>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348" name="Shape 348"/>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349" name="Shape 349"/>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50" name="Shape 350"/>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51" name="Shape 351"/>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352" name="Shape 352"/>
          <p:cNvSpPr>
            <a:spLocks noGrp="1"/>
          </p:cNvSpPr>
          <p:nvPr>
            <p:ph type="pic" idx="13"/>
          </p:nvPr>
        </p:nvSpPr>
        <p:spPr>
          <a:xfrm>
            <a:off x="-2484" y="6858000"/>
            <a:ext cx="24386484" cy="6857999"/>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Image 1/3">
    <p:spTree>
      <p:nvGrpSpPr>
        <p:cNvPr id="1" name=""/>
        <p:cNvGrpSpPr/>
        <p:nvPr/>
      </p:nvGrpSpPr>
      <p:grpSpPr>
        <a:xfrm>
          <a:off x="0" y="0"/>
          <a:ext cx="0" cy="0"/>
          <a:chOff x="0" y="0"/>
          <a:chExt cx="0" cy="0"/>
        </a:xfrm>
      </p:grpSpPr>
      <p:sp>
        <p:nvSpPr>
          <p:cNvPr id="359" name="Shape 359"/>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360" name="Shape 360"/>
          <p:cNvSpPr>
            <a:spLocks noGrp="1"/>
          </p:cNvSpPr>
          <p:nvPr>
            <p:ph type="sldNum" sz="quarter" idx="2"/>
          </p:nvPr>
        </p:nvSpPr>
        <p:spPr>
          <a:xfrm>
            <a:off x="21366023"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361" name="Shape 361"/>
          <p:cNvSpPr>
            <a:spLocks noGrp="1"/>
          </p:cNvSpPr>
          <p:nvPr>
            <p:ph type="body" sz="quarter" idx="1"/>
          </p:nvPr>
        </p:nvSpPr>
        <p:spPr>
          <a:xfrm>
            <a:off x="3938637" y="9931499"/>
            <a:ext cx="16506726" cy="1620987"/>
          </a:xfrm>
          <a:prstGeom prst="rect">
            <a:avLst/>
          </a:prstGeom>
        </p:spPr>
        <p:txBody>
          <a:bodyPr anchor="ct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362" name="Shape 362"/>
          <p:cNvSpPr>
            <a:spLocks noGrp="1"/>
          </p:cNvSpPr>
          <p:nvPr>
            <p:ph type="title"/>
          </p:nvPr>
        </p:nvSpPr>
        <p:spPr>
          <a:xfrm>
            <a:off x="3938637" y="2016453"/>
            <a:ext cx="16506726" cy="1909156"/>
          </a:xfrm>
          <a:prstGeom prst="rect">
            <a:avLst/>
          </a:prstGeom>
        </p:spPr>
        <p:txBody>
          <a:bodyPr anchor="ctr"/>
          <a:lstStyle/>
          <a:p>
            <a:r>
              <a:t>Text názvu</a:t>
            </a:r>
          </a:p>
        </p:txBody>
      </p:sp>
      <p:sp>
        <p:nvSpPr>
          <p:cNvPr id="363" name="Shape 363"/>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365" name="Shape 365"/>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366" name="Shape 366"/>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67" name="Shape 367"/>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68" name="Shape 368"/>
          <p:cNvSpPr>
            <a:spLocks noGrp="1"/>
          </p:cNvSpPr>
          <p:nvPr>
            <p:ph type="pic" sz="half" idx="13"/>
          </p:nvPr>
        </p:nvSpPr>
        <p:spPr>
          <a:xfrm>
            <a:off x="0" y="4570561"/>
            <a:ext cx="24383999" cy="4574877"/>
          </a:xfrm>
          <a:prstGeom prst="rect">
            <a:avLst/>
          </a:prstGeom>
        </p:spPr>
        <p:txBody>
          <a:bodyPr lIns="91439" tIns="45719" rIns="91439" bIns="45719"/>
          <a:lstStyle/>
          <a:p>
            <a:endParaRPr/>
          </a:p>
        </p:txBody>
      </p:sp>
      <p:sp>
        <p:nvSpPr>
          <p:cNvPr id="369" name="Shape 369"/>
          <p:cNvSpPr>
            <a:spLocks noGrp="1"/>
          </p:cNvSpPr>
          <p:nvPr>
            <p:ph type="pic" sz="quarter" idx="14"/>
          </p:nvPr>
        </p:nvSpPr>
        <p:spPr>
          <a:xfrm>
            <a:off x="21399698" y="927000"/>
            <a:ext cx="1522413" cy="1522414"/>
          </a:xfrm>
          <a:prstGeom prst="rect">
            <a:avLst/>
          </a:prstGeom>
        </p:spPr>
        <p:txBody>
          <a:bodyPr lIns="91439" tIns="45719" rIns="91439" bIns="45719"/>
          <a:lstStyle/>
          <a:p>
            <a:endParaRPr/>
          </a:p>
        </p:txBody>
      </p:sp>
      <p:sp>
        <p:nvSpPr>
          <p:cNvPr id="13" name="TextBox 12"/>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verlay Background">
    <p:bg>
      <p:bgPr>
        <a:solidFill>
          <a:srgbClr val="1C1D21"/>
        </a:solidFill>
        <a:effectLst/>
      </p:bgPr>
    </p:bg>
    <p:spTree>
      <p:nvGrpSpPr>
        <p:cNvPr id="1" name=""/>
        <p:cNvGrpSpPr/>
        <p:nvPr/>
      </p:nvGrpSpPr>
      <p:grpSpPr>
        <a:xfrm>
          <a:off x="0" y="0"/>
          <a:ext cx="0" cy="0"/>
          <a:chOff x="0" y="0"/>
          <a:chExt cx="0" cy="0"/>
        </a:xfrm>
      </p:grpSpPr>
      <p:sp>
        <p:nvSpPr>
          <p:cNvPr id="376" name="Shape 376"/>
          <p:cNvSpPr>
            <a:spLocks noGrp="1"/>
          </p:cNvSpPr>
          <p:nvPr>
            <p:ph type="pic" idx="13"/>
          </p:nvPr>
        </p:nvSpPr>
        <p:spPr>
          <a:xfrm>
            <a:off x="0" y="0"/>
            <a:ext cx="24383999" cy="13735249"/>
          </a:xfrm>
          <a:prstGeom prst="rect">
            <a:avLst/>
          </a:prstGeom>
        </p:spPr>
        <p:txBody>
          <a:bodyPr lIns="91439" tIns="45719" rIns="91439" bIns="45719"/>
          <a:lstStyle>
            <a:lvl1pPr>
              <a:defRPr b="1"/>
            </a:lvl1pPr>
          </a:lstStyle>
          <a:p>
            <a:endParaRPr/>
          </a:p>
        </p:txBody>
      </p:sp>
      <p:sp>
        <p:nvSpPr>
          <p:cNvPr id="377" name="Shape 377"/>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by goashape</a:t>
            </a:r>
          </a:p>
        </p:txBody>
      </p:sp>
      <p:sp>
        <p:nvSpPr>
          <p:cNvPr id="378" name="Shape 378"/>
          <p:cNvSpPr>
            <a:spLocks noGrp="1"/>
          </p:cNvSpPr>
          <p:nvPr>
            <p:ph type="sldNum" sz="quarter" idx="2"/>
          </p:nvPr>
        </p:nvSpPr>
        <p:spPr>
          <a:xfrm>
            <a:off x="21366023" y="12340223"/>
            <a:ext cx="506878" cy="441146"/>
          </a:xfrm>
          <a:prstGeom prst="rect">
            <a:avLst/>
          </a:prstGeom>
          <a:ln w="12700">
            <a:miter lim="400000"/>
          </a:ln>
        </p:spPr>
        <p:txBody>
          <a:bodyPr wrap="none" lIns="50800" tIns="50800" rIns="50800" bIns="50800" anchor="ctr">
            <a:spAutoFit/>
          </a:bodyPr>
          <a:lstStyle>
            <a:lvl1pPr>
              <a:defRPr lang="uk-UA">
                <a:solidFill>
                  <a:schemeClr val="bg1"/>
                </a:solidFill>
              </a:defRPr>
            </a:lvl1pPr>
          </a:lstStyle>
          <a:p>
            <a:fld id="{86CB4B4D-7CA3-9044-876B-883B54F8677D}" type="slidenum">
              <a:rPr lang="uk-UA"/>
              <a:pPr/>
              <a:t>‹#›</a:t>
            </a:fld>
            <a:endParaRPr lang="uk-UA"/>
          </a:p>
        </p:txBody>
      </p:sp>
      <p:sp>
        <p:nvSpPr>
          <p:cNvPr id="379" name="Shape 379"/>
          <p:cNvSpPr>
            <a:spLocks noGrp="1"/>
          </p:cNvSpPr>
          <p:nvPr>
            <p:ph type="body" sz="quarter" idx="1"/>
          </p:nvPr>
        </p:nvSpPr>
        <p:spPr>
          <a:xfrm>
            <a:off x="3938637" y="5906411"/>
            <a:ext cx="16506726" cy="3812333"/>
          </a:xfrm>
          <a:prstGeom prst="rect">
            <a:avLst/>
          </a:prstGeom>
        </p:spPr>
        <p:txBody>
          <a:bodyPr anchor="ctr"/>
          <a:lstStyle>
            <a:lvl1pPr algn="ctr">
              <a:defRPr sz="2600" spc="77">
                <a:solidFill>
                  <a:srgbClr val="FFFFFF"/>
                </a:solidFill>
                <a:latin typeface="Lora"/>
                <a:ea typeface="Lora"/>
                <a:cs typeface="Lora"/>
                <a:sym typeface="Lora"/>
              </a:defRPr>
            </a:lvl1pPr>
            <a:lvl2pPr algn="ctr">
              <a:defRPr sz="2600" spc="77">
                <a:solidFill>
                  <a:srgbClr val="FFFFFF"/>
                </a:solidFill>
                <a:latin typeface="Lora"/>
                <a:ea typeface="Lora"/>
                <a:cs typeface="Lora"/>
                <a:sym typeface="Lora"/>
              </a:defRPr>
            </a:lvl2pPr>
            <a:lvl3pPr algn="ctr">
              <a:defRPr sz="2600" spc="77">
                <a:solidFill>
                  <a:srgbClr val="FFFFFF"/>
                </a:solidFill>
                <a:latin typeface="Lora"/>
                <a:ea typeface="Lora"/>
                <a:cs typeface="Lora"/>
                <a:sym typeface="Lora"/>
              </a:defRPr>
            </a:lvl3pPr>
            <a:lvl4pPr algn="ctr">
              <a:defRPr sz="2600" spc="77">
                <a:solidFill>
                  <a:srgbClr val="FFFFFF"/>
                </a:solidFill>
                <a:latin typeface="Lora"/>
                <a:ea typeface="Lora"/>
                <a:cs typeface="Lora"/>
                <a:sym typeface="Lora"/>
              </a:defRPr>
            </a:lvl4pPr>
            <a:lvl5pPr algn="ctr">
              <a:defRPr sz="2600" spc="77">
                <a:solidFill>
                  <a:srgbClr val="FFFFFF"/>
                </a:solidFill>
                <a:latin typeface="Lora"/>
                <a:ea typeface="Lora"/>
                <a:cs typeface="Lora"/>
                <a:sym typeface="Lora"/>
              </a:defRPr>
            </a:lvl5pPr>
          </a:lstStyle>
          <a:p>
            <a:r>
              <a:t>Text úrovne 1</a:t>
            </a:r>
          </a:p>
          <a:p>
            <a:pPr lvl="1"/>
            <a:r>
              <a:t>Text úrovne 2</a:t>
            </a:r>
          </a:p>
          <a:p>
            <a:pPr lvl="2"/>
            <a:r>
              <a:t>Text úrovne 3</a:t>
            </a:r>
          </a:p>
          <a:p>
            <a:pPr lvl="3"/>
            <a:r>
              <a:t>Text úrovne 4</a:t>
            </a:r>
          </a:p>
          <a:p>
            <a:pPr lvl="4"/>
            <a:r>
              <a:t>Text úrovne 5</a:t>
            </a:r>
          </a:p>
        </p:txBody>
      </p:sp>
      <p:sp>
        <p:nvSpPr>
          <p:cNvPr id="380" name="Shape 380"/>
          <p:cNvSpPr>
            <a:spLocks noGrp="1"/>
          </p:cNvSpPr>
          <p:nvPr>
            <p:ph type="title"/>
          </p:nvPr>
        </p:nvSpPr>
        <p:spPr>
          <a:xfrm>
            <a:off x="3938637" y="3997256"/>
            <a:ext cx="16506726" cy="1909156"/>
          </a:xfrm>
          <a:prstGeom prst="rect">
            <a:avLst/>
          </a:prstGeom>
        </p:spPr>
        <p:txBody>
          <a:bodyPr anchor="ctr"/>
          <a:lstStyle>
            <a:lvl1pPr>
              <a:defRPr>
                <a:solidFill>
                  <a:srgbClr val="A1D6D8"/>
                </a:solidFill>
              </a:defRPr>
            </a:lvl1pPr>
          </a:lstStyle>
          <a:p>
            <a:r>
              <a:t>Text názvu</a:t>
            </a:r>
          </a:p>
        </p:txBody>
      </p:sp>
      <p:sp>
        <p:nvSpPr>
          <p:cNvPr id="381" name="Shape 381"/>
          <p:cNvSpPr/>
          <p:nvPr/>
        </p:nvSpPr>
        <p:spPr>
          <a:xfrm>
            <a:off x="21904611" y="12269691"/>
            <a:ext cx="1017500" cy="5822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383" name="Shape 383"/>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FFFFFF"/>
                </a:solidFill>
                <a:latin typeface="Montserrat-Bold"/>
                <a:ea typeface="Montserrat-Bold"/>
                <a:cs typeface="Montserrat-Bold"/>
                <a:sym typeface="Montserrat-Bold"/>
              </a:defRPr>
            </a:lvl1pPr>
          </a:lstStyle>
          <a:p>
            <a:r>
              <a:t>basic slides section</a:t>
            </a:r>
          </a:p>
        </p:txBody>
      </p:sp>
      <p:sp>
        <p:nvSpPr>
          <p:cNvPr id="384" name="Shape 384"/>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85" name="Shape 385"/>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86" name="Shape 386"/>
          <p:cNvSpPr>
            <a:spLocks noGrp="1"/>
          </p:cNvSpPr>
          <p:nvPr>
            <p:ph type="pic" sz="quarter" idx="14"/>
          </p:nvPr>
        </p:nvSpPr>
        <p:spPr>
          <a:xfrm>
            <a:off x="21399698" y="927000"/>
            <a:ext cx="1522413" cy="1522414"/>
          </a:xfrm>
          <a:prstGeom prst="rect">
            <a:avLst/>
          </a:prstGeom>
        </p:spPr>
        <p:txBody>
          <a:bodyPr lIns="91439" tIns="45719" rIns="91439" bIns="45719"/>
          <a:lstStyle/>
          <a:p>
            <a:endParaRPr/>
          </a:p>
        </p:txBody>
      </p:sp>
      <p:sp>
        <p:nvSpPr>
          <p:cNvPr id="13" name="TextBox 12"/>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chemeClr val="bg1"/>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Left Cascade Images 1">
    <p:spTree>
      <p:nvGrpSpPr>
        <p:cNvPr id="1" name=""/>
        <p:cNvGrpSpPr/>
        <p:nvPr/>
      </p:nvGrpSpPr>
      <p:grpSpPr>
        <a:xfrm>
          <a:off x="0" y="0"/>
          <a:ext cx="0" cy="0"/>
          <a:chOff x="0" y="0"/>
          <a:chExt cx="0" cy="0"/>
        </a:xfrm>
      </p:grpSpPr>
      <p:sp>
        <p:nvSpPr>
          <p:cNvPr id="393" name="Shape 393"/>
          <p:cNvSpPr>
            <a:spLocks noGrp="1"/>
          </p:cNvSpPr>
          <p:nvPr>
            <p:ph type="title"/>
          </p:nvPr>
        </p:nvSpPr>
        <p:spPr>
          <a:xfrm>
            <a:off x="13408835" y="1371500"/>
            <a:ext cx="9513276" cy="5486500"/>
          </a:xfrm>
          <a:prstGeom prst="rect">
            <a:avLst/>
          </a:prstGeom>
        </p:spPr>
        <p:txBody>
          <a:bodyPr anchor="ctr"/>
          <a:lstStyle/>
          <a:p>
            <a:r>
              <a:t>Text názvu</a:t>
            </a:r>
          </a:p>
        </p:txBody>
      </p:sp>
      <p:sp>
        <p:nvSpPr>
          <p:cNvPr id="394" name="Shape 394"/>
          <p:cNvSpPr>
            <a:spLocks noGrp="1"/>
          </p:cNvSpPr>
          <p:nvPr>
            <p:ph type="body" sz="quarter" idx="1"/>
          </p:nvPr>
        </p:nvSpPr>
        <p:spPr>
          <a:xfrm>
            <a:off x="13408835" y="6858000"/>
            <a:ext cx="9513276" cy="5480547"/>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395" name="Shape 395"/>
          <p:cNvSpPr>
            <a:spLocks noGrp="1"/>
          </p:cNvSpPr>
          <p:nvPr>
            <p:ph type="sldNum" sz="quarter" idx="2"/>
          </p:nvPr>
        </p:nvSpPr>
        <p:spPr>
          <a:xfrm>
            <a:off x="17426012"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396" name="Shape 396"/>
          <p:cNvSpPr/>
          <p:nvPr/>
        </p:nvSpPr>
        <p:spPr>
          <a:xfrm>
            <a:off x="17889292"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397" name="Shape 397"/>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398" name="Shape 398"/>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399" name="Shape 399"/>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00" name="Shape 400"/>
          <p:cNvSpPr>
            <a:spLocks noGrp="1"/>
          </p:cNvSpPr>
          <p:nvPr>
            <p:ph type="pic" sz="quarter" idx="13"/>
          </p:nvPr>
        </p:nvSpPr>
        <p:spPr>
          <a:xfrm>
            <a:off x="1439862" y="1371500"/>
            <a:ext cx="5335638" cy="7872017"/>
          </a:xfrm>
          <a:prstGeom prst="rect">
            <a:avLst/>
          </a:prstGeom>
        </p:spPr>
        <p:txBody>
          <a:bodyPr lIns="91439" tIns="45719" rIns="91439" bIns="45719"/>
          <a:lstStyle/>
          <a:p>
            <a:endParaRPr/>
          </a:p>
        </p:txBody>
      </p:sp>
      <p:sp>
        <p:nvSpPr>
          <p:cNvPr id="401" name="Shape 401"/>
          <p:cNvSpPr>
            <a:spLocks noGrp="1"/>
          </p:cNvSpPr>
          <p:nvPr>
            <p:ph type="pic" sz="quarter" idx="14"/>
          </p:nvPr>
        </p:nvSpPr>
        <p:spPr>
          <a:xfrm>
            <a:off x="4148113" y="2919015"/>
            <a:ext cx="5335637" cy="7872017"/>
          </a:xfrm>
          <a:prstGeom prst="rect">
            <a:avLst/>
          </a:prstGeom>
        </p:spPr>
        <p:txBody>
          <a:bodyPr lIns="91439" tIns="45719" rIns="91439" bIns="45719"/>
          <a:lstStyle/>
          <a:p>
            <a:endParaRPr/>
          </a:p>
        </p:txBody>
      </p:sp>
      <p:sp>
        <p:nvSpPr>
          <p:cNvPr id="402" name="Shape 402"/>
          <p:cNvSpPr>
            <a:spLocks noGrp="1"/>
          </p:cNvSpPr>
          <p:nvPr>
            <p:ph type="pic" sz="quarter" idx="15"/>
          </p:nvPr>
        </p:nvSpPr>
        <p:spPr>
          <a:xfrm>
            <a:off x="6856363" y="4466530"/>
            <a:ext cx="5335637" cy="7872016"/>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Right Cascade Images ">
    <p:spTree>
      <p:nvGrpSpPr>
        <p:cNvPr id="1" name=""/>
        <p:cNvGrpSpPr/>
        <p:nvPr/>
      </p:nvGrpSpPr>
      <p:grpSpPr>
        <a:xfrm>
          <a:off x="0" y="0"/>
          <a:ext cx="0" cy="0"/>
          <a:chOff x="0" y="0"/>
          <a:chExt cx="0" cy="0"/>
        </a:xfrm>
      </p:grpSpPr>
      <p:sp>
        <p:nvSpPr>
          <p:cNvPr id="409" name="Shape 409"/>
          <p:cNvSpPr>
            <a:spLocks noGrp="1"/>
          </p:cNvSpPr>
          <p:nvPr>
            <p:ph type="title"/>
          </p:nvPr>
        </p:nvSpPr>
        <p:spPr>
          <a:xfrm>
            <a:off x="2018861" y="1371500"/>
            <a:ext cx="9513276" cy="5486500"/>
          </a:xfrm>
          <a:prstGeom prst="rect">
            <a:avLst/>
          </a:prstGeom>
        </p:spPr>
        <p:txBody>
          <a:bodyPr anchor="ctr"/>
          <a:lstStyle/>
          <a:p>
            <a:r>
              <a:t>Text názvu</a:t>
            </a:r>
          </a:p>
        </p:txBody>
      </p:sp>
      <p:sp>
        <p:nvSpPr>
          <p:cNvPr id="410" name="Shape 410"/>
          <p:cNvSpPr>
            <a:spLocks noGrp="1"/>
          </p:cNvSpPr>
          <p:nvPr>
            <p:ph type="body" sz="quarter" idx="1"/>
          </p:nvPr>
        </p:nvSpPr>
        <p:spPr>
          <a:xfrm>
            <a:off x="2018861" y="6858000"/>
            <a:ext cx="9513276" cy="5480547"/>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411" name="Shape 411"/>
          <p:cNvSpPr>
            <a:spLocks noGrp="1"/>
          </p:cNvSpPr>
          <p:nvPr>
            <p:ph type="sldNum" sz="quarter" idx="2"/>
          </p:nvPr>
        </p:nvSpPr>
        <p:spPr>
          <a:xfrm>
            <a:off x="6036037"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412" name="Shape 412"/>
          <p:cNvSpPr/>
          <p:nvPr/>
        </p:nvSpPr>
        <p:spPr>
          <a:xfrm>
            <a:off x="6499318"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413" name="Shape 413"/>
          <p:cNvSpPr/>
          <p:nvPr/>
        </p:nvSpPr>
        <p:spPr>
          <a:xfrm>
            <a:off x="3192406"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414" name="Shape 414"/>
          <p:cNvSpPr/>
          <p:nvPr/>
        </p:nvSpPr>
        <p:spPr>
          <a:xfrm flipV="1">
            <a:off x="10364864"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15" name="Shape 415"/>
          <p:cNvSpPr/>
          <p:nvPr/>
        </p:nvSpPr>
        <p:spPr>
          <a:xfrm flipV="1">
            <a:off x="3199032"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16" name="Shape 416"/>
          <p:cNvSpPr>
            <a:spLocks noGrp="1"/>
          </p:cNvSpPr>
          <p:nvPr>
            <p:ph type="pic" sz="quarter" idx="13"/>
          </p:nvPr>
        </p:nvSpPr>
        <p:spPr>
          <a:xfrm>
            <a:off x="12192000" y="4466530"/>
            <a:ext cx="5335637" cy="7872016"/>
          </a:xfrm>
          <a:prstGeom prst="rect">
            <a:avLst/>
          </a:prstGeom>
        </p:spPr>
        <p:txBody>
          <a:bodyPr lIns="91439" tIns="45719" rIns="91439" bIns="45719"/>
          <a:lstStyle/>
          <a:p>
            <a:endParaRPr/>
          </a:p>
        </p:txBody>
      </p:sp>
      <p:sp>
        <p:nvSpPr>
          <p:cNvPr id="417" name="Shape 417"/>
          <p:cNvSpPr>
            <a:spLocks noGrp="1"/>
          </p:cNvSpPr>
          <p:nvPr>
            <p:ph type="pic" sz="quarter" idx="14"/>
          </p:nvPr>
        </p:nvSpPr>
        <p:spPr>
          <a:xfrm>
            <a:off x="14900250" y="2919015"/>
            <a:ext cx="5335638" cy="7872017"/>
          </a:xfrm>
          <a:prstGeom prst="rect">
            <a:avLst/>
          </a:prstGeom>
        </p:spPr>
        <p:txBody>
          <a:bodyPr lIns="91439" tIns="45719" rIns="91439" bIns="45719"/>
          <a:lstStyle/>
          <a:p>
            <a:endParaRPr/>
          </a:p>
        </p:txBody>
      </p:sp>
      <p:sp>
        <p:nvSpPr>
          <p:cNvPr id="418" name="Shape 418"/>
          <p:cNvSpPr>
            <a:spLocks noGrp="1"/>
          </p:cNvSpPr>
          <p:nvPr>
            <p:ph type="pic" sz="quarter" idx="15"/>
          </p:nvPr>
        </p:nvSpPr>
        <p:spPr>
          <a:xfrm>
            <a:off x="17608499" y="1371500"/>
            <a:ext cx="5335638" cy="7872017"/>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Left Circle Image">
    <p:spTree>
      <p:nvGrpSpPr>
        <p:cNvPr id="1" name=""/>
        <p:cNvGrpSpPr/>
        <p:nvPr/>
      </p:nvGrpSpPr>
      <p:grpSpPr>
        <a:xfrm>
          <a:off x="0" y="0"/>
          <a:ext cx="0" cy="0"/>
          <a:chOff x="0" y="0"/>
          <a:chExt cx="0" cy="0"/>
        </a:xfrm>
      </p:grpSpPr>
      <p:sp>
        <p:nvSpPr>
          <p:cNvPr id="425" name="Shape 425"/>
          <p:cNvSpPr>
            <a:spLocks noGrp="1"/>
          </p:cNvSpPr>
          <p:nvPr>
            <p:ph type="title"/>
          </p:nvPr>
        </p:nvSpPr>
        <p:spPr>
          <a:xfrm>
            <a:off x="3852131" y="4205604"/>
            <a:ext cx="5093490" cy="5095747"/>
          </a:xfrm>
          <a:prstGeom prst="rect">
            <a:avLst/>
          </a:prstGeom>
        </p:spPr>
        <p:txBody>
          <a:bodyPr anchor="ctr"/>
          <a:lstStyle/>
          <a:p>
            <a:r>
              <a:t>Text názvu</a:t>
            </a:r>
          </a:p>
        </p:txBody>
      </p:sp>
      <p:sp>
        <p:nvSpPr>
          <p:cNvPr id="426" name="Shape 426"/>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427" name="Shape 427"/>
          <p:cNvSpPr>
            <a:spLocks noGrp="1"/>
          </p:cNvSpPr>
          <p:nvPr>
            <p:ph type="body" sz="quarter" idx="13"/>
          </p:nvPr>
        </p:nvSpPr>
        <p:spPr>
          <a:xfrm>
            <a:off x="14837971" y="3284651"/>
            <a:ext cx="7620121" cy="954850"/>
          </a:xfrm>
          <a:prstGeom prst="rect">
            <a:avLst/>
          </a:prstGeom>
        </p:spPr>
        <p:txBody>
          <a:bodyPr anchor="ctr"/>
          <a:lstStyle>
            <a:lvl1pPr>
              <a:lnSpc>
                <a:spcPct val="100000"/>
              </a:lnSpc>
              <a:defRPr sz="3000" b="1" spc="-90">
                <a:solidFill>
                  <a:srgbClr val="1C1D21"/>
                </a:solidFill>
              </a:defRPr>
            </a:lvl1pPr>
          </a:lstStyle>
          <a:p>
            <a:r>
              <a:t>Service 1</a:t>
            </a:r>
          </a:p>
        </p:txBody>
      </p:sp>
      <p:sp>
        <p:nvSpPr>
          <p:cNvPr id="428" name="Shape 428"/>
          <p:cNvSpPr>
            <a:spLocks noGrp="1"/>
          </p:cNvSpPr>
          <p:nvPr>
            <p:ph type="body" sz="quarter" idx="14"/>
          </p:nvPr>
        </p:nvSpPr>
        <p:spPr>
          <a:xfrm>
            <a:off x="14889864" y="4291392"/>
            <a:ext cx="7620121" cy="95485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29" name="Shape 429"/>
          <p:cNvSpPr>
            <a:spLocks noGrp="1"/>
          </p:cNvSpPr>
          <p:nvPr>
            <p:ph type="body" sz="quarter" idx="15"/>
          </p:nvPr>
        </p:nvSpPr>
        <p:spPr>
          <a:xfrm>
            <a:off x="14837971" y="5877205"/>
            <a:ext cx="7620121" cy="954849"/>
          </a:xfrm>
          <a:prstGeom prst="rect">
            <a:avLst/>
          </a:prstGeom>
        </p:spPr>
        <p:txBody>
          <a:bodyPr anchor="ctr"/>
          <a:lstStyle>
            <a:lvl1pPr>
              <a:lnSpc>
                <a:spcPct val="100000"/>
              </a:lnSpc>
              <a:defRPr sz="3000" b="1" spc="-90">
                <a:solidFill>
                  <a:srgbClr val="1C1D21"/>
                </a:solidFill>
              </a:defRPr>
            </a:lvl1pPr>
          </a:lstStyle>
          <a:p>
            <a:r>
              <a:t>Service 2</a:t>
            </a:r>
          </a:p>
        </p:txBody>
      </p:sp>
      <p:sp>
        <p:nvSpPr>
          <p:cNvPr id="430" name="Shape 430"/>
          <p:cNvSpPr>
            <a:spLocks noGrp="1"/>
          </p:cNvSpPr>
          <p:nvPr>
            <p:ph type="body" sz="quarter" idx="16"/>
          </p:nvPr>
        </p:nvSpPr>
        <p:spPr>
          <a:xfrm>
            <a:off x="14889864" y="6883946"/>
            <a:ext cx="7620121" cy="954849"/>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31" name="Shape 431"/>
          <p:cNvSpPr>
            <a:spLocks noGrp="1"/>
          </p:cNvSpPr>
          <p:nvPr>
            <p:ph type="body" sz="quarter" idx="17"/>
          </p:nvPr>
        </p:nvSpPr>
        <p:spPr>
          <a:xfrm>
            <a:off x="14863919" y="8495704"/>
            <a:ext cx="7620120" cy="954850"/>
          </a:xfrm>
          <a:prstGeom prst="rect">
            <a:avLst/>
          </a:prstGeom>
        </p:spPr>
        <p:txBody>
          <a:bodyPr anchor="ctr"/>
          <a:lstStyle>
            <a:lvl1pPr>
              <a:lnSpc>
                <a:spcPct val="100000"/>
              </a:lnSpc>
              <a:defRPr sz="3000" b="1" spc="-90">
                <a:solidFill>
                  <a:srgbClr val="1C1D21"/>
                </a:solidFill>
              </a:defRPr>
            </a:lvl1pPr>
          </a:lstStyle>
          <a:p>
            <a:r>
              <a:t>Service 3</a:t>
            </a:r>
          </a:p>
        </p:txBody>
      </p:sp>
      <p:sp>
        <p:nvSpPr>
          <p:cNvPr id="432" name="Shape 432"/>
          <p:cNvSpPr>
            <a:spLocks noGrp="1"/>
          </p:cNvSpPr>
          <p:nvPr>
            <p:ph type="body" sz="quarter" idx="18"/>
          </p:nvPr>
        </p:nvSpPr>
        <p:spPr>
          <a:xfrm>
            <a:off x="14889864" y="9476499"/>
            <a:ext cx="7620121" cy="95485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33" name="Shape 433"/>
          <p:cNvSpPr/>
          <p:nvPr/>
        </p:nvSpPr>
        <p:spPr>
          <a:xfrm>
            <a:off x="13820964"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basic slides section</a:t>
            </a:r>
          </a:p>
        </p:txBody>
      </p:sp>
      <p:sp>
        <p:nvSpPr>
          <p:cNvPr id="434" name="Shape 434"/>
          <p:cNvSpPr/>
          <p:nvPr/>
        </p:nvSpPr>
        <p:spPr>
          <a:xfrm flipV="1">
            <a:off x="20993422"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35" name="Shape 435"/>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436" name="Shape 436"/>
          <p:cNvSpPr/>
          <p:nvPr/>
        </p:nvSpPr>
        <p:spPr>
          <a:xfrm>
            <a:off x="13825393" y="3422477"/>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9C9790"/>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437" name="Shape 437"/>
          <p:cNvSpPr/>
          <p:nvPr/>
        </p:nvSpPr>
        <p:spPr>
          <a:xfrm>
            <a:off x="13820964" y="6074281"/>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9C9790"/>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438" name="Shape 438"/>
          <p:cNvSpPr/>
          <p:nvPr/>
        </p:nvSpPr>
        <p:spPr>
          <a:xfrm>
            <a:off x="13854785" y="8750773"/>
            <a:ext cx="611553" cy="444711"/>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9C9790"/>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439" name="Shape 439"/>
          <p:cNvSpPr/>
          <p:nvPr/>
        </p:nvSpPr>
        <p:spPr>
          <a:xfrm>
            <a:off x="17173625" y="11895723"/>
            <a:ext cx="5748486" cy="441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2200" spc="0">
                <a:solidFill>
                  <a:srgbClr val="9C9790"/>
                </a:solidFill>
                <a:latin typeface="Montserrat-Bold"/>
                <a:ea typeface="Montserrat-Bold"/>
                <a:cs typeface="Montserrat-Bold"/>
                <a:sym typeface="Montserrat-Bold"/>
              </a:defRPr>
            </a:lvl1pPr>
          </a:lstStyle>
          <a:p>
            <a:r>
              <a:rPr>
                <a:solidFill>
                  <a:srgbClr val="9C9790"/>
                </a:solidFill>
              </a:rPr>
              <a:t>graphicriver.net/user/goashape</a:t>
            </a:r>
          </a:p>
        </p:txBody>
      </p:sp>
      <p:sp>
        <p:nvSpPr>
          <p:cNvPr id="440" name="Shape 440"/>
          <p:cNvSpPr>
            <a:spLocks noGrp="1"/>
          </p:cNvSpPr>
          <p:nvPr>
            <p:ph type="pic" sz="half" idx="19"/>
          </p:nvPr>
        </p:nvSpPr>
        <p:spPr>
          <a:xfrm>
            <a:off x="1439862" y="1898996"/>
            <a:ext cx="9918028" cy="9918007"/>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Right Circle Image">
    <p:spTree>
      <p:nvGrpSpPr>
        <p:cNvPr id="1" name=""/>
        <p:cNvGrpSpPr/>
        <p:nvPr/>
      </p:nvGrpSpPr>
      <p:grpSpPr>
        <a:xfrm>
          <a:off x="0" y="0"/>
          <a:ext cx="0" cy="0"/>
          <a:chOff x="0" y="0"/>
          <a:chExt cx="0" cy="0"/>
        </a:xfrm>
      </p:grpSpPr>
      <p:sp>
        <p:nvSpPr>
          <p:cNvPr id="447" name="Shape 447"/>
          <p:cNvSpPr>
            <a:spLocks noGrp="1"/>
          </p:cNvSpPr>
          <p:nvPr>
            <p:ph type="title"/>
          </p:nvPr>
        </p:nvSpPr>
        <p:spPr>
          <a:xfrm>
            <a:off x="15416998" y="4216863"/>
            <a:ext cx="5092199" cy="5073228"/>
          </a:xfrm>
          <a:prstGeom prst="rect">
            <a:avLst/>
          </a:prstGeom>
        </p:spPr>
        <p:txBody>
          <a:bodyPr anchor="ctr"/>
          <a:lstStyle/>
          <a:p>
            <a:r>
              <a:t>Text názvu</a:t>
            </a:r>
          </a:p>
        </p:txBody>
      </p:sp>
      <p:sp>
        <p:nvSpPr>
          <p:cNvPr id="448" name="Shape 448"/>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449" name="Shape 449"/>
          <p:cNvSpPr>
            <a:spLocks noGrp="1"/>
          </p:cNvSpPr>
          <p:nvPr>
            <p:ph type="body" sz="quarter" idx="13"/>
          </p:nvPr>
        </p:nvSpPr>
        <p:spPr>
          <a:xfrm>
            <a:off x="2456870" y="3284651"/>
            <a:ext cx="7620120" cy="954850"/>
          </a:xfrm>
          <a:prstGeom prst="rect">
            <a:avLst/>
          </a:prstGeom>
        </p:spPr>
        <p:txBody>
          <a:bodyPr anchor="ctr"/>
          <a:lstStyle>
            <a:lvl1pPr>
              <a:lnSpc>
                <a:spcPct val="100000"/>
              </a:lnSpc>
              <a:defRPr sz="3000" b="1" spc="-90">
                <a:solidFill>
                  <a:srgbClr val="1C1D21"/>
                </a:solidFill>
              </a:defRPr>
            </a:lvl1pPr>
          </a:lstStyle>
          <a:p>
            <a:r>
              <a:t>Service 1</a:t>
            </a:r>
          </a:p>
        </p:txBody>
      </p:sp>
      <p:sp>
        <p:nvSpPr>
          <p:cNvPr id="450" name="Shape 450"/>
          <p:cNvSpPr>
            <a:spLocks noGrp="1"/>
          </p:cNvSpPr>
          <p:nvPr>
            <p:ph type="body" sz="quarter" idx="14"/>
          </p:nvPr>
        </p:nvSpPr>
        <p:spPr>
          <a:xfrm>
            <a:off x="2508763" y="4291392"/>
            <a:ext cx="7620120" cy="95485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51" name="Shape 451"/>
          <p:cNvSpPr>
            <a:spLocks noGrp="1"/>
          </p:cNvSpPr>
          <p:nvPr>
            <p:ph type="body" sz="quarter" idx="15"/>
          </p:nvPr>
        </p:nvSpPr>
        <p:spPr>
          <a:xfrm>
            <a:off x="2456870" y="5877205"/>
            <a:ext cx="7620120" cy="954849"/>
          </a:xfrm>
          <a:prstGeom prst="rect">
            <a:avLst/>
          </a:prstGeom>
        </p:spPr>
        <p:txBody>
          <a:bodyPr anchor="ctr"/>
          <a:lstStyle>
            <a:lvl1pPr>
              <a:lnSpc>
                <a:spcPct val="100000"/>
              </a:lnSpc>
              <a:defRPr sz="3000" b="1" spc="-90">
                <a:solidFill>
                  <a:srgbClr val="1C1D21"/>
                </a:solidFill>
              </a:defRPr>
            </a:lvl1pPr>
          </a:lstStyle>
          <a:p>
            <a:r>
              <a:t>Service 2</a:t>
            </a:r>
          </a:p>
        </p:txBody>
      </p:sp>
      <p:sp>
        <p:nvSpPr>
          <p:cNvPr id="452" name="Shape 452"/>
          <p:cNvSpPr>
            <a:spLocks noGrp="1"/>
          </p:cNvSpPr>
          <p:nvPr>
            <p:ph type="body" sz="quarter" idx="16"/>
          </p:nvPr>
        </p:nvSpPr>
        <p:spPr>
          <a:xfrm>
            <a:off x="2508763" y="6883946"/>
            <a:ext cx="7620120" cy="954849"/>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53" name="Shape 453"/>
          <p:cNvSpPr>
            <a:spLocks noGrp="1"/>
          </p:cNvSpPr>
          <p:nvPr>
            <p:ph type="body" sz="quarter" idx="17"/>
          </p:nvPr>
        </p:nvSpPr>
        <p:spPr>
          <a:xfrm>
            <a:off x="2482817" y="8495704"/>
            <a:ext cx="7620120" cy="954850"/>
          </a:xfrm>
          <a:prstGeom prst="rect">
            <a:avLst/>
          </a:prstGeom>
        </p:spPr>
        <p:txBody>
          <a:bodyPr anchor="ctr"/>
          <a:lstStyle>
            <a:lvl1pPr>
              <a:lnSpc>
                <a:spcPct val="100000"/>
              </a:lnSpc>
              <a:defRPr sz="3000" b="1" spc="-90">
                <a:solidFill>
                  <a:srgbClr val="1C1D21"/>
                </a:solidFill>
              </a:defRPr>
            </a:lvl1pPr>
          </a:lstStyle>
          <a:p>
            <a:r>
              <a:t>Service 3</a:t>
            </a:r>
          </a:p>
        </p:txBody>
      </p:sp>
      <p:sp>
        <p:nvSpPr>
          <p:cNvPr id="454" name="Shape 454"/>
          <p:cNvSpPr>
            <a:spLocks noGrp="1"/>
          </p:cNvSpPr>
          <p:nvPr>
            <p:ph type="body" sz="quarter" idx="18"/>
          </p:nvPr>
        </p:nvSpPr>
        <p:spPr>
          <a:xfrm>
            <a:off x="2508763" y="9476499"/>
            <a:ext cx="7620120" cy="95485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455" name="Shape 455"/>
          <p:cNvSpPr/>
          <p:nvPr/>
        </p:nvSpPr>
        <p:spPr>
          <a:xfrm>
            <a:off x="144429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basic slides section</a:t>
            </a:r>
          </a:p>
        </p:txBody>
      </p:sp>
      <p:sp>
        <p:nvSpPr>
          <p:cNvPr id="456" name="Shape 456"/>
          <p:cNvSpPr/>
          <p:nvPr/>
        </p:nvSpPr>
        <p:spPr>
          <a:xfrm flipV="1">
            <a:off x="861674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57" name="Shape 457"/>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458" name="Shape 458"/>
          <p:cNvSpPr/>
          <p:nvPr/>
        </p:nvSpPr>
        <p:spPr>
          <a:xfrm>
            <a:off x="1444291" y="3422477"/>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9C9790"/>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459" name="Shape 459"/>
          <p:cNvSpPr/>
          <p:nvPr/>
        </p:nvSpPr>
        <p:spPr>
          <a:xfrm>
            <a:off x="1439862" y="6074281"/>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9C9790"/>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460" name="Shape 460"/>
          <p:cNvSpPr/>
          <p:nvPr/>
        </p:nvSpPr>
        <p:spPr>
          <a:xfrm>
            <a:off x="1473683" y="8750773"/>
            <a:ext cx="611553" cy="444711"/>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9C9790"/>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461" name="Shape 461"/>
          <p:cNvSpPr/>
          <p:nvPr/>
        </p:nvSpPr>
        <p:spPr>
          <a:xfrm>
            <a:off x="1444291" y="11895723"/>
            <a:ext cx="5748486" cy="441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graphicriver.net/user/goashape</a:t>
            </a:r>
          </a:p>
        </p:txBody>
      </p:sp>
      <p:sp>
        <p:nvSpPr>
          <p:cNvPr id="462" name="Shape 462"/>
          <p:cNvSpPr>
            <a:spLocks noGrp="1"/>
          </p:cNvSpPr>
          <p:nvPr>
            <p:ph type="pic" sz="half" idx="19"/>
          </p:nvPr>
        </p:nvSpPr>
        <p:spPr>
          <a:xfrm>
            <a:off x="13004083" y="1898996"/>
            <a:ext cx="9918028" cy="9918007"/>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sic 1.1">
    <p:spTree>
      <p:nvGrpSpPr>
        <p:cNvPr id="1" name=""/>
        <p:cNvGrpSpPr/>
        <p:nvPr/>
      </p:nvGrpSpPr>
      <p:grpSpPr>
        <a:xfrm>
          <a:off x="0" y="0"/>
          <a:ext cx="0" cy="0"/>
          <a:chOff x="0" y="0"/>
          <a:chExt cx="0" cy="0"/>
        </a:xfrm>
      </p:grpSpPr>
      <p:sp>
        <p:nvSpPr>
          <p:cNvPr id="33" name="Shape 33"/>
          <p:cNvSpPr/>
          <p:nvPr/>
        </p:nvSpPr>
        <p:spPr>
          <a:xfrm>
            <a:off x="15755926"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34" name="Shape 34"/>
          <p:cNvSpPr>
            <a:spLocks noGrp="1"/>
          </p:cNvSpPr>
          <p:nvPr>
            <p:ph type="sldNum" sz="quarter" idx="2"/>
          </p:nvPr>
        </p:nvSpPr>
        <p:spPr>
          <a:xfrm>
            <a:off x="21334313" y="12338546"/>
            <a:ext cx="570299" cy="444501"/>
          </a:xfrm>
          <a:prstGeom prst="rect">
            <a:avLst/>
          </a:prstGeom>
        </p:spPr>
        <p:txBody>
          <a:bodyPr wrap="square"/>
          <a:lstStyle>
            <a:lvl1pPr>
              <a:defRPr>
                <a:solidFill>
                  <a:srgbClr val="9C9790"/>
                </a:solidFill>
              </a:defRPr>
            </a:lvl1pPr>
          </a:lstStyle>
          <a:p>
            <a:fld id="{86CB4B4D-7CA3-9044-876B-883B54F8677D}" type="slidenum">
              <a:rPr lang="uk-UA"/>
              <a:pPr/>
              <a:t>‹#›</a:t>
            </a:fld>
            <a:endParaRPr lang="uk-UA"/>
          </a:p>
        </p:txBody>
      </p:sp>
      <p:sp>
        <p:nvSpPr>
          <p:cNvPr id="35" name="Shape 35"/>
          <p:cNvSpPr>
            <a:spLocks noGrp="1"/>
          </p:cNvSpPr>
          <p:nvPr>
            <p:ph type="body" sz="half" idx="1"/>
          </p:nvPr>
        </p:nvSpPr>
        <p:spPr>
          <a:xfrm>
            <a:off x="3938637" y="6858000"/>
            <a:ext cx="16506726"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36" name="Shape 36"/>
          <p:cNvSpPr>
            <a:spLocks noGrp="1"/>
          </p:cNvSpPr>
          <p:nvPr>
            <p:ph type="title"/>
          </p:nvPr>
        </p:nvSpPr>
        <p:spPr>
          <a:xfrm>
            <a:off x="3938637" y="2826246"/>
            <a:ext cx="16506726" cy="4031754"/>
          </a:xfrm>
          <a:prstGeom prst="rect">
            <a:avLst/>
          </a:prstGeom>
        </p:spPr>
        <p:txBody>
          <a:bodyPr anchor="ctr"/>
          <a:lstStyle>
            <a:lvl1pPr>
              <a:defRPr sz="7000" spc="-140">
                <a:solidFill>
                  <a:srgbClr val="1C1D21"/>
                </a:solidFill>
              </a:defRPr>
            </a:lvl1pPr>
          </a:lstStyle>
          <a:p>
            <a:r>
              <a:t>Text názvu</a:t>
            </a:r>
          </a:p>
        </p:txBody>
      </p:sp>
      <p:sp>
        <p:nvSpPr>
          <p:cNvPr id="37" name="Shape 37"/>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39" name="Shape 39"/>
          <p:cNvSpPr>
            <a:spLocks noGrp="1"/>
          </p:cNvSpPr>
          <p:nvPr>
            <p:ph type="pic" sz="quarter" idx="13"/>
          </p:nvPr>
        </p:nvSpPr>
        <p:spPr>
          <a:xfrm>
            <a:off x="1439862" y="927000"/>
            <a:ext cx="1902769" cy="1902769"/>
          </a:xfrm>
          <a:prstGeom prst="rect">
            <a:avLst/>
          </a:prstGeom>
        </p:spPr>
        <p:txBody>
          <a:bodyPr lIns="91439" tIns="45719" rIns="91439" bIns="45719"/>
          <a:lstStyle/>
          <a:p>
            <a:endParaRPr/>
          </a:p>
        </p:txBody>
      </p:sp>
      <p:sp>
        <p:nvSpPr>
          <p:cNvPr id="9" name="TextBox 8"/>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Left octagon Image">
    <p:spTree>
      <p:nvGrpSpPr>
        <p:cNvPr id="1" name=""/>
        <p:cNvGrpSpPr/>
        <p:nvPr/>
      </p:nvGrpSpPr>
      <p:grpSpPr>
        <a:xfrm>
          <a:off x="0" y="0"/>
          <a:ext cx="0" cy="0"/>
          <a:chOff x="0" y="0"/>
          <a:chExt cx="0" cy="0"/>
        </a:xfrm>
      </p:grpSpPr>
      <p:sp>
        <p:nvSpPr>
          <p:cNvPr id="469" name="Shape 469"/>
          <p:cNvSpPr>
            <a:spLocks noGrp="1"/>
          </p:cNvSpPr>
          <p:nvPr>
            <p:ph type="title"/>
          </p:nvPr>
        </p:nvSpPr>
        <p:spPr>
          <a:xfrm>
            <a:off x="4273053" y="4310087"/>
            <a:ext cx="5085756" cy="5095826"/>
          </a:xfrm>
          <a:prstGeom prst="rect">
            <a:avLst/>
          </a:prstGeom>
        </p:spPr>
        <p:txBody>
          <a:bodyPr anchor="ctr"/>
          <a:lstStyle/>
          <a:p>
            <a:r>
              <a:t>Text názvu</a:t>
            </a:r>
          </a:p>
        </p:txBody>
      </p:sp>
      <p:sp>
        <p:nvSpPr>
          <p:cNvPr id="470" name="Shape 470"/>
          <p:cNvSpPr>
            <a:spLocks noGrp="1"/>
          </p:cNvSpPr>
          <p:nvPr>
            <p:ph type="body" sz="quarter" idx="1"/>
          </p:nvPr>
        </p:nvSpPr>
        <p:spPr>
          <a:xfrm>
            <a:off x="13820964" y="6858000"/>
            <a:ext cx="9101147" cy="4456708"/>
          </a:xfrm>
          <a:prstGeom prst="rect">
            <a:avLst/>
          </a:prstGeom>
        </p:spPr>
        <p:txBody>
          <a:bodyPr/>
          <a:lstStyle/>
          <a:p>
            <a:r>
              <a:t>Text úrovne 1</a:t>
            </a:r>
          </a:p>
          <a:p>
            <a:pPr lvl="1"/>
            <a:r>
              <a:t>Text úrovne 2</a:t>
            </a:r>
          </a:p>
          <a:p>
            <a:pPr lvl="2"/>
            <a:r>
              <a:t>Text úrovne 3</a:t>
            </a:r>
          </a:p>
          <a:p>
            <a:pPr lvl="3"/>
            <a:r>
              <a:t>Text úrovne 4</a:t>
            </a:r>
          </a:p>
          <a:p>
            <a:pPr lvl="4"/>
            <a:r>
              <a:t>Text úrovne 5</a:t>
            </a:r>
          </a:p>
        </p:txBody>
      </p:sp>
      <p:sp>
        <p:nvSpPr>
          <p:cNvPr id="471" name="Shape 471"/>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472" name="Shape 472"/>
          <p:cNvSpPr/>
          <p:nvPr/>
        </p:nvSpPr>
        <p:spPr>
          <a:xfrm>
            <a:off x="13820964"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basic slides section</a:t>
            </a:r>
          </a:p>
        </p:txBody>
      </p:sp>
      <p:sp>
        <p:nvSpPr>
          <p:cNvPr id="473" name="Shape 473"/>
          <p:cNvSpPr/>
          <p:nvPr/>
        </p:nvSpPr>
        <p:spPr>
          <a:xfrm flipV="1">
            <a:off x="20993422"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74" name="Shape 474"/>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475" name="Shape 475"/>
          <p:cNvSpPr>
            <a:spLocks noGrp="1"/>
          </p:cNvSpPr>
          <p:nvPr>
            <p:ph type="body" sz="quarter" idx="13"/>
          </p:nvPr>
        </p:nvSpPr>
        <p:spPr>
          <a:xfrm>
            <a:off x="13820964" y="4331030"/>
            <a:ext cx="9101147" cy="2526970"/>
          </a:xfrm>
          <a:prstGeom prst="rect">
            <a:avLst/>
          </a:prstGeom>
        </p:spPr>
        <p:txBody>
          <a:bodyPr anchor="ctr"/>
          <a:lstStyle>
            <a:lvl1pPr>
              <a:lnSpc>
                <a:spcPct val="100000"/>
              </a:lnSpc>
              <a:defRPr sz="3000" b="1" spc="-90">
                <a:solidFill>
                  <a:srgbClr val="1C1D21"/>
                </a:solidFill>
              </a:defRPr>
            </a:lvl1pPr>
          </a:lstStyle>
          <a:p>
            <a:r>
              <a:t>Service 1</a:t>
            </a:r>
          </a:p>
        </p:txBody>
      </p:sp>
      <p:sp>
        <p:nvSpPr>
          <p:cNvPr id="476" name="Shape 476"/>
          <p:cNvSpPr/>
          <p:nvPr/>
        </p:nvSpPr>
        <p:spPr>
          <a:xfrm>
            <a:off x="13820964" y="11894046"/>
            <a:ext cx="5683022"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graphicriver.net/user/goashape</a:t>
            </a:r>
          </a:p>
        </p:txBody>
      </p:sp>
      <p:sp>
        <p:nvSpPr>
          <p:cNvPr id="477" name="Shape 477"/>
          <p:cNvSpPr>
            <a:spLocks noGrp="1"/>
          </p:cNvSpPr>
          <p:nvPr>
            <p:ph type="pic" sz="half" idx="14"/>
          </p:nvPr>
        </p:nvSpPr>
        <p:spPr>
          <a:xfrm>
            <a:off x="1439862" y="1503602"/>
            <a:ext cx="10752139" cy="10708796"/>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Right octagon Image copy">
    <p:spTree>
      <p:nvGrpSpPr>
        <p:cNvPr id="1" name=""/>
        <p:cNvGrpSpPr/>
        <p:nvPr/>
      </p:nvGrpSpPr>
      <p:grpSpPr>
        <a:xfrm>
          <a:off x="0" y="0"/>
          <a:ext cx="0" cy="0"/>
          <a:chOff x="0" y="0"/>
          <a:chExt cx="0" cy="0"/>
        </a:xfrm>
      </p:grpSpPr>
      <p:sp>
        <p:nvSpPr>
          <p:cNvPr id="484" name="Shape 484"/>
          <p:cNvSpPr>
            <a:spLocks noGrp="1"/>
          </p:cNvSpPr>
          <p:nvPr>
            <p:ph type="title"/>
          </p:nvPr>
        </p:nvSpPr>
        <p:spPr>
          <a:xfrm>
            <a:off x="15003164" y="4310087"/>
            <a:ext cx="5085756" cy="5095826"/>
          </a:xfrm>
          <a:prstGeom prst="rect">
            <a:avLst/>
          </a:prstGeom>
        </p:spPr>
        <p:txBody>
          <a:bodyPr anchor="ctr"/>
          <a:lstStyle/>
          <a:p>
            <a:r>
              <a:t>Text názvu</a:t>
            </a:r>
          </a:p>
        </p:txBody>
      </p:sp>
      <p:sp>
        <p:nvSpPr>
          <p:cNvPr id="485" name="Shape 485"/>
          <p:cNvSpPr>
            <a:spLocks noGrp="1"/>
          </p:cNvSpPr>
          <p:nvPr>
            <p:ph type="body" sz="quarter" idx="1"/>
          </p:nvPr>
        </p:nvSpPr>
        <p:spPr>
          <a:xfrm>
            <a:off x="1439862" y="6858000"/>
            <a:ext cx="9101148" cy="4456708"/>
          </a:xfrm>
          <a:prstGeom prst="rect">
            <a:avLst/>
          </a:prstGeom>
        </p:spPr>
        <p:txBody>
          <a:bodyPr/>
          <a:lstStyle/>
          <a:p>
            <a:r>
              <a:t>Text úrovne 1</a:t>
            </a:r>
          </a:p>
          <a:p>
            <a:pPr lvl="1"/>
            <a:r>
              <a:t>Text úrovne 2</a:t>
            </a:r>
          </a:p>
          <a:p>
            <a:pPr lvl="2"/>
            <a:r>
              <a:t>Text úrovne 3</a:t>
            </a:r>
          </a:p>
          <a:p>
            <a:pPr lvl="3"/>
            <a:r>
              <a:t>Text úrovne 4</a:t>
            </a:r>
          </a:p>
          <a:p>
            <a:pPr lvl="4"/>
            <a:r>
              <a:t>Text úrovne 5</a:t>
            </a:r>
          </a:p>
        </p:txBody>
      </p:sp>
      <p:sp>
        <p:nvSpPr>
          <p:cNvPr id="486" name="Shape 486"/>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487" name="Shape 487"/>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basic slides section</a:t>
            </a:r>
          </a:p>
        </p:txBody>
      </p:sp>
      <p:sp>
        <p:nvSpPr>
          <p:cNvPr id="488" name="Shape 488"/>
          <p:cNvSpPr/>
          <p:nvPr/>
        </p:nvSpPr>
        <p:spPr>
          <a:xfrm flipV="1">
            <a:off x="8612320"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489" name="Shape 489"/>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490" name="Shape 490"/>
          <p:cNvSpPr>
            <a:spLocks noGrp="1"/>
          </p:cNvSpPr>
          <p:nvPr>
            <p:ph type="body" sz="quarter" idx="13"/>
          </p:nvPr>
        </p:nvSpPr>
        <p:spPr>
          <a:xfrm>
            <a:off x="1439862" y="4331030"/>
            <a:ext cx="9101147" cy="2526970"/>
          </a:xfrm>
          <a:prstGeom prst="rect">
            <a:avLst/>
          </a:prstGeom>
        </p:spPr>
        <p:txBody>
          <a:bodyPr anchor="ctr"/>
          <a:lstStyle>
            <a:lvl1pPr>
              <a:lnSpc>
                <a:spcPct val="100000"/>
              </a:lnSpc>
              <a:defRPr sz="3000" b="1" spc="-90">
                <a:solidFill>
                  <a:srgbClr val="1C1D21"/>
                </a:solidFill>
              </a:defRPr>
            </a:lvl1pPr>
          </a:lstStyle>
          <a:p>
            <a:r>
              <a:t>Service 1</a:t>
            </a:r>
          </a:p>
        </p:txBody>
      </p:sp>
      <p:sp>
        <p:nvSpPr>
          <p:cNvPr id="491" name="Shape 491"/>
          <p:cNvSpPr/>
          <p:nvPr/>
        </p:nvSpPr>
        <p:spPr>
          <a:xfrm>
            <a:off x="1439862" y="11894046"/>
            <a:ext cx="5683022"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graphicriver.net/user/goashape</a:t>
            </a:r>
          </a:p>
        </p:txBody>
      </p:sp>
      <p:sp>
        <p:nvSpPr>
          <p:cNvPr id="492" name="Shape 492"/>
          <p:cNvSpPr>
            <a:spLocks noGrp="1"/>
          </p:cNvSpPr>
          <p:nvPr>
            <p:ph type="pic" sz="half" idx="14"/>
          </p:nvPr>
        </p:nvSpPr>
        <p:spPr>
          <a:xfrm>
            <a:off x="12169973" y="1503602"/>
            <a:ext cx="10752138" cy="10708796"/>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Image 6">
    <p:spTree>
      <p:nvGrpSpPr>
        <p:cNvPr id="1" name=""/>
        <p:cNvGrpSpPr/>
        <p:nvPr/>
      </p:nvGrpSpPr>
      <p:grpSpPr>
        <a:xfrm>
          <a:off x="0" y="0"/>
          <a:ext cx="0" cy="0"/>
          <a:chOff x="0" y="0"/>
          <a:chExt cx="0" cy="0"/>
        </a:xfrm>
      </p:grpSpPr>
      <p:sp>
        <p:nvSpPr>
          <p:cNvPr id="499" name="Shape 499"/>
          <p:cNvSpPr>
            <a:spLocks noGrp="1"/>
          </p:cNvSpPr>
          <p:nvPr>
            <p:ph type="title"/>
          </p:nvPr>
        </p:nvSpPr>
        <p:spPr>
          <a:xfrm>
            <a:off x="2653753" y="2214679"/>
            <a:ext cx="19054467" cy="2037887"/>
          </a:xfrm>
          <a:prstGeom prst="rect">
            <a:avLst/>
          </a:prstGeom>
        </p:spPr>
        <p:txBody>
          <a:bodyPr anchor="ctr"/>
          <a:lstStyle/>
          <a:p>
            <a:r>
              <a:t>Text názvu</a:t>
            </a:r>
          </a:p>
        </p:txBody>
      </p:sp>
      <p:sp>
        <p:nvSpPr>
          <p:cNvPr id="500" name="Shape 500"/>
          <p:cNvSpPr>
            <a:spLocks noGrp="1"/>
          </p:cNvSpPr>
          <p:nvPr>
            <p:ph type="body" sz="quarter" idx="1"/>
          </p:nvPr>
        </p:nvSpPr>
        <p:spPr>
          <a:xfrm>
            <a:off x="2653753" y="4252565"/>
            <a:ext cx="19054467" cy="1651132"/>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501" name="Shape 501"/>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502" name="Shape 502"/>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503" name="Shape 503"/>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04" name="Shape 504"/>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05" name="Shape 505"/>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506" name="Shape 506"/>
          <p:cNvSpPr>
            <a:spLocks noGrp="1"/>
          </p:cNvSpPr>
          <p:nvPr>
            <p:ph type="pic" idx="13"/>
          </p:nvPr>
        </p:nvSpPr>
        <p:spPr>
          <a:xfrm>
            <a:off x="-2484" y="6858000"/>
            <a:ext cx="24386484" cy="6857999"/>
          </a:xfrm>
          <a:prstGeom prst="rect">
            <a:avLst/>
          </a:prstGeom>
        </p:spPr>
        <p:txBody>
          <a:bodyPr lIns="91439" tIns="45719" rIns="91439" bIns="45719"/>
          <a:lstStyle/>
          <a:p>
            <a:endParaRPr/>
          </a:p>
        </p:txBody>
      </p:sp>
      <p:sp>
        <p:nvSpPr>
          <p:cNvPr id="507" name="Shape 507"/>
          <p:cNvSpPr>
            <a:spLocks noGrp="1"/>
          </p:cNvSpPr>
          <p:nvPr>
            <p:ph type="pic" sz="quarter" idx="14"/>
          </p:nvPr>
        </p:nvSpPr>
        <p:spPr>
          <a:xfrm>
            <a:off x="1439862" y="927000"/>
            <a:ext cx="1902769" cy="1902769"/>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Image 7">
    <p:spTree>
      <p:nvGrpSpPr>
        <p:cNvPr id="1" name=""/>
        <p:cNvGrpSpPr/>
        <p:nvPr/>
      </p:nvGrpSpPr>
      <p:grpSpPr>
        <a:xfrm>
          <a:off x="0" y="0"/>
          <a:ext cx="0" cy="0"/>
          <a:chOff x="0" y="0"/>
          <a:chExt cx="0" cy="0"/>
        </a:xfrm>
      </p:grpSpPr>
      <p:sp>
        <p:nvSpPr>
          <p:cNvPr id="514" name="Shape 514"/>
          <p:cNvSpPr>
            <a:spLocks noGrp="1"/>
          </p:cNvSpPr>
          <p:nvPr>
            <p:ph type="title"/>
          </p:nvPr>
        </p:nvSpPr>
        <p:spPr>
          <a:xfrm>
            <a:off x="1439862" y="2211189"/>
            <a:ext cx="7166185" cy="3807123"/>
          </a:xfrm>
          <a:prstGeom prst="rect">
            <a:avLst/>
          </a:prstGeom>
        </p:spPr>
        <p:txBody>
          <a:bodyPr anchor="ctr"/>
          <a:lstStyle>
            <a:lvl1pPr algn="l">
              <a:defRPr sz="7000" spc="-210">
                <a:solidFill>
                  <a:srgbClr val="1C1D21"/>
                </a:solidFill>
              </a:defRPr>
            </a:lvl1pPr>
          </a:lstStyle>
          <a:p>
            <a:r>
              <a:t>Text názvu</a:t>
            </a:r>
          </a:p>
        </p:txBody>
      </p:sp>
      <p:sp>
        <p:nvSpPr>
          <p:cNvPr id="515" name="Shape 515"/>
          <p:cNvSpPr>
            <a:spLocks noGrp="1"/>
          </p:cNvSpPr>
          <p:nvPr>
            <p:ph type="body" sz="quarter" idx="1"/>
          </p:nvPr>
        </p:nvSpPr>
        <p:spPr>
          <a:xfrm>
            <a:off x="15797279" y="2211189"/>
            <a:ext cx="7124832" cy="3807123"/>
          </a:xfrm>
          <a:prstGeom prst="rect">
            <a:avLst/>
          </a:prstGeom>
        </p:spPr>
        <p:txBody>
          <a:bodyPr anchor="ctr"/>
          <a:lstStyle/>
          <a:p>
            <a:r>
              <a:t>Text úrovne 1</a:t>
            </a:r>
          </a:p>
          <a:p>
            <a:pPr lvl="1"/>
            <a:r>
              <a:t>Text úrovne 2</a:t>
            </a:r>
          </a:p>
          <a:p>
            <a:pPr lvl="2"/>
            <a:r>
              <a:t>Text úrovne 3</a:t>
            </a:r>
          </a:p>
          <a:p>
            <a:pPr lvl="3"/>
            <a:r>
              <a:t>Text úrovne 4</a:t>
            </a:r>
          </a:p>
          <a:p>
            <a:pPr lvl="4"/>
            <a:r>
              <a:t>Text úrovne 5</a:t>
            </a:r>
          </a:p>
        </p:txBody>
      </p:sp>
      <p:sp>
        <p:nvSpPr>
          <p:cNvPr id="516" name="Shape 516"/>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517" name="Shape 517"/>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518" name="Shape 518"/>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519" name="Shape 519"/>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20" name="Shape 520"/>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21" name="Shape 521"/>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522" name="Shape 522"/>
          <p:cNvSpPr>
            <a:spLocks noGrp="1"/>
          </p:cNvSpPr>
          <p:nvPr>
            <p:ph type="pic" idx="13"/>
          </p:nvPr>
        </p:nvSpPr>
        <p:spPr>
          <a:xfrm>
            <a:off x="-2484" y="6858000"/>
            <a:ext cx="24386484" cy="6857999"/>
          </a:xfrm>
          <a:prstGeom prst="rect">
            <a:avLst/>
          </a:prstGeom>
        </p:spPr>
        <p:txBody>
          <a:bodyPr lIns="91439" tIns="45719" rIns="91439" bIns="45719"/>
          <a:lstStyle/>
          <a:p>
            <a:endParaRPr/>
          </a:p>
        </p:txBody>
      </p:sp>
      <p:sp>
        <p:nvSpPr>
          <p:cNvPr id="523" name="Shape 523"/>
          <p:cNvSpPr/>
          <p:nvPr/>
        </p:nvSpPr>
        <p:spPr>
          <a:xfrm>
            <a:off x="9987737" y="4638288"/>
            <a:ext cx="4427851" cy="4439424"/>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9C9790"/>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524" name="Shape 524"/>
          <p:cNvSpPr>
            <a:spLocks noGrp="1"/>
          </p:cNvSpPr>
          <p:nvPr>
            <p:ph type="pic" sz="quarter" idx="14"/>
          </p:nvPr>
        </p:nvSpPr>
        <p:spPr>
          <a:xfrm>
            <a:off x="11430793" y="6096793"/>
            <a:ext cx="1522414" cy="1522414"/>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Image 8">
    <p:spTree>
      <p:nvGrpSpPr>
        <p:cNvPr id="1" name=""/>
        <p:cNvGrpSpPr/>
        <p:nvPr/>
      </p:nvGrpSpPr>
      <p:grpSpPr>
        <a:xfrm>
          <a:off x="0" y="0"/>
          <a:ext cx="0" cy="0"/>
          <a:chOff x="0" y="0"/>
          <a:chExt cx="0" cy="0"/>
        </a:xfrm>
      </p:grpSpPr>
      <p:sp>
        <p:nvSpPr>
          <p:cNvPr id="531" name="Shape 531"/>
          <p:cNvSpPr>
            <a:spLocks noGrp="1"/>
          </p:cNvSpPr>
          <p:nvPr>
            <p:ph type="pic" idx="13"/>
          </p:nvPr>
        </p:nvSpPr>
        <p:spPr>
          <a:xfrm>
            <a:off x="-2484" y="0"/>
            <a:ext cx="24386484" cy="6857999"/>
          </a:xfrm>
          <a:prstGeom prst="rect">
            <a:avLst/>
          </a:prstGeom>
        </p:spPr>
        <p:txBody>
          <a:bodyPr lIns="91439" tIns="45719" rIns="91439" bIns="45719"/>
          <a:lstStyle/>
          <a:p>
            <a:endParaRPr/>
          </a:p>
        </p:txBody>
      </p:sp>
      <p:sp>
        <p:nvSpPr>
          <p:cNvPr id="532" name="Shape 532"/>
          <p:cNvSpPr>
            <a:spLocks noGrp="1"/>
          </p:cNvSpPr>
          <p:nvPr>
            <p:ph type="title"/>
          </p:nvPr>
        </p:nvSpPr>
        <p:spPr>
          <a:xfrm>
            <a:off x="1439862" y="7750274"/>
            <a:ext cx="7178885" cy="3807123"/>
          </a:xfrm>
          <a:prstGeom prst="rect">
            <a:avLst/>
          </a:prstGeom>
        </p:spPr>
        <p:txBody>
          <a:bodyPr anchor="ctr"/>
          <a:lstStyle>
            <a:lvl1pPr algn="l">
              <a:defRPr sz="7000" spc="-210">
                <a:solidFill>
                  <a:srgbClr val="1C1D21"/>
                </a:solidFill>
              </a:defRPr>
            </a:lvl1pPr>
          </a:lstStyle>
          <a:p>
            <a:r>
              <a:t>Text názvu</a:t>
            </a:r>
          </a:p>
        </p:txBody>
      </p:sp>
      <p:sp>
        <p:nvSpPr>
          <p:cNvPr id="533" name="Shape 533"/>
          <p:cNvSpPr>
            <a:spLocks noGrp="1"/>
          </p:cNvSpPr>
          <p:nvPr>
            <p:ph type="body" sz="quarter" idx="1"/>
          </p:nvPr>
        </p:nvSpPr>
        <p:spPr>
          <a:xfrm>
            <a:off x="15755926" y="7750274"/>
            <a:ext cx="7166185" cy="3807123"/>
          </a:xfrm>
          <a:prstGeom prst="rect">
            <a:avLst/>
          </a:prstGeom>
        </p:spPr>
        <p:txBody>
          <a:bodyPr anchor="ctr"/>
          <a:lstStyle/>
          <a:p>
            <a:r>
              <a:t>Text úrovne 1</a:t>
            </a:r>
          </a:p>
          <a:p>
            <a:pPr lvl="1"/>
            <a:r>
              <a:t>Text úrovne 2</a:t>
            </a:r>
          </a:p>
          <a:p>
            <a:pPr lvl="2"/>
            <a:r>
              <a:t>Text úrovne 3</a:t>
            </a:r>
          </a:p>
          <a:p>
            <a:pPr lvl="3"/>
            <a:r>
              <a:t>Text úrovne 4</a:t>
            </a:r>
          </a:p>
          <a:p>
            <a:pPr lvl="4"/>
            <a:r>
              <a:t>Text úrovne 5</a:t>
            </a:r>
          </a:p>
        </p:txBody>
      </p:sp>
      <p:sp>
        <p:nvSpPr>
          <p:cNvPr id="534" name="Shape 534"/>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535" name="Shape 535"/>
          <p:cNvSpPr/>
          <p:nvPr/>
        </p:nvSpPr>
        <p:spPr>
          <a:xfrm>
            <a:off x="8612120" y="12338546"/>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536" name="Shape 536"/>
          <p:cNvSpPr/>
          <p:nvPr/>
        </p:nvSpPr>
        <p:spPr>
          <a:xfrm>
            <a:off x="1439862" y="12338546"/>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by goashape</a:t>
            </a:r>
          </a:p>
        </p:txBody>
      </p:sp>
      <p:sp>
        <p:nvSpPr>
          <p:cNvPr id="537" name="Shape 537"/>
          <p:cNvSpPr/>
          <p:nvPr/>
        </p:nvSpPr>
        <p:spPr>
          <a:xfrm flipV="1">
            <a:off x="15784579" y="12449671"/>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38" name="Shape 538"/>
          <p:cNvSpPr/>
          <p:nvPr/>
        </p:nvSpPr>
        <p:spPr>
          <a:xfrm flipV="1">
            <a:off x="8618746" y="12449671"/>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39" name="Shape 539"/>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540" name="Shape 540"/>
          <p:cNvSpPr/>
          <p:nvPr/>
        </p:nvSpPr>
        <p:spPr>
          <a:xfrm>
            <a:off x="9987737" y="4638288"/>
            <a:ext cx="4427851" cy="4439424"/>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541" name="Shape 541"/>
          <p:cNvSpPr>
            <a:spLocks noGrp="1"/>
          </p:cNvSpPr>
          <p:nvPr>
            <p:ph type="pic" sz="quarter" idx="14"/>
          </p:nvPr>
        </p:nvSpPr>
        <p:spPr>
          <a:xfrm>
            <a:off x="11430793" y="6096793"/>
            <a:ext cx="1522414" cy="1522414"/>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Image 9">
    <p:spTree>
      <p:nvGrpSpPr>
        <p:cNvPr id="1" name=""/>
        <p:cNvGrpSpPr/>
        <p:nvPr/>
      </p:nvGrpSpPr>
      <p:grpSpPr>
        <a:xfrm>
          <a:off x="0" y="0"/>
          <a:ext cx="0" cy="0"/>
          <a:chOff x="0" y="0"/>
          <a:chExt cx="0" cy="0"/>
        </a:xfrm>
      </p:grpSpPr>
      <p:sp>
        <p:nvSpPr>
          <p:cNvPr id="548" name="Shape 548"/>
          <p:cNvSpPr>
            <a:spLocks noGrp="1"/>
          </p:cNvSpPr>
          <p:nvPr>
            <p:ph type="title"/>
          </p:nvPr>
        </p:nvSpPr>
        <p:spPr>
          <a:xfrm>
            <a:off x="5032441" y="2211189"/>
            <a:ext cx="14344517" cy="1902927"/>
          </a:xfrm>
          <a:prstGeom prst="rect">
            <a:avLst/>
          </a:prstGeom>
        </p:spPr>
        <p:txBody>
          <a:bodyPr anchor="ctr"/>
          <a:lstStyle>
            <a:lvl1pPr>
              <a:defRPr sz="7000" spc="-140">
                <a:solidFill>
                  <a:srgbClr val="1C1D21"/>
                </a:solidFill>
              </a:defRPr>
            </a:lvl1pPr>
          </a:lstStyle>
          <a:p>
            <a:r>
              <a:t>Text názvu</a:t>
            </a:r>
          </a:p>
        </p:txBody>
      </p:sp>
      <p:sp>
        <p:nvSpPr>
          <p:cNvPr id="549" name="Shape 549"/>
          <p:cNvSpPr>
            <a:spLocks noGrp="1"/>
          </p:cNvSpPr>
          <p:nvPr>
            <p:ph type="body" sz="quarter" idx="1"/>
          </p:nvPr>
        </p:nvSpPr>
        <p:spPr>
          <a:xfrm>
            <a:off x="5032441" y="4114115"/>
            <a:ext cx="14344518" cy="1960245"/>
          </a:xfrm>
          <a:prstGeom prst="rect">
            <a:avLst/>
          </a:prstGeom>
        </p:spPr>
        <p:txBody>
          <a:bodyPr anchor="ct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550" name="Shape 550"/>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551" name="Shape 551"/>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552" name="Shape 552"/>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553" name="Shape 553"/>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54" name="Shape 554"/>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55" name="Shape 555"/>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556" name="Shape 556"/>
          <p:cNvSpPr>
            <a:spLocks noGrp="1"/>
          </p:cNvSpPr>
          <p:nvPr>
            <p:ph type="pic" sz="half" idx="13"/>
          </p:nvPr>
        </p:nvSpPr>
        <p:spPr>
          <a:xfrm>
            <a:off x="-2484" y="8928100"/>
            <a:ext cx="24386485" cy="4787900"/>
          </a:xfrm>
          <a:prstGeom prst="rect">
            <a:avLst/>
          </a:prstGeom>
        </p:spPr>
        <p:txBody>
          <a:bodyPr lIns="91439" tIns="45719" rIns="91439" bIns="45719"/>
          <a:lstStyle/>
          <a:p>
            <a:endParaRPr/>
          </a:p>
        </p:txBody>
      </p:sp>
      <p:sp>
        <p:nvSpPr>
          <p:cNvPr id="557" name="Shape 557"/>
          <p:cNvSpPr/>
          <p:nvPr/>
        </p:nvSpPr>
        <p:spPr>
          <a:xfrm>
            <a:off x="9987737" y="6708388"/>
            <a:ext cx="4427851" cy="4439424"/>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1C1D21"/>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558" name="Shape 558"/>
          <p:cNvSpPr>
            <a:spLocks noGrp="1"/>
          </p:cNvSpPr>
          <p:nvPr>
            <p:ph type="pic" sz="quarter" idx="14"/>
          </p:nvPr>
        </p:nvSpPr>
        <p:spPr>
          <a:xfrm>
            <a:off x="11430793" y="8166893"/>
            <a:ext cx="1522414" cy="1522414"/>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kew Image 4">
    <p:spTree>
      <p:nvGrpSpPr>
        <p:cNvPr id="1" name=""/>
        <p:cNvGrpSpPr/>
        <p:nvPr/>
      </p:nvGrpSpPr>
      <p:grpSpPr>
        <a:xfrm>
          <a:off x="0" y="0"/>
          <a:ext cx="0" cy="0"/>
          <a:chOff x="0" y="0"/>
          <a:chExt cx="0" cy="0"/>
        </a:xfrm>
      </p:grpSpPr>
      <p:sp>
        <p:nvSpPr>
          <p:cNvPr id="565" name="Shape 565"/>
          <p:cNvSpPr>
            <a:spLocks noGrp="1"/>
          </p:cNvSpPr>
          <p:nvPr>
            <p:ph type="pic" idx="13"/>
          </p:nvPr>
        </p:nvSpPr>
        <p:spPr>
          <a:xfrm>
            <a:off x="10089223" y="-22424"/>
            <a:ext cx="14341278" cy="13738423"/>
          </a:xfrm>
          <a:prstGeom prst="rect">
            <a:avLst/>
          </a:prstGeom>
        </p:spPr>
        <p:txBody>
          <a:bodyPr lIns="91439" tIns="45719" rIns="91439" bIns="45719"/>
          <a:lstStyle/>
          <a:p>
            <a:endParaRPr/>
          </a:p>
        </p:txBody>
      </p:sp>
      <p:sp>
        <p:nvSpPr>
          <p:cNvPr id="566" name="Shape 566"/>
          <p:cNvSpPr>
            <a:spLocks noGrp="1"/>
          </p:cNvSpPr>
          <p:nvPr>
            <p:ph type="title"/>
          </p:nvPr>
        </p:nvSpPr>
        <p:spPr>
          <a:xfrm>
            <a:off x="2968326" y="1371500"/>
            <a:ext cx="7614346" cy="5492156"/>
          </a:xfrm>
          <a:prstGeom prst="rect">
            <a:avLst/>
          </a:prstGeom>
        </p:spPr>
        <p:txBody>
          <a:bodyPr anchor="ctr"/>
          <a:lstStyle/>
          <a:p>
            <a:r>
              <a:t>Text názvu</a:t>
            </a:r>
          </a:p>
        </p:txBody>
      </p:sp>
      <p:sp>
        <p:nvSpPr>
          <p:cNvPr id="567" name="Shape 567"/>
          <p:cNvSpPr>
            <a:spLocks noGrp="1"/>
          </p:cNvSpPr>
          <p:nvPr>
            <p:ph type="body" sz="quarter" idx="1"/>
          </p:nvPr>
        </p:nvSpPr>
        <p:spPr>
          <a:xfrm>
            <a:off x="2968326" y="6858000"/>
            <a:ext cx="7614346" cy="4441627"/>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568" name="Shape 568"/>
          <p:cNvSpPr>
            <a:spLocks noGrp="1"/>
          </p:cNvSpPr>
          <p:nvPr>
            <p:ph type="sldNum" sz="quarter" idx="2"/>
          </p:nvPr>
        </p:nvSpPr>
        <p:spPr>
          <a:xfrm>
            <a:off x="6013311"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569" name="Shape 569"/>
          <p:cNvSpPr/>
          <p:nvPr/>
        </p:nvSpPr>
        <p:spPr>
          <a:xfrm>
            <a:off x="6476591"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570" name="Shape 570"/>
          <p:cNvSpPr/>
          <p:nvPr/>
        </p:nvSpPr>
        <p:spPr>
          <a:xfrm>
            <a:off x="3192406"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571" name="Shape 571"/>
          <p:cNvSpPr/>
          <p:nvPr/>
        </p:nvSpPr>
        <p:spPr>
          <a:xfrm flipV="1">
            <a:off x="10364864"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72" name="Shape 572"/>
          <p:cNvSpPr/>
          <p:nvPr/>
        </p:nvSpPr>
        <p:spPr>
          <a:xfrm flipV="1">
            <a:off x="3199032"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73" name="Shape 573"/>
          <p:cNvSpPr/>
          <p:nvPr/>
        </p:nvSpPr>
        <p:spPr>
          <a:xfrm>
            <a:off x="11638670" y="4942065"/>
            <a:ext cx="5383825" cy="3809249"/>
          </a:xfrm>
          <a:custGeom>
            <a:avLst/>
            <a:gdLst/>
            <a:ahLst/>
            <a:cxnLst>
              <a:cxn ang="0">
                <a:pos x="wd2" y="hd2"/>
              </a:cxn>
              <a:cxn ang="5400000">
                <a:pos x="wd2" y="hd2"/>
              </a:cxn>
              <a:cxn ang="10800000">
                <a:pos x="wd2" y="hd2"/>
              </a:cxn>
              <a:cxn ang="16200000">
                <a:pos x="wd2" y="hd2"/>
              </a:cxn>
            </a:cxnLst>
            <a:rect l="0" t="0" r="r" b="b"/>
            <a:pathLst>
              <a:path w="21600" h="21600" extrusionOk="0">
                <a:moveTo>
                  <a:pt x="4789" y="0"/>
                </a:moveTo>
                <a:lnTo>
                  <a:pt x="21600" y="0"/>
                </a:lnTo>
                <a:lnTo>
                  <a:pt x="16811" y="21600"/>
                </a:lnTo>
                <a:lnTo>
                  <a:pt x="0" y="21600"/>
                </a:lnTo>
                <a:lnTo>
                  <a:pt x="4789" y="0"/>
                </a:lnTo>
                <a:close/>
              </a:path>
            </a:pathLst>
          </a:custGeom>
          <a:solidFill>
            <a:srgbClr val="9C978F"/>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74" name="Shape 574"/>
          <p:cNvSpPr>
            <a:spLocks noGrp="1"/>
          </p:cNvSpPr>
          <p:nvPr>
            <p:ph type="body" sz="quarter" idx="14"/>
          </p:nvPr>
        </p:nvSpPr>
        <p:spPr>
          <a:xfrm>
            <a:off x="12688472" y="5969000"/>
            <a:ext cx="3284221" cy="1778001"/>
          </a:xfrm>
          <a:prstGeom prst="rect">
            <a:avLst/>
          </a:prstGeom>
        </p:spPr>
        <p:txBody>
          <a:bodyPr wrap="none" anchor="ctr">
            <a:spAutoFit/>
          </a:bodyPr>
          <a:lstStyle>
            <a:lvl1pPr algn="ctr">
              <a:lnSpc>
                <a:spcPct val="100000"/>
              </a:lnSpc>
              <a:defRPr sz="10000" cap="all" spc="2000" baseline="10000">
                <a:solidFill>
                  <a:srgbClr val="FFFFFF"/>
                </a:solidFill>
                <a:latin typeface="+mn-lt"/>
                <a:ea typeface="+mn-ea"/>
                <a:cs typeface="+mn-cs"/>
                <a:sym typeface="Montserrat-Regular"/>
              </a:defRPr>
            </a:lvl1pPr>
          </a:lstStyle>
          <a:p>
            <a:r>
              <a:t>$20</a:t>
            </a: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Skew Image 5">
    <p:spTree>
      <p:nvGrpSpPr>
        <p:cNvPr id="1" name=""/>
        <p:cNvGrpSpPr/>
        <p:nvPr/>
      </p:nvGrpSpPr>
      <p:grpSpPr>
        <a:xfrm>
          <a:off x="0" y="0"/>
          <a:ext cx="0" cy="0"/>
          <a:chOff x="0" y="0"/>
          <a:chExt cx="0" cy="0"/>
        </a:xfrm>
      </p:grpSpPr>
      <p:sp>
        <p:nvSpPr>
          <p:cNvPr id="581" name="Shape 581"/>
          <p:cNvSpPr>
            <a:spLocks noGrp="1"/>
          </p:cNvSpPr>
          <p:nvPr>
            <p:ph type="pic" idx="13"/>
          </p:nvPr>
        </p:nvSpPr>
        <p:spPr>
          <a:xfrm flipH="1">
            <a:off x="-2441" y="-22424"/>
            <a:ext cx="14343718" cy="13738423"/>
          </a:xfrm>
          <a:prstGeom prst="rect">
            <a:avLst/>
          </a:prstGeom>
        </p:spPr>
        <p:txBody>
          <a:bodyPr lIns="91439" tIns="45719" rIns="91439" bIns="45719"/>
          <a:lstStyle/>
          <a:p>
            <a:endParaRPr/>
          </a:p>
        </p:txBody>
      </p:sp>
      <p:sp>
        <p:nvSpPr>
          <p:cNvPr id="582" name="Shape 582"/>
          <p:cNvSpPr>
            <a:spLocks noGrp="1"/>
          </p:cNvSpPr>
          <p:nvPr>
            <p:ph type="title"/>
          </p:nvPr>
        </p:nvSpPr>
        <p:spPr>
          <a:xfrm>
            <a:off x="14355292" y="1371500"/>
            <a:ext cx="7620365" cy="5711562"/>
          </a:xfrm>
          <a:prstGeom prst="rect">
            <a:avLst/>
          </a:prstGeom>
        </p:spPr>
        <p:txBody>
          <a:bodyPr anchor="ctr"/>
          <a:lstStyle/>
          <a:p>
            <a:r>
              <a:t>Text názvu</a:t>
            </a:r>
          </a:p>
        </p:txBody>
      </p:sp>
      <p:sp>
        <p:nvSpPr>
          <p:cNvPr id="583" name="Shape 583"/>
          <p:cNvSpPr>
            <a:spLocks noGrp="1"/>
          </p:cNvSpPr>
          <p:nvPr>
            <p:ph type="body" sz="quarter" idx="1"/>
          </p:nvPr>
        </p:nvSpPr>
        <p:spPr>
          <a:xfrm>
            <a:off x="14355292" y="7194186"/>
            <a:ext cx="7620365" cy="4443596"/>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584" name="Shape 584"/>
          <p:cNvSpPr>
            <a:spLocks noGrp="1"/>
          </p:cNvSpPr>
          <p:nvPr>
            <p:ph type="sldNum" sz="quarter" idx="2"/>
          </p:nvPr>
        </p:nvSpPr>
        <p:spPr>
          <a:xfrm>
            <a:off x="17403285" y="12351831"/>
            <a:ext cx="506878" cy="441146"/>
          </a:xfrm>
          <a:prstGeom prst="rect">
            <a:avLst/>
          </a:prstGeom>
          <a:ln w="12700">
            <a:miter lim="400000"/>
          </a:ln>
        </p:spPr>
        <p:txBody>
          <a:bodyPr wrap="none" lIns="50800" tIns="50800" rIns="50800" bIns="50800" anchor="ctr">
            <a:spAutoFit/>
          </a:bodyPr>
          <a:lstStyle>
            <a:lvl1pPr>
              <a:defRPr lang="uk-UA">
                <a:solidFill>
                  <a:srgbClr val="9C9790"/>
                </a:solidFill>
              </a:defRPr>
            </a:lvl1pPr>
          </a:lstStyle>
          <a:p>
            <a:fld id="{86CB4B4D-7CA3-9044-876B-883B54F8677D}" type="slidenum">
              <a:rPr lang="uk-UA"/>
              <a:pPr/>
              <a:t>‹#›</a:t>
            </a:fld>
            <a:endParaRPr lang="uk-UA"/>
          </a:p>
        </p:txBody>
      </p:sp>
      <p:sp>
        <p:nvSpPr>
          <p:cNvPr id="585" name="Shape 585"/>
          <p:cNvSpPr/>
          <p:nvPr/>
        </p:nvSpPr>
        <p:spPr>
          <a:xfrm>
            <a:off x="17866565"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586" name="Shape 586"/>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587" name="Shape 587"/>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88" name="Shape 588"/>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89" name="Shape 589"/>
          <p:cNvSpPr/>
          <p:nvPr/>
        </p:nvSpPr>
        <p:spPr>
          <a:xfrm flipH="1">
            <a:off x="7409570" y="4942065"/>
            <a:ext cx="5383825" cy="3809249"/>
          </a:xfrm>
          <a:custGeom>
            <a:avLst/>
            <a:gdLst/>
            <a:ahLst/>
            <a:cxnLst>
              <a:cxn ang="0">
                <a:pos x="wd2" y="hd2"/>
              </a:cxn>
              <a:cxn ang="5400000">
                <a:pos x="wd2" y="hd2"/>
              </a:cxn>
              <a:cxn ang="10800000">
                <a:pos x="wd2" y="hd2"/>
              </a:cxn>
              <a:cxn ang="16200000">
                <a:pos x="wd2" y="hd2"/>
              </a:cxn>
            </a:cxnLst>
            <a:rect l="0" t="0" r="r" b="b"/>
            <a:pathLst>
              <a:path w="21600" h="21600" extrusionOk="0">
                <a:moveTo>
                  <a:pt x="4789" y="0"/>
                </a:moveTo>
                <a:lnTo>
                  <a:pt x="21600" y="0"/>
                </a:lnTo>
                <a:lnTo>
                  <a:pt x="16811" y="21600"/>
                </a:lnTo>
                <a:lnTo>
                  <a:pt x="0" y="21600"/>
                </a:lnTo>
                <a:lnTo>
                  <a:pt x="4789" y="0"/>
                </a:lnTo>
                <a:close/>
              </a:path>
            </a:pathLst>
          </a:custGeom>
          <a:solidFill>
            <a:srgbClr val="A1D6D8"/>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90" name="Shape 590"/>
          <p:cNvSpPr>
            <a:spLocks noGrp="1"/>
          </p:cNvSpPr>
          <p:nvPr>
            <p:ph type="body" sz="quarter" idx="14"/>
          </p:nvPr>
        </p:nvSpPr>
        <p:spPr>
          <a:xfrm>
            <a:off x="8051702" y="5969000"/>
            <a:ext cx="4099561" cy="1778001"/>
          </a:xfrm>
          <a:prstGeom prst="rect">
            <a:avLst/>
          </a:prstGeom>
        </p:spPr>
        <p:txBody>
          <a:bodyPr wrap="none" anchor="ctr">
            <a:spAutoFit/>
          </a:bodyPr>
          <a:lstStyle>
            <a:lvl1pPr algn="ctr">
              <a:lnSpc>
                <a:spcPct val="100000"/>
              </a:lnSpc>
              <a:defRPr sz="10000" cap="all" spc="2000" baseline="10000">
                <a:solidFill>
                  <a:srgbClr val="FFFFFF"/>
                </a:solidFill>
                <a:latin typeface="+mn-lt"/>
                <a:ea typeface="+mn-ea"/>
                <a:cs typeface="+mn-cs"/>
                <a:sym typeface="Montserrat-Regular"/>
              </a:defRPr>
            </a:lvl1pPr>
          </a:lstStyle>
          <a:p>
            <a:r>
              <a:t>new</a:t>
            </a: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Skew Image 6">
    <p:spTree>
      <p:nvGrpSpPr>
        <p:cNvPr id="1" name=""/>
        <p:cNvGrpSpPr/>
        <p:nvPr/>
      </p:nvGrpSpPr>
      <p:grpSpPr>
        <a:xfrm>
          <a:off x="0" y="0"/>
          <a:ext cx="0" cy="0"/>
          <a:chOff x="0" y="0"/>
          <a:chExt cx="0" cy="0"/>
        </a:xfrm>
      </p:grpSpPr>
      <p:sp>
        <p:nvSpPr>
          <p:cNvPr id="597" name="Shape 597"/>
          <p:cNvSpPr>
            <a:spLocks noGrp="1"/>
          </p:cNvSpPr>
          <p:nvPr>
            <p:ph type="title"/>
          </p:nvPr>
        </p:nvSpPr>
        <p:spPr>
          <a:xfrm>
            <a:off x="1439862" y="4635061"/>
            <a:ext cx="5591820" cy="4445877"/>
          </a:xfrm>
          <a:prstGeom prst="rect">
            <a:avLst/>
          </a:prstGeom>
        </p:spPr>
        <p:txBody>
          <a:bodyPr anchor="ctr"/>
          <a:lstStyle/>
          <a:p>
            <a:r>
              <a:t>Text názvu</a:t>
            </a:r>
          </a:p>
        </p:txBody>
      </p:sp>
      <p:sp>
        <p:nvSpPr>
          <p:cNvPr id="598" name="Shape 598"/>
          <p:cNvSpPr>
            <a:spLocks noGrp="1"/>
          </p:cNvSpPr>
          <p:nvPr>
            <p:ph type="body" sz="quarter" idx="1"/>
          </p:nvPr>
        </p:nvSpPr>
        <p:spPr>
          <a:xfrm>
            <a:off x="17330292" y="4635061"/>
            <a:ext cx="5591820" cy="4445877"/>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Text úrovne 1</a:t>
            </a:r>
          </a:p>
          <a:p>
            <a:pPr lvl="1"/>
            <a:r>
              <a:t>Text úrovne 2</a:t>
            </a:r>
          </a:p>
          <a:p>
            <a:pPr lvl="2"/>
            <a:r>
              <a:t>Text úrovne 3</a:t>
            </a:r>
          </a:p>
          <a:p>
            <a:pPr lvl="3"/>
            <a:r>
              <a:t>Text úrovne 4</a:t>
            </a:r>
          </a:p>
          <a:p>
            <a:pPr lvl="4"/>
            <a:r>
              <a:t>Text úrovne 5</a:t>
            </a:r>
          </a:p>
        </p:txBody>
      </p:sp>
      <p:sp>
        <p:nvSpPr>
          <p:cNvPr id="599" name="Shape 599"/>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600" name="Shape 600"/>
          <p:cNvSpPr/>
          <p:nvPr/>
        </p:nvSpPr>
        <p:spPr>
          <a:xfrm>
            <a:off x="15755926"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200" spc="0">
                <a:solidFill>
                  <a:srgbClr val="9C9790"/>
                </a:solidFill>
                <a:latin typeface="Montserrat-Bold"/>
                <a:ea typeface="Montserrat-Bold"/>
                <a:cs typeface="Montserrat-Bold"/>
                <a:sym typeface="Montserrat-Bold"/>
              </a:defRPr>
            </a:lvl1pPr>
          </a:lstStyle>
          <a:p>
            <a:r>
              <a:t>basic slides section</a:t>
            </a:r>
          </a:p>
        </p:txBody>
      </p:sp>
      <p:sp>
        <p:nvSpPr>
          <p:cNvPr id="601" name="Shape 601"/>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603" name="Shape 603"/>
          <p:cNvSpPr>
            <a:spLocks noGrp="1"/>
          </p:cNvSpPr>
          <p:nvPr>
            <p:ph type="pic" idx="13"/>
          </p:nvPr>
        </p:nvSpPr>
        <p:spPr>
          <a:xfrm flipH="1">
            <a:off x="6501566" y="-1"/>
            <a:ext cx="11380869" cy="13713372"/>
          </a:xfrm>
          <a:prstGeom prst="rect">
            <a:avLst/>
          </a:prstGeom>
        </p:spPr>
        <p:txBody>
          <a:bodyPr lIns="91439" tIns="45719" rIns="91439" bIns="45719"/>
          <a:lstStyle/>
          <a:p>
            <a:endParaRPr/>
          </a:p>
        </p:txBody>
      </p:sp>
      <p:sp>
        <p:nvSpPr>
          <p:cNvPr id="604" name="Shape 604"/>
          <p:cNvSpPr/>
          <p:nvPr/>
        </p:nvSpPr>
        <p:spPr>
          <a:xfrm>
            <a:off x="1439862" y="927000"/>
            <a:ext cx="470427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10" name="TextBox 9"/>
          <p:cNvSpPr txBox="1"/>
          <p:nvPr userDrawn="1"/>
        </p:nvSpPr>
        <p:spPr>
          <a:xfrm>
            <a:off x="1439862" y="12338546"/>
            <a:ext cx="10748831"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 Multi cubic gallery">
    <p:spTree>
      <p:nvGrpSpPr>
        <p:cNvPr id="1" name=""/>
        <p:cNvGrpSpPr/>
        <p:nvPr/>
      </p:nvGrpSpPr>
      <p:grpSpPr>
        <a:xfrm>
          <a:off x="0" y="0"/>
          <a:ext cx="0" cy="0"/>
          <a:chOff x="0" y="0"/>
          <a:chExt cx="0" cy="0"/>
        </a:xfrm>
      </p:grpSpPr>
      <p:sp>
        <p:nvSpPr>
          <p:cNvPr id="611" name="Shape 611"/>
          <p:cNvSpPr/>
          <p:nvPr/>
        </p:nvSpPr>
        <p:spPr>
          <a:xfrm>
            <a:off x="17889292"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612" name="Shape 612"/>
          <p:cNvSpPr>
            <a:spLocks noGrp="1"/>
          </p:cNvSpPr>
          <p:nvPr>
            <p:ph type="body" sz="quarter" idx="13"/>
          </p:nvPr>
        </p:nvSpPr>
        <p:spPr>
          <a:xfrm>
            <a:off x="14582381"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613" name="Shape 613"/>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14" name="Shape 614"/>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15" name="Shape 615"/>
          <p:cNvSpPr>
            <a:spLocks noGrp="1"/>
          </p:cNvSpPr>
          <p:nvPr>
            <p:ph type="sldNum" sz="quarter" idx="2"/>
          </p:nvPr>
        </p:nvSpPr>
        <p:spPr>
          <a:xfrm>
            <a:off x="17426012" y="123656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616" name="Shape 616"/>
          <p:cNvSpPr>
            <a:spLocks noGrp="1"/>
          </p:cNvSpPr>
          <p:nvPr>
            <p:ph type="body" sz="quarter" idx="14"/>
          </p:nvPr>
        </p:nvSpPr>
        <p:spPr>
          <a:xfrm>
            <a:off x="13383435" y="1758999"/>
            <a:ext cx="9525779"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617" name="Shape 617"/>
          <p:cNvSpPr>
            <a:spLocks noGrp="1"/>
          </p:cNvSpPr>
          <p:nvPr>
            <p:ph type="body" sz="quarter" idx="15"/>
          </p:nvPr>
        </p:nvSpPr>
        <p:spPr>
          <a:xfrm>
            <a:off x="13383435" y="6858000"/>
            <a:ext cx="9525779"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18" name="Shape 618"/>
          <p:cNvSpPr>
            <a:spLocks noGrp="1"/>
          </p:cNvSpPr>
          <p:nvPr>
            <p:ph type="pic" sz="quarter" idx="16"/>
          </p:nvPr>
        </p:nvSpPr>
        <p:spPr>
          <a:xfrm rot="2700000">
            <a:off x="2472160" y="5136277"/>
            <a:ext cx="3443447" cy="3443447"/>
          </a:xfrm>
          <a:prstGeom prst="rect">
            <a:avLst/>
          </a:prstGeom>
        </p:spPr>
        <p:txBody>
          <a:bodyPr lIns="91439" tIns="45719" rIns="91439" bIns="45719"/>
          <a:lstStyle/>
          <a:p>
            <a:endParaRPr/>
          </a:p>
        </p:txBody>
      </p:sp>
      <p:sp>
        <p:nvSpPr>
          <p:cNvPr id="619" name="Shape 619"/>
          <p:cNvSpPr>
            <a:spLocks noGrp="1"/>
          </p:cNvSpPr>
          <p:nvPr>
            <p:ph type="pic" sz="quarter" idx="17"/>
          </p:nvPr>
        </p:nvSpPr>
        <p:spPr>
          <a:xfrm rot="2700000">
            <a:off x="5136276" y="2472160"/>
            <a:ext cx="3443448" cy="3443447"/>
          </a:xfrm>
          <a:prstGeom prst="rect">
            <a:avLst/>
          </a:prstGeom>
        </p:spPr>
        <p:txBody>
          <a:bodyPr lIns="91439" tIns="45719" rIns="91439" bIns="45719"/>
          <a:lstStyle/>
          <a:p>
            <a:endParaRPr/>
          </a:p>
        </p:txBody>
      </p:sp>
      <p:sp>
        <p:nvSpPr>
          <p:cNvPr id="620" name="Shape 620"/>
          <p:cNvSpPr>
            <a:spLocks noGrp="1"/>
          </p:cNvSpPr>
          <p:nvPr>
            <p:ph type="pic" sz="quarter" idx="18"/>
          </p:nvPr>
        </p:nvSpPr>
        <p:spPr>
          <a:xfrm rot="2700000">
            <a:off x="7800393" y="5136277"/>
            <a:ext cx="3443447" cy="3443447"/>
          </a:xfrm>
          <a:prstGeom prst="rect">
            <a:avLst/>
          </a:prstGeom>
        </p:spPr>
        <p:txBody>
          <a:bodyPr lIns="91439" tIns="45719" rIns="91439" bIns="45719"/>
          <a:lstStyle/>
          <a:p>
            <a:endParaRPr/>
          </a:p>
        </p:txBody>
      </p:sp>
      <p:sp>
        <p:nvSpPr>
          <p:cNvPr id="621" name="Shape 621"/>
          <p:cNvSpPr>
            <a:spLocks noGrp="1"/>
          </p:cNvSpPr>
          <p:nvPr>
            <p:ph type="pic" sz="quarter" idx="19"/>
          </p:nvPr>
        </p:nvSpPr>
        <p:spPr>
          <a:xfrm rot="2700000">
            <a:off x="5136276" y="7800393"/>
            <a:ext cx="3443447" cy="3443447"/>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asic 2">
    <p:spTree>
      <p:nvGrpSpPr>
        <p:cNvPr id="1" name=""/>
        <p:cNvGrpSpPr/>
        <p:nvPr/>
      </p:nvGrpSpPr>
      <p:grpSpPr>
        <a:xfrm>
          <a:off x="0" y="0"/>
          <a:ext cx="0" cy="0"/>
          <a:chOff x="0" y="0"/>
          <a:chExt cx="0" cy="0"/>
        </a:xfrm>
      </p:grpSpPr>
      <p:sp>
        <p:nvSpPr>
          <p:cNvPr id="46" name="Shape 46"/>
          <p:cNvSpPr>
            <a:spLocks noGrp="1"/>
          </p:cNvSpPr>
          <p:nvPr>
            <p:ph type="pic" sz="quarter" idx="13"/>
          </p:nvPr>
        </p:nvSpPr>
        <p:spPr>
          <a:xfrm>
            <a:off x="9653364" y="2411437"/>
            <a:ext cx="5077273" cy="5077272"/>
          </a:xfrm>
          <a:prstGeom prst="rect">
            <a:avLst/>
          </a:prstGeom>
        </p:spPr>
        <p:txBody>
          <a:bodyPr lIns="91439" tIns="45719" rIns="91439" bIns="45719"/>
          <a:lstStyle/>
          <a:p>
            <a:endParaRPr/>
          </a:p>
        </p:txBody>
      </p:sp>
      <p:sp>
        <p:nvSpPr>
          <p:cNvPr id="47" name="Shape 47"/>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48" name="Shape 48"/>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by goashape</a:t>
            </a:r>
          </a:p>
        </p:txBody>
      </p:sp>
      <p:sp>
        <p:nvSpPr>
          <p:cNvPr id="49" name="Shape 49"/>
          <p:cNvSpPr>
            <a:spLocks noGrp="1"/>
          </p:cNvSpPr>
          <p:nvPr>
            <p:ph type="sldNum" sz="quarter" idx="2"/>
          </p:nvPr>
        </p:nvSpPr>
        <p:spPr>
          <a:xfrm>
            <a:off x="21334313" y="927000"/>
            <a:ext cx="570299" cy="444501"/>
          </a:xfrm>
          <a:prstGeom prst="rect">
            <a:avLst/>
          </a:prstGeom>
        </p:spPr>
        <p:txBody>
          <a:bodyPr wrap="square"/>
          <a:lstStyle/>
          <a:p>
            <a:fld id="{86CB4B4D-7CA3-9044-876B-883B54F8677D}" type="slidenum">
              <a:t>‹#›</a:t>
            </a:fld>
            <a:endParaRPr/>
          </a:p>
        </p:txBody>
      </p:sp>
      <p:sp>
        <p:nvSpPr>
          <p:cNvPr id="50" name="Shape 50"/>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1" name="Shape 51"/>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52" name="Shape 52"/>
          <p:cNvSpPr>
            <a:spLocks noGrp="1"/>
          </p:cNvSpPr>
          <p:nvPr>
            <p:ph type="body" sz="half" idx="1"/>
          </p:nvPr>
        </p:nvSpPr>
        <p:spPr>
          <a:xfrm>
            <a:off x="5843785" y="6858000"/>
            <a:ext cx="12696430" cy="5480547"/>
          </a:xfrm>
          <a:prstGeom prst="rect">
            <a:avLst/>
          </a:prstGeom>
        </p:spPr>
        <p:txBody>
          <a:bodyPr anchor="b"/>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53" name="Shape 53"/>
          <p:cNvSpPr>
            <a:spLocks noGrp="1"/>
          </p:cNvSpPr>
          <p:nvPr>
            <p:ph type="title"/>
          </p:nvPr>
        </p:nvSpPr>
        <p:spPr>
          <a:xfrm>
            <a:off x="5843785" y="3042146"/>
            <a:ext cx="12696430" cy="3815854"/>
          </a:xfrm>
          <a:prstGeom prst="rect">
            <a:avLst/>
          </a:prstGeom>
        </p:spPr>
        <p:txBody>
          <a:bodyPr anchor="ctr"/>
          <a:lstStyle>
            <a:lvl1pPr>
              <a:defRPr sz="7000" spc="-140">
                <a:solidFill>
                  <a:srgbClr val="1C1D21"/>
                </a:solidFill>
              </a:defRPr>
            </a:lvl1pPr>
          </a:lstStyle>
          <a:p>
            <a:r>
              <a:t>Text názvu</a:t>
            </a:r>
          </a:p>
        </p:txBody>
      </p:sp>
      <p:sp>
        <p:nvSpPr>
          <p:cNvPr id="54" name="Shape 54"/>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12" name="TextBox 11"/>
          <p:cNvSpPr txBox="1"/>
          <p:nvPr userDrawn="1"/>
        </p:nvSpPr>
        <p:spPr>
          <a:xfrm rot="16200000">
            <a:off x="17659161" y="6637427"/>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2200">
                <a:solidFill>
                  <a:srgbClr val="8A857D"/>
                </a:solidFill>
                <a:latin typeface="Montserrat-Bold"/>
                <a:cs typeface="Montserrat-Bold"/>
              </a:defRPr>
            </a:lvl1pPr>
          </a:lstStyle>
          <a:p>
            <a:pPr lvl="0"/>
            <a:r>
              <a:rPr lang="en-US">
                <a:solidFill>
                  <a:srgbClr val="9C9790"/>
                </a:solidFill>
                <a:sym typeface="Montserrat-Regular"/>
              </a:rPr>
              <a:t>Graphicriver.net/user/goashape</a:t>
            </a: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 Multi cubic gallery 2">
    <p:spTree>
      <p:nvGrpSpPr>
        <p:cNvPr id="1" name=""/>
        <p:cNvGrpSpPr/>
        <p:nvPr/>
      </p:nvGrpSpPr>
      <p:grpSpPr>
        <a:xfrm>
          <a:off x="0" y="0"/>
          <a:ext cx="0" cy="0"/>
          <a:chOff x="0" y="0"/>
          <a:chExt cx="0" cy="0"/>
        </a:xfrm>
      </p:grpSpPr>
      <p:sp>
        <p:nvSpPr>
          <p:cNvPr id="628" name="Shape 628"/>
          <p:cNvSpPr/>
          <p:nvPr/>
        </p:nvSpPr>
        <p:spPr>
          <a:xfrm>
            <a:off x="5874535"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629" name="Shape 629"/>
          <p:cNvSpPr>
            <a:spLocks noGrp="1"/>
          </p:cNvSpPr>
          <p:nvPr>
            <p:ph type="sldNum" sz="quarter" idx="2"/>
          </p:nvPr>
        </p:nvSpPr>
        <p:spPr>
          <a:xfrm>
            <a:off x="5411255" y="123656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630" name="Shape 630"/>
          <p:cNvSpPr>
            <a:spLocks noGrp="1"/>
          </p:cNvSpPr>
          <p:nvPr>
            <p:ph type="body" sz="quarter" idx="13"/>
          </p:nvPr>
        </p:nvSpPr>
        <p:spPr>
          <a:xfrm>
            <a:off x="1439862" y="1758999"/>
            <a:ext cx="9525778"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631" name="Shape 631"/>
          <p:cNvSpPr>
            <a:spLocks noGrp="1"/>
          </p:cNvSpPr>
          <p:nvPr>
            <p:ph type="body" sz="quarter" idx="14"/>
          </p:nvPr>
        </p:nvSpPr>
        <p:spPr>
          <a:xfrm>
            <a:off x="1439862" y="6858000"/>
            <a:ext cx="9525778"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32" name="Shape 632"/>
          <p:cNvSpPr>
            <a:spLocks noGrp="1"/>
          </p:cNvSpPr>
          <p:nvPr>
            <p:ph type="pic" sz="quarter" idx="15"/>
          </p:nvPr>
        </p:nvSpPr>
        <p:spPr>
          <a:xfrm rot="2700000">
            <a:off x="13411983" y="5136277"/>
            <a:ext cx="3443447" cy="3443447"/>
          </a:xfrm>
          <a:prstGeom prst="rect">
            <a:avLst/>
          </a:prstGeom>
        </p:spPr>
        <p:txBody>
          <a:bodyPr lIns="91439" tIns="45719" rIns="91439" bIns="45719"/>
          <a:lstStyle/>
          <a:p>
            <a:endParaRPr/>
          </a:p>
        </p:txBody>
      </p:sp>
      <p:sp>
        <p:nvSpPr>
          <p:cNvPr id="633" name="Shape 633"/>
          <p:cNvSpPr>
            <a:spLocks noGrp="1"/>
          </p:cNvSpPr>
          <p:nvPr>
            <p:ph type="pic" sz="quarter" idx="16"/>
          </p:nvPr>
        </p:nvSpPr>
        <p:spPr>
          <a:xfrm rot="2700000">
            <a:off x="16076099" y="2472160"/>
            <a:ext cx="3443447" cy="3443447"/>
          </a:xfrm>
          <a:prstGeom prst="rect">
            <a:avLst/>
          </a:prstGeom>
        </p:spPr>
        <p:txBody>
          <a:bodyPr lIns="91439" tIns="45719" rIns="91439" bIns="45719"/>
          <a:lstStyle/>
          <a:p>
            <a:endParaRPr/>
          </a:p>
        </p:txBody>
      </p:sp>
      <p:sp>
        <p:nvSpPr>
          <p:cNvPr id="634" name="Shape 634"/>
          <p:cNvSpPr>
            <a:spLocks noGrp="1"/>
          </p:cNvSpPr>
          <p:nvPr>
            <p:ph type="pic" sz="quarter" idx="17"/>
          </p:nvPr>
        </p:nvSpPr>
        <p:spPr>
          <a:xfrm rot="2700000">
            <a:off x="18765615" y="5136277"/>
            <a:ext cx="3443447" cy="3443447"/>
          </a:xfrm>
          <a:prstGeom prst="rect">
            <a:avLst/>
          </a:prstGeom>
        </p:spPr>
        <p:txBody>
          <a:bodyPr lIns="91439" tIns="45719" rIns="91439" bIns="45719"/>
          <a:lstStyle/>
          <a:p>
            <a:endParaRPr/>
          </a:p>
        </p:txBody>
      </p:sp>
      <p:sp>
        <p:nvSpPr>
          <p:cNvPr id="635" name="Shape 635"/>
          <p:cNvSpPr>
            <a:spLocks noGrp="1"/>
          </p:cNvSpPr>
          <p:nvPr>
            <p:ph type="pic" sz="quarter" idx="18"/>
          </p:nvPr>
        </p:nvSpPr>
        <p:spPr>
          <a:xfrm rot="2700000">
            <a:off x="16076099" y="7800393"/>
            <a:ext cx="3443447" cy="3443447"/>
          </a:xfrm>
          <a:prstGeom prst="rect">
            <a:avLst/>
          </a:prstGeom>
        </p:spPr>
        <p:txBody>
          <a:bodyPr lIns="91439" tIns="45719" rIns="91439" bIns="45719"/>
          <a:lstStyle/>
          <a:p>
            <a:endParaRPr/>
          </a:p>
        </p:txBody>
      </p:sp>
      <p:sp>
        <p:nvSpPr>
          <p:cNvPr id="636" name="Shape 636"/>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637" name="Shape 637"/>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38" name="Shape 638"/>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Multi Skew Image 8">
    <p:spTree>
      <p:nvGrpSpPr>
        <p:cNvPr id="1" name=""/>
        <p:cNvGrpSpPr/>
        <p:nvPr/>
      </p:nvGrpSpPr>
      <p:grpSpPr>
        <a:xfrm>
          <a:off x="0" y="0"/>
          <a:ext cx="0" cy="0"/>
          <a:chOff x="0" y="0"/>
          <a:chExt cx="0" cy="0"/>
        </a:xfrm>
      </p:grpSpPr>
      <p:sp>
        <p:nvSpPr>
          <p:cNvPr id="645" name="Shape 645"/>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646" name="Shape 646"/>
          <p:cNvSpPr>
            <a:spLocks noGrp="1"/>
          </p:cNvSpPr>
          <p:nvPr>
            <p:ph type="pic" sz="quarter" idx="13"/>
          </p:nvPr>
        </p:nvSpPr>
        <p:spPr>
          <a:xfrm>
            <a:off x="12914874" y="2787145"/>
            <a:ext cx="4532446" cy="5099001"/>
          </a:xfrm>
          <a:prstGeom prst="rect">
            <a:avLst/>
          </a:prstGeom>
        </p:spPr>
        <p:txBody>
          <a:bodyPr lIns="91439" tIns="45719" rIns="91439" bIns="45719"/>
          <a:lstStyle/>
          <a:p>
            <a:endParaRPr/>
          </a:p>
        </p:txBody>
      </p:sp>
      <p:sp>
        <p:nvSpPr>
          <p:cNvPr id="647" name="Shape 647"/>
          <p:cNvSpPr>
            <a:spLocks noGrp="1"/>
          </p:cNvSpPr>
          <p:nvPr>
            <p:ph type="pic" sz="quarter" idx="14"/>
          </p:nvPr>
        </p:nvSpPr>
        <p:spPr>
          <a:xfrm>
            <a:off x="15181220" y="4903811"/>
            <a:ext cx="4532446" cy="5099002"/>
          </a:xfrm>
          <a:prstGeom prst="rect">
            <a:avLst/>
          </a:prstGeom>
        </p:spPr>
        <p:txBody>
          <a:bodyPr lIns="91439" tIns="45719" rIns="91439" bIns="45719"/>
          <a:lstStyle/>
          <a:p>
            <a:endParaRPr/>
          </a:p>
        </p:txBody>
      </p:sp>
      <p:sp>
        <p:nvSpPr>
          <p:cNvPr id="648" name="Shape 648"/>
          <p:cNvSpPr>
            <a:spLocks noGrp="1"/>
          </p:cNvSpPr>
          <p:nvPr>
            <p:ph type="pic" sz="quarter" idx="15"/>
          </p:nvPr>
        </p:nvSpPr>
        <p:spPr>
          <a:xfrm>
            <a:off x="18389798" y="4023278"/>
            <a:ext cx="4532446" cy="5099001"/>
          </a:xfrm>
          <a:prstGeom prst="rect">
            <a:avLst/>
          </a:prstGeom>
        </p:spPr>
        <p:txBody>
          <a:bodyPr lIns="91439" tIns="45719" rIns="91439" bIns="45719"/>
          <a:lstStyle/>
          <a:p>
            <a:endParaRPr/>
          </a:p>
        </p:txBody>
      </p:sp>
      <p:sp>
        <p:nvSpPr>
          <p:cNvPr id="649" name="Shape 649"/>
          <p:cNvSpPr>
            <a:spLocks noGrp="1"/>
          </p:cNvSpPr>
          <p:nvPr>
            <p:ph type="body" sz="quarter" idx="16"/>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650" name="Shape 650"/>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51" name="Shape 651"/>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52" name="Shape 652"/>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653" name="Shape 653"/>
          <p:cNvSpPr>
            <a:spLocks noGrp="1"/>
          </p:cNvSpPr>
          <p:nvPr>
            <p:ph type="body" sz="quarter" idx="17"/>
          </p:nvPr>
        </p:nvSpPr>
        <p:spPr>
          <a:xfrm>
            <a:off x="1439862" y="6858000"/>
            <a:ext cx="9519746"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54" name="Shape 654"/>
          <p:cNvSpPr>
            <a:spLocks noGrp="1"/>
          </p:cNvSpPr>
          <p:nvPr>
            <p:ph type="body" sz="quarter" idx="18"/>
          </p:nvPr>
        </p:nvSpPr>
        <p:spPr>
          <a:xfrm>
            <a:off x="1439862" y="1758999"/>
            <a:ext cx="9519747"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Multi Skew Image 7">
    <p:spTree>
      <p:nvGrpSpPr>
        <p:cNvPr id="1" name=""/>
        <p:cNvGrpSpPr/>
        <p:nvPr/>
      </p:nvGrpSpPr>
      <p:grpSpPr>
        <a:xfrm>
          <a:off x="0" y="0"/>
          <a:ext cx="0" cy="0"/>
          <a:chOff x="0" y="0"/>
          <a:chExt cx="0" cy="0"/>
        </a:xfrm>
      </p:grpSpPr>
      <p:sp>
        <p:nvSpPr>
          <p:cNvPr id="661" name="Shape 661"/>
          <p:cNvSpPr>
            <a:spLocks noGrp="1"/>
          </p:cNvSpPr>
          <p:nvPr>
            <p:ph type="pic" sz="quarter" idx="13"/>
          </p:nvPr>
        </p:nvSpPr>
        <p:spPr>
          <a:xfrm>
            <a:off x="4081144" y="3842808"/>
            <a:ext cx="4532446" cy="5099001"/>
          </a:xfrm>
          <a:prstGeom prst="rect">
            <a:avLst/>
          </a:prstGeom>
        </p:spPr>
        <p:txBody>
          <a:bodyPr lIns="91439" tIns="45719" rIns="91439" bIns="45719"/>
          <a:lstStyle/>
          <a:p>
            <a:endParaRPr/>
          </a:p>
        </p:txBody>
      </p:sp>
      <p:sp>
        <p:nvSpPr>
          <p:cNvPr id="662" name="Shape 662"/>
          <p:cNvSpPr>
            <a:spLocks noGrp="1"/>
          </p:cNvSpPr>
          <p:nvPr>
            <p:ph type="pic" sz="quarter" idx="14"/>
          </p:nvPr>
        </p:nvSpPr>
        <p:spPr>
          <a:xfrm>
            <a:off x="7383143" y="2606675"/>
            <a:ext cx="4532447" cy="5099001"/>
          </a:xfrm>
          <a:prstGeom prst="rect">
            <a:avLst/>
          </a:prstGeom>
        </p:spPr>
        <p:txBody>
          <a:bodyPr lIns="91439" tIns="45719" rIns="91439" bIns="45719"/>
          <a:lstStyle/>
          <a:p>
            <a:endParaRPr/>
          </a:p>
        </p:txBody>
      </p:sp>
      <p:sp>
        <p:nvSpPr>
          <p:cNvPr id="663" name="Shape 663"/>
          <p:cNvSpPr>
            <a:spLocks noGrp="1"/>
          </p:cNvSpPr>
          <p:nvPr>
            <p:ph type="pic" sz="quarter" idx="15"/>
          </p:nvPr>
        </p:nvSpPr>
        <p:spPr>
          <a:xfrm>
            <a:off x="9649491" y="4723341"/>
            <a:ext cx="4532446" cy="5099002"/>
          </a:xfrm>
          <a:prstGeom prst="rect">
            <a:avLst/>
          </a:prstGeom>
        </p:spPr>
        <p:txBody>
          <a:bodyPr lIns="91439" tIns="45719" rIns="91439" bIns="45719"/>
          <a:lstStyle/>
          <a:p>
            <a:endParaRPr/>
          </a:p>
        </p:txBody>
      </p:sp>
      <p:sp>
        <p:nvSpPr>
          <p:cNvPr id="664" name="Shape 664"/>
          <p:cNvSpPr>
            <a:spLocks noGrp="1"/>
          </p:cNvSpPr>
          <p:nvPr>
            <p:ph type="pic" sz="quarter" idx="16"/>
          </p:nvPr>
        </p:nvSpPr>
        <p:spPr>
          <a:xfrm>
            <a:off x="12180734" y="6010275"/>
            <a:ext cx="4532446" cy="5099001"/>
          </a:xfrm>
          <a:prstGeom prst="rect">
            <a:avLst/>
          </a:prstGeom>
        </p:spPr>
        <p:txBody>
          <a:bodyPr lIns="91439" tIns="45719" rIns="91439" bIns="45719"/>
          <a:lstStyle/>
          <a:p>
            <a:endParaRPr/>
          </a:p>
        </p:txBody>
      </p:sp>
      <p:sp>
        <p:nvSpPr>
          <p:cNvPr id="665" name="Shape 665"/>
          <p:cNvSpPr>
            <a:spLocks noGrp="1"/>
          </p:cNvSpPr>
          <p:nvPr>
            <p:ph type="pic" sz="quarter" idx="17"/>
          </p:nvPr>
        </p:nvSpPr>
        <p:spPr>
          <a:xfrm>
            <a:off x="15783111" y="3842808"/>
            <a:ext cx="4532446" cy="5099001"/>
          </a:xfrm>
          <a:prstGeom prst="rect">
            <a:avLst/>
          </a:prstGeom>
        </p:spPr>
        <p:txBody>
          <a:bodyPr lIns="91439" tIns="45719" rIns="91439" bIns="45719"/>
          <a:lstStyle/>
          <a:p>
            <a:endParaRPr/>
          </a:p>
        </p:txBody>
      </p:sp>
      <p:sp>
        <p:nvSpPr>
          <p:cNvPr id="666" name="Shape 666"/>
          <p:cNvSpPr/>
          <p:nvPr/>
        </p:nvSpPr>
        <p:spPr>
          <a:xfrm>
            <a:off x="15755926"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200" spc="0">
                <a:solidFill>
                  <a:srgbClr val="9C9790"/>
                </a:solidFill>
                <a:latin typeface="Montserrat-Bold"/>
                <a:ea typeface="Montserrat-Bold"/>
                <a:cs typeface="Montserrat-Bold"/>
                <a:sym typeface="Montserrat-Bold"/>
              </a:defRPr>
            </a:lvl1pPr>
          </a:lstStyle>
          <a:p>
            <a:r>
              <a:t>basic slides section</a:t>
            </a:r>
          </a:p>
        </p:txBody>
      </p:sp>
      <p:sp>
        <p:nvSpPr>
          <p:cNvPr id="667" name="Shape 667"/>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669" name="Shape 669"/>
          <p:cNvSpPr>
            <a:spLocks noGrp="1"/>
          </p:cNvSpPr>
          <p:nvPr>
            <p:ph type="pic" sz="quarter" idx="18"/>
          </p:nvPr>
        </p:nvSpPr>
        <p:spPr>
          <a:xfrm>
            <a:off x="1439862" y="927000"/>
            <a:ext cx="1902769" cy="1902769"/>
          </a:xfrm>
          <a:prstGeom prst="rect">
            <a:avLst/>
          </a:prstGeom>
        </p:spPr>
        <p:txBody>
          <a:bodyPr lIns="91439" tIns="45719" rIns="91439" bIns="45719"/>
          <a:lstStyle/>
          <a:p>
            <a:endParaRPr/>
          </a:p>
        </p:txBody>
      </p:sp>
      <p:sp>
        <p:nvSpPr>
          <p:cNvPr id="670" name="Shape 670"/>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2" name="TextBox 11"/>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Services 1">
    <p:spTree>
      <p:nvGrpSpPr>
        <p:cNvPr id="1" name=""/>
        <p:cNvGrpSpPr/>
        <p:nvPr/>
      </p:nvGrpSpPr>
      <p:grpSpPr>
        <a:xfrm>
          <a:off x="0" y="0"/>
          <a:ext cx="0" cy="0"/>
          <a:chOff x="0" y="0"/>
          <a:chExt cx="0" cy="0"/>
        </a:xfrm>
      </p:grpSpPr>
      <p:sp>
        <p:nvSpPr>
          <p:cNvPr id="677" name="Shape 677"/>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678" name="Shape 678"/>
          <p:cNvSpPr>
            <a:spLocks noGrp="1"/>
          </p:cNvSpPr>
          <p:nvPr>
            <p:ph type="body" sz="quarter" idx="13"/>
          </p:nvPr>
        </p:nvSpPr>
        <p:spPr>
          <a:xfrm>
            <a:off x="1758999" y="9178841"/>
            <a:ext cx="5716209" cy="954849"/>
          </a:xfrm>
          <a:prstGeom prst="rect">
            <a:avLst/>
          </a:prstGeom>
        </p:spPr>
        <p:txBody>
          <a:bodyPr anchor="ctr"/>
          <a:lstStyle>
            <a:lvl1pPr algn="ctr">
              <a:lnSpc>
                <a:spcPct val="100000"/>
              </a:lnSpc>
              <a:defRPr sz="3000" b="1" spc="-59">
                <a:solidFill>
                  <a:srgbClr val="1C1D21"/>
                </a:solidFill>
              </a:defRPr>
            </a:lvl1pPr>
          </a:lstStyle>
          <a:p>
            <a:r>
              <a:t>Service 1</a:t>
            </a:r>
          </a:p>
        </p:txBody>
      </p:sp>
      <p:sp>
        <p:nvSpPr>
          <p:cNvPr id="679" name="Shape 679"/>
          <p:cNvSpPr>
            <a:spLocks noGrp="1"/>
          </p:cNvSpPr>
          <p:nvPr>
            <p:ph type="body" sz="quarter" idx="14"/>
          </p:nvPr>
        </p:nvSpPr>
        <p:spPr>
          <a:xfrm>
            <a:off x="16908792" y="9178841"/>
            <a:ext cx="5716209" cy="954849"/>
          </a:xfrm>
          <a:prstGeom prst="rect">
            <a:avLst/>
          </a:prstGeom>
        </p:spPr>
        <p:txBody>
          <a:bodyPr anchor="ctr"/>
          <a:lstStyle>
            <a:lvl1pPr algn="ctr">
              <a:lnSpc>
                <a:spcPct val="100000"/>
              </a:lnSpc>
              <a:defRPr sz="3000" b="1" spc="-59">
                <a:solidFill>
                  <a:srgbClr val="1C1D21"/>
                </a:solidFill>
              </a:defRPr>
            </a:lvl1pPr>
          </a:lstStyle>
          <a:p>
            <a:r>
              <a:t>Service 1</a:t>
            </a:r>
          </a:p>
        </p:txBody>
      </p:sp>
      <p:sp>
        <p:nvSpPr>
          <p:cNvPr id="680" name="Shape 680"/>
          <p:cNvSpPr>
            <a:spLocks noGrp="1"/>
          </p:cNvSpPr>
          <p:nvPr>
            <p:ph type="body" sz="quarter" idx="15"/>
          </p:nvPr>
        </p:nvSpPr>
        <p:spPr>
          <a:xfrm>
            <a:off x="9333896" y="9178841"/>
            <a:ext cx="5716208" cy="954849"/>
          </a:xfrm>
          <a:prstGeom prst="rect">
            <a:avLst/>
          </a:prstGeom>
        </p:spPr>
        <p:txBody>
          <a:bodyPr anchor="ctr"/>
          <a:lstStyle>
            <a:lvl1pPr algn="ctr">
              <a:lnSpc>
                <a:spcPct val="100000"/>
              </a:lnSpc>
              <a:defRPr sz="3000" b="1" spc="-59">
                <a:solidFill>
                  <a:srgbClr val="1C1D21"/>
                </a:solidFill>
              </a:defRPr>
            </a:lvl1pPr>
          </a:lstStyle>
          <a:p>
            <a:r>
              <a:t>Service 1</a:t>
            </a:r>
          </a:p>
        </p:txBody>
      </p:sp>
      <p:sp>
        <p:nvSpPr>
          <p:cNvPr id="681" name="Shape 681"/>
          <p:cNvSpPr>
            <a:spLocks noGrp="1"/>
          </p:cNvSpPr>
          <p:nvPr>
            <p:ph type="body" sz="quarter" idx="16"/>
          </p:nvPr>
        </p:nvSpPr>
        <p:spPr>
          <a:xfrm>
            <a:off x="1758999" y="10388699"/>
            <a:ext cx="5716208" cy="1518048"/>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82" name="Shape 682"/>
          <p:cNvSpPr>
            <a:spLocks noGrp="1"/>
          </p:cNvSpPr>
          <p:nvPr>
            <p:ph type="body" sz="quarter" idx="17"/>
          </p:nvPr>
        </p:nvSpPr>
        <p:spPr>
          <a:xfrm>
            <a:off x="9333896" y="10388699"/>
            <a:ext cx="5716208" cy="1518048"/>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83" name="Shape 683"/>
          <p:cNvSpPr>
            <a:spLocks noGrp="1"/>
          </p:cNvSpPr>
          <p:nvPr>
            <p:ph type="body" sz="quarter" idx="18"/>
          </p:nvPr>
        </p:nvSpPr>
        <p:spPr>
          <a:xfrm>
            <a:off x="16908794" y="10388699"/>
            <a:ext cx="5716207" cy="1518048"/>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84" name="Shape 684"/>
          <p:cNvSpPr>
            <a:spLocks noGrp="1"/>
          </p:cNvSpPr>
          <p:nvPr>
            <p:ph type="body" sz="quarter" idx="19"/>
          </p:nvPr>
        </p:nvSpPr>
        <p:spPr>
          <a:xfrm>
            <a:off x="8612120" y="927000"/>
            <a:ext cx="7166186"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685" name="Shape 685"/>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86" name="Shape 686"/>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87" name="Shape 687"/>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688" name="Shape 688"/>
          <p:cNvSpPr>
            <a:spLocks noGrp="1"/>
          </p:cNvSpPr>
          <p:nvPr>
            <p:ph type="pic" sz="quarter" idx="20"/>
          </p:nvPr>
        </p:nvSpPr>
        <p:spPr>
          <a:xfrm>
            <a:off x="1439862" y="927000"/>
            <a:ext cx="1902769" cy="1902769"/>
          </a:xfrm>
          <a:prstGeom prst="rect">
            <a:avLst/>
          </a:prstGeom>
        </p:spPr>
        <p:txBody>
          <a:bodyPr lIns="91439" tIns="45719" rIns="91439" bIns="45719"/>
          <a:lstStyle/>
          <a:p>
            <a:endParaRPr/>
          </a:p>
        </p:txBody>
      </p:sp>
      <p:sp>
        <p:nvSpPr>
          <p:cNvPr id="689" name="Shape 689"/>
          <p:cNvSpPr>
            <a:spLocks noGrp="1"/>
          </p:cNvSpPr>
          <p:nvPr>
            <p:ph type="body" sz="quarter" idx="21"/>
          </p:nvPr>
        </p:nvSpPr>
        <p:spPr>
          <a:xfrm>
            <a:off x="4027347" y="2214679"/>
            <a:ext cx="16329306" cy="2037887"/>
          </a:xfrm>
          <a:prstGeom prst="rect">
            <a:avLst/>
          </a:prstGeom>
        </p:spPr>
        <p:txBody>
          <a:bodyPr anchor="ctr"/>
          <a:lstStyle>
            <a:lvl1pPr algn="ctr">
              <a:lnSpc>
                <a:spcPct val="100000"/>
              </a:lnSpc>
              <a:defRPr sz="7000" spc="-140">
                <a:solidFill>
                  <a:srgbClr val="1C1D21"/>
                </a:solidFill>
                <a:latin typeface="Lora"/>
                <a:ea typeface="Lora"/>
                <a:cs typeface="Lora"/>
                <a:sym typeface="Lora"/>
              </a:defRPr>
            </a:lvl1pPr>
          </a:lstStyle>
          <a:p>
            <a:r>
              <a:t>Title Text</a:t>
            </a:r>
          </a:p>
        </p:txBody>
      </p:sp>
      <p:sp>
        <p:nvSpPr>
          <p:cNvPr id="690" name="Shape 690"/>
          <p:cNvSpPr>
            <a:spLocks noGrp="1"/>
          </p:cNvSpPr>
          <p:nvPr>
            <p:ph type="body" sz="quarter" idx="22"/>
          </p:nvPr>
        </p:nvSpPr>
        <p:spPr>
          <a:xfrm>
            <a:off x="4027347" y="4252565"/>
            <a:ext cx="16329306" cy="1651132"/>
          </a:xfrm>
          <a:prstGeom prst="rect">
            <a:avLst/>
          </a:prstGeom>
        </p:spPr>
        <p:txBody>
          <a:bodyPr anchor="ct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691" name="Shape 691"/>
          <p:cNvSpPr/>
          <p:nvPr/>
        </p:nvSpPr>
        <p:spPr>
          <a:xfrm>
            <a:off x="4147634" y="7775378"/>
            <a:ext cx="938939" cy="1147592"/>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A1D6D8"/>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2" name="Shape 692"/>
          <p:cNvSpPr/>
          <p:nvPr/>
        </p:nvSpPr>
        <p:spPr>
          <a:xfrm>
            <a:off x="19193101" y="7743628"/>
            <a:ext cx="1147593" cy="1147592"/>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A1D6D8"/>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3" name="Shape 693"/>
          <p:cNvSpPr/>
          <p:nvPr/>
        </p:nvSpPr>
        <p:spPr>
          <a:xfrm>
            <a:off x="11619809" y="7745233"/>
            <a:ext cx="1144382" cy="1144382"/>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A1D6D8"/>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4" name="Shape 694"/>
          <p:cNvSpPr/>
          <p:nvPr/>
        </p:nvSpPr>
        <p:spPr>
          <a:xfrm flipV="1">
            <a:off x="8599421" y="7775378"/>
            <a:ext cx="1" cy="938940"/>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95" name="Shape 695"/>
          <p:cNvSpPr/>
          <p:nvPr/>
        </p:nvSpPr>
        <p:spPr>
          <a:xfrm flipV="1">
            <a:off x="15765605" y="7775378"/>
            <a:ext cx="1" cy="938940"/>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Services 2">
    <p:bg>
      <p:bgPr>
        <a:solidFill>
          <a:srgbClr val="1C1D21"/>
        </a:solidFill>
        <a:effectLst/>
      </p:bgPr>
    </p:bg>
    <p:spTree>
      <p:nvGrpSpPr>
        <p:cNvPr id="1" name=""/>
        <p:cNvGrpSpPr/>
        <p:nvPr/>
      </p:nvGrpSpPr>
      <p:grpSpPr>
        <a:xfrm>
          <a:off x="0" y="0"/>
          <a:ext cx="0" cy="0"/>
          <a:chOff x="0" y="0"/>
          <a:chExt cx="0" cy="0"/>
        </a:xfrm>
      </p:grpSpPr>
      <p:sp>
        <p:nvSpPr>
          <p:cNvPr id="702" name="Shape 702"/>
          <p:cNvSpPr>
            <a:spLocks noGrp="1"/>
          </p:cNvSpPr>
          <p:nvPr>
            <p:ph type="body" sz="quarter" idx="13"/>
          </p:nvPr>
        </p:nvSpPr>
        <p:spPr>
          <a:xfrm>
            <a:off x="8612120" y="927000"/>
            <a:ext cx="7166186" cy="444501"/>
          </a:xfrm>
          <a:prstGeom prst="rect">
            <a:avLst/>
          </a:prstGeom>
        </p:spPr>
        <p:txBody>
          <a:bodyPr anchor="ctr">
            <a:spAutoFit/>
          </a:bodyPr>
          <a:lstStyle>
            <a:lvl1pPr algn="ctr">
              <a:lnSpc>
                <a:spcPct val="100000"/>
              </a:lnSpc>
              <a:defRPr sz="2200" cap="all" spc="0">
                <a:solidFill>
                  <a:srgbClr val="FFFFFF"/>
                </a:solidFill>
                <a:latin typeface="Montserrat-Bold"/>
                <a:ea typeface="Montserrat-Bold"/>
                <a:cs typeface="Montserrat-Bold"/>
                <a:sym typeface="Montserrat-Bold"/>
              </a:defRPr>
            </a:lvl1pPr>
          </a:lstStyle>
          <a:p>
            <a:r>
              <a:t>basic slides section</a:t>
            </a:r>
          </a:p>
        </p:txBody>
      </p:sp>
      <p:sp>
        <p:nvSpPr>
          <p:cNvPr id="703" name="Shape 703"/>
          <p:cNvSpPr/>
          <p:nvPr/>
        </p:nvSpPr>
        <p:spPr>
          <a:xfrm flipV="1">
            <a:off x="15784579"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04" name="Shape 704"/>
          <p:cNvSpPr/>
          <p:nvPr/>
        </p:nvSpPr>
        <p:spPr>
          <a:xfrm flipV="1">
            <a:off x="8618746"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05" name="Shape 705"/>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slide</a:t>
            </a:r>
          </a:p>
        </p:txBody>
      </p:sp>
      <p:sp>
        <p:nvSpPr>
          <p:cNvPr id="706" name="Shape 706"/>
          <p:cNvSpPr>
            <a:spLocks noGrp="1"/>
          </p:cNvSpPr>
          <p:nvPr>
            <p:ph type="body" sz="quarter" idx="14"/>
          </p:nvPr>
        </p:nvSpPr>
        <p:spPr>
          <a:xfrm>
            <a:off x="1758999" y="9178841"/>
            <a:ext cx="5716209" cy="954849"/>
          </a:xfrm>
          <a:prstGeom prst="rect">
            <a:avLst/>
          </a:prstGeom>
        </p:spPr>
        <p:txBody>
          <a:bodyPr anchor="ctr"/>
          <a:lstStyle>
            <a:lvl1pPr algn="ctr">
              <a:lnSpc>
                <a:spcPct val="100000"/>
              </a:lnSpc>
              <a:defRPr sz="3000" b="1" spc="-59">
                <a:solidFill>
                  <a:srgbClr val="FFFFFF"/>
                </a:solidFill>
              </a:defRPr>
            </a:lvl1pPr>
          </a:lstStyle>
          <a:p>
            <a:r>
              <a:t>Service 1</a:t>
            </a:r>
          </a:p>
        </p:txBody>
      </p:sp>
      <p:sp>
        <p:nvSpPr>
          <p:cNvPr id="707" name="Shape 707"/>
          <p:cNvSpPr>
            <a:spLocks noGrp="1"/>
          </p:cNvSpPr>
          <p:nvPr>
            <p:ph type="body" sz="quarter" idx="15"/>
          </p:nvPr>
        </p:nvSpPr>
        <p:spPr>
          <a:xfrm>
            <a:off x="16908792" y="9178841"/>
            <a:ext cx="5716209" cy="954849"/>
          </a:xfrm>
          <a:prstGeom prst="rect">
            <a:avLst/>
          </a:prstGeom>
        </p:spPr>
        <p:txBody>
          <a:bodyPr anchor="ctr"/>
          <a:lstStyle>
            <a:lvl1pPr algn="ctr">
              <a:lnSpc>
                <a:spcPct val="100000"/>
              </a:lnSpc>
              <a:defRPr sz="3000" b="1" spc="-59">
                <a:solidFill>
                  <a:srgbClr val="FFFFFF"/>
                </a:solidFill>
              </a:defRPr>
            </a:lvl1pPr>
          </a:lstStyle>
          <a:p>
            <a:r>
              <a:t>Service 1</a:t>
            </a:r>
          </a:p>
        </p:txBody>
      </p:sp>
      <p:sp>
        <p:nvSpPr>
          <p:cNvPr id="708" name="Shape 708"/>
          <p:cNvSpPr>
            <a:spLocks noGrp="1"/>
          </p:cNvSpPr>
          <p:nvPr>
            <p:ph type="body" sz="quarter" idx="16"/>
          </p:nvPr>
        </p:nvSpPr>
        <p:spPr>
          <a:xfrm>
            <a:off x="9333896" y="9178841"/>
            <a:ext cx="5716208" cy="954849"/>
          </a:xfrm>
          <a:prstGeom prst="rect">
            <a:avLst/>
          </a:prstGeom>
        </p:spPr>
        <p:txBody>
          <a:bodyPr anchor="ctr"/>
          <a:lstStyle>
            <a:lvl1pPr algn="ctr">
              <a:lnSpc>
                <a:spcPct val="100000"/>
              </a:lnSpc>
              <a:defRPr sz="3000" b="1" spc="-59">
                <a:solidFill>
                  <a:srgbClr val="FFFFFF"/>
                </a:solidFill>
              </a:defRPr>
            </a:lvl1pPr>
          </a:lstStyle>
          <a:p>
            <a:r>
              <a:t>Service 1</a:t>
            </a:r>
          </a:p>
        </p:txBody>
      </p:sp>
      <p:sp>
        <p:nvSpPr>
          <p:cNvPr id="709" name="Shape 709"/>
          <p:cNvSpPr>
            <a:spLocks noGrp="1"/>
          </p:cNvSpPr>
          <p:nvPr>
            <p:ph type="body" sz="quarter" idx="17"/>
          </p:nvPr>
        </p:nvSpPr>
        <p:spPr>
          <a:xfrm>
            <a:off x="1758999" y="10388699"/>
            <a:ext cx="5716208" cy="1518048"/>
          </a:xfrm>
          <a:prstGeom prst="rect">
            <a:avLst/>
          </a:prstGeom>
        </p:spPr>
        <p:txBody>
          <a:bodyPr anchor="ctr"/>
          <a:lstStyle>
            <a:lvl1pPr algn="ctr">
              <a:defRPr sz="2200">
                <a:solidFill>
                  <a:srgbClr val="FEFDFD"/>
                </a:solidFill>
              </a:defRPr>
            </a:lvl1pPr>
            <a:lvl2pPr algn="ctr">
              <a:defRPr sz="2200">
                <a:solidFill>
                  <a:srgbClr val="FEFDFD"/>
                </a:solidFill>
              </a:defRPr>
            </a:lvl2pPr>
            <a:lvl3pPr algn="ctr">
              <a:defRPr sz="2200">
                <a:solidFill>
                  <a:srgbClr val="FEFDFD"/>
                </a:solidFill>
              </a:defRPr>
            </a:lvl3pPr>
            <a:lvl4pPr algn="ctr">
              <a:defRPr sz="2200">
                <a:solidFill>
                  <a:srgbClr val="FEFDFD"/>
                </a:solidFill>
              </a:defRPr>
            </a:lvl4pPr>
            <a:lvl5pPr algn="ctr">
              <a:defRPr sz="2200">
                <a:solidFill>
                  <a:srgbClr val="FEFDFD"/>
                </a:solidFill>
              </a:defRPr>
            </a:lvl5pPr>
          </a:lstStyle>
          <a:p>
            <a:r>
              <a:t>Body Level One</a:t>
            </a:r>
          </a:p>
          <a:p>
            <a:pPr lvl="1"/>
            <a:r>
              <a:t>Body Level Two</a:t>
            </a:r>
          </a:p>
          <a:p>
            <a:pPr lvl="2"/>
            <a:r>
              <a:t>Body Level Three</a:t>
            </a:r>
          </a:p>
          <a:p>
            <a:pPr lvl="3"/>
            <a:r>
              <a:t>Body Level Four</a:t>
            </a:r>
          </a:p>
          <a:p>
            <a:pPr lvl="4"/>
            <a:r>
              <a:t>Body Level Five</a:t>
            </a:r>
          </a:p>
        </p:txBody>
      </p:sp>
      <p:sp>
        <p:nvSpPr>
          <p:cNvPr id="710" name="Shape 710"/>
          <p:cNvSpPr>
            <a:spLocks noGrp="1"/>
          </p:cNvSpPr>
          <p:nvPr>
            <p:ph type="body" sz="quarter" idx="18"/>
          </p:nvPr>
        </p:nvSpPr>
        <p:spPr>
          <a:xfrm>
            <a:off x="9333896" y="10388699"/>
            <a:ext cx="5716208" cy="1518048"/>
          </a:xfrm>
          <a:prstGeom prst="rect">
            <a:avLst/>
          </a:prstGeom>
        </p:spPr>
        <p:txBody>
          <a:bodyPr anchor="ctr"/>
          <a:lstStyle>
            <a:lvl1pPr algn="ctr">
              <a:defRPr sz="2200">
                <a:solidFill>
                  <a:srgbClr val="FEFDFD"/>
                </a:solidFill>
              </a:defRPr>
            </a:lvl1pPr>
            <a:lvl2pPr algn="ctr">
              <a:defRPr sz="2200">
                <a:solidFill>
                  <a:srgbClr val="FEFDFD"/>
                </a:solidFill>
              </a:defRPr>
            </a:lvl2pPr>
            <a:lvl3pPr algn="ctr">
              <a:defRPr sz="2200">
                <a:solidFill>
                  <a:srgbClr val="FEFDFD"/>
                </a:solidFill>
              </a:defRPr>
            </a:lvl3pPr>
            <a:lvl4pPr algn="ctr">
              <a:defRPr sz="2200">
                <a:solidFill>
                  <a:srgbClr val="FEFDFD"/>
                </a:solidFill>
              </a:defRPr>
            </a:lvl4pPr>
            <a:lvl5pPr algn="ctr">
              <a:defRPr sz="2200">
                <a:solidFill>
                  <a:srgbClr val="FEFDFD"/>
                </a:solidFill>
              </a:defRPr>
            </a:lvl5pPr>
          </a:lstStyle>
          <a:p>
            <a:r>
              <a:t>Body Level One</a:t>
            </a:r>
          </a:p>
          <a:p>
            <a:pPr lvl="1"/>
            <a:r>
              <a:t>Body Level Two</a:t>
            </a:r>
          </a:p>
          <a:p>
            <a:pPr lvl="2"/>
            <a:r>
              <a:t>Body Level Three</a:t>
            </a:r>
          </a:p>
          <a:p>
            <a:pPr lvl="3"/>
            <a:r>
              <a:t>Body Level Four</a:t>
            </a:r>
          </a:p>
          <a:p>
            <a:pPr lvl="4"/>
            <a:r>
              <a:t>Body Level Five</a:t>
            </a:r>
          </a:p>
        </p:txBody>
      </p:sp>
      <p:sp>
        <p:nvSpPr>
          <p:cNvPr id="711" name="Shape 711"/>
          <p:cNvSpPr>
            <a:spLocks noGrp="1"/>
          </p:cNvSpPr>
          <p:nvPr>
            <p:ph type="body" sz="quarter" idx="19"/>
          </p:nvPr>
        </p:nvSpPr>
        <p:spPr>
          <a:xfrm>
            <a:off x="16908794" y="10388699"/>
            <a:ext cx="5716207" cy="1518048"/>
          </a:xfrm>
          <a:prstGeom prst="rect">
            <a:avLst/>
          </a:prstGeom>
        </p:spPr>
        <p:txBody>
          <a:bodyPr anchor="ctr"/>
          <a:lstStyle>
            <a:lvl1pPr algn="ctr">
              <a:defRPr sz="2200">
                <a:solidFill>
                  <a:srgbClr val="FEFDFD"/>
                </a:solidFill>
              </a:defRPr>
            </a:lvl1pPr>
            <a:lvl2pPr algn="ctr">
              <a:defRPr sz="2200">
                <a:solidFill>
                  <a:srgbClr val="FEFDFD"/>
                </a:solidFill>
              </a:defRPr>
            </a:lvl2pPr>
            <a:lvl3pPr algn="ctr">
              <a:defRPr sz="2200">
                <a:solidFill>
                  <a:srgbClr val="FEFDFD"/>
                </a:solidFill>
              </a:defRPr>
            </a:lvl3pPr>
            <a:lvl4pPr algn="ctr">
              <a:defRPr sz="2200">
                <a:solidFill>
                  <a:srgbClr val="FEFDFD"/>
                </a:solidFill>
              </a:defRPr>
            </a:lvl4pPr>
            <a:lvl5pPr algn="ctr">
              <a:defRPr sz="2200">
                <a:solidFill>
                  <a:srgbClr val="FEFDFD"/>
                </a:solidFill>
              </a:defRPr>
            </a:lvl5pPr>
          </a:lstStyle>
          <a:p>
            <a:r>
              <a:t>Body Level One</a:t>
            </a:r>
          </a:p>
          <a:p>
            <a:pPr lvl="1"/>
            <a:r>
              <a:t>Body Level Two</a:t>
            </a:r>
          </a:p>
          <a:p>
            <a:pPr lvl="2"/>
            <a:r>
              <a:t>Body Level Three</a:t>
            </a:r>
          </a:p>
          <a:p>
            <a:pPr lvl="3"/>
            <a:r>
              <a:t>Body Level Four</a:t>
            </a:r>
          </a:p>
          <a:p>
            <a:pPr lvl="4"/>
            <a:r>
              <a:t>Body Level Five</a:t>
            </a:r>
          </a:p>
        </p:txBody>
      </p:sp>
      <p:sp>
        <p:nvSpPr>
          <p:cNvPr id="712" name="Shape 712"/>
          <p:cNvSpPr/>
          <p:nvPr/>
        </p:nvSpPr>
        <p:spPr>
          <a:xfrm>
            <a:off x="4147634" y="7775378"/>
            <a:ext cx="938939" cy="1147592"/>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A1D6D8"/>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3" name="Shape 713"/>
          <p:cNvSpPr/>
          <p:nvPr/>
        </p:nvSpPr>
        <p:spPr>
          <a:xfrm>
            <a:off x="19193101" y="7743628"/>
            <a:ext cx="1147593" cy="1147592"/>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A1D6D8"/>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4" name="Shape 714"/>
          <p:cNvSpPr/>
          <p:nvPr/>
        </p:nvSpPr>
        <p:spPr>
          <a:xfrm>
            <a:off x="11619809" y="7745233"/>
            <a:ext cx="1144382" cy="1144382"/>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A1D6D8"/>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5" name="Shape 715"/>
          <p:cNvSpPr/>
          <p:nvPr/>
        </p:nvSpPr>
        <p:spPr>
          <a:xfrm flipV="1">
            <a:off x="8599421" y="7775378"/>
            <a:ext cx="1" cy="938940"/>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16" name="Shape 716"/>
          <p:cNvSpPr/>
          <p:nvPr/>
        </p:nvSpPr>
        <p:spPr>
          <a:xfrm flipV="1">
            <a:off x="15765605" y="7775378"/>
            <a:ext cx="1" cy="938940"/>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17" name="Shape 717"/>
          <p:cNvSpPr>
            <a:spLocks noGrp="1"/>
          </p:cNvSpPr>
          <p:nvPr>
            <p:ph type="sldNum" sz="quarter" idx="2"/>
          </p:nvPr>
        </p:nvSpPr>
        <p:spPr>
          <a:xfrm>
            <a:off x="21441331" y="928677"/>
            <a:ext cx="506878" cy="441146"/>
          </a:xfrm>
          <a:prstGeom prst="rect">
            <a:avLst/>
          </a:prstGeom>
          <a:ln w="12700">
            <a:miter lim="400000"/>
          </a:ln>
        </p:spPr>
        <p:txBody>
          <a:bodyPr wrap="squar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
        <p:nvSpPr>
          <p:cNvPr id="718" name="Shape 718"/>
          <p:cNvSpPr>
            <a:spLocks noGrp="1"/>
          </p:cNvSpPr>
          <p:nvPr>
            <p:ph type="pic" sz="quarter" idx="20"/>
          </p:nvPr>
        </p:nvSpPr>
        <p:spPr>
          <a:xfrm>
            <a:off x="1439862" y="927000"/>
            <a:ext cx="1902769" cy="1902769"/>
          </a:xfrm>
          <a:prstGeom prst="rect">
            <a:avLst/>
          </a:prstGeom>
        </p:spPr>
        <p:txBody>
          <a:bodyPr lIns="91439" tIns="45719" rIns="91439" bIns="45719"/>
          <a:lstStyle/>
          <a:p>
            <a:endParaRPr/>
          </a:p>
        </p:txBody>
      </p:sp>
      <p:sp>
        <p:nvSpPr>
          <p:cNvPr id="719" name="Shape 719"/>
          <p:cNvSpPr>
            <a:spLocks noGrp="1"/>
          </p:cNvSpPr>
          <p:nvPr>
            <p:ph type="body" sz="quarter" idx="21"/>
          </p:nvPr>
        </p:nvSpPr>
        <p:spPr>
          <a:xfrm>
            <a:off x="4027347" y="2214679"/>
            <a:ext cx="16329306" cy="2037887"/>
          </a:xfrm>
          <a:prstGeom prst="rect">
            <a:avLst/>
          </a:prstGeom>
        </p:spPr>
        <p:txBody>
          <a:bodyPr anchor="ctr"/>
          <a:lstStyle>
            <a:lvl1pPr algn="ctr">
              <a:lnSpc>
                <a:spcPct val="100000"/>
              </a:lnSpc>
              <a:defRPr sz="7500" spc="-150">
                <a:solidFill>
                  <a:srgbClr val="FFFFFF"/>
                </a:solidFill>
                <a:latin typeface="Lora"/>
                <a:ea typeface="Lora"/>
                <a:cs typeface="Lora"/>
                <a:sym typeface="Lora"/>
              </a:defRPr>
            </a:lvl1pPr>
          </a:lstStyle>
          <a:p>
            <a:r>
              <a:t>Title Text</a:t>
            </a:r>
          </a:p>
        </p:txBody>
      </p:sp>
      <p:sp>
        <p:nvSpPr>
          <p:cNvPr id="720" name="Shape 720"/>
          <p:cNvSpPr>
            <a:spLocks noGrp="1"/>
          </p:cNvSpPr>
          <p:nvPr>
            <p:ph type="body" sz="quarter" idx="22"/>
          </p:nvPr>
        </p:nvSpPr>
        <p:spPr>
          <a:xfrm>
            <a:off x="4027347" y="4252565"/>
            <a:ext cx="16329306" cy="1651132"/>
          </a:xfrm>
          <a:prstGeom prst="rect">
            <a:avLst/>
          </a:prstGeom>
        </p:spPr>
        <p:txBody>
          <a:bodyPr anchor="ctr"/>
          <a:lstStyle>
            <a:lvl1pPr algn="ctr">
              <a:defRPr sz="2200">
                <a:solidFill>
                  <a:srgbClr val="FEFDFD"/>
                </a:solidFill>
              </a:defRPr>
            </a:lvl1pPr>
            <a:lvl2pPr algn="ctr">
              <a:defRPr sz="2200">
                <a:solidFill>
                  <a:srgbClr val="FEFDFD"/>
                </a:solidFill>
              </a:defRPr>
            </a:lvl2pPr>
            <a:lvl3pPr algn="ctr">
              <a:defRPr sz="2200">
                <a:solidFill>
                  <a:srgbClr val="FEFDFD"/>
                </a:solidFill>
              </a:defRPr>
            </a:lvl3pPr>
            <a:lvl4pPr algn="ctr">
              <a:defRPr sz="2200">
                <a:solidFill>
                  <a:srgbClr val="FEFDFD"/>
                </a:solidFill>
              </a:defRPr>
            </a:lvl4pPr>
            <a:lvl5pPr algn="ctr">
              <a:defRPr sz="2200">
                <a:solidFill>
                  <a:srgbClr val="FEFDFD"/>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Services 3">
    <p:spTree>
      <p:nvGrpSpPr>
        <p:cNvPr id="1" name=""/>
        <p:cNvGrpSpPr/>
        <p:nvPr/>
      </p:nvGrpSpPr>
      <p:grpSpPr>
        <a:xfrm>
          <a:off x="0" y="0"/>
          <a:ext cx="0" cy="0"/>
          <a:chOff x="0" y="0"/>
          <a:chExt cx="0" cy="0"/>
        </a:xfrm>
      </p:grpSpPr>
      <p:sp>
        <p:nvSpPr>
          <p:cNvPr id="727" name="Shape 727"/>
          <p:cNvSpPr>
            <a:spLocks noGrp="1"/>
          </p:cNvSpPr>
          <p:nvPr>
            <p:ph type="body" sz="quarter" idx="13"/>
          </p:nvPr>
        </p:nvSpPr>
        <p:spPr>
          <a:xfrm>
            <a:off x="14098438" y="1758999"/>
            <a:ext cx="8823673" cy="954849"/>
          </a:xfrm>
          <a:prstGeom prst="rect">
            <a:avLst/>
          </a:prstGeom>
        </p:spPr>
        <p:txBody>
          <a:bodyPr anchor="ctr"/>
          <a:lstStyle>
            <a:lvl1pPr>
              <a:lnSpc>
                <a:spcPct val="100000"/>
              </a:lnSpc>
              <a:defRPr sz="3000" b="1" spc="-90">
                <a:solidFill>
                  <a:srgbClr val="1C1D21"/>
                </a:solidFill>
              </a:defRPr>
            </a:lvl1pPr>
          </a:lstStyle>
          <a:p>
            <a:r>
              <a:t>Service 1</a:t>
            </a:r>
          </a:p>
        </p:txBody>
      </p:sp>
      <p:sp>
        <p:nvSpPr>
          <p:cNvPr id="728" name="Shape 728"/>
          <p:cNvSpPr>
            <a:spLocks noGrp="1"/>
          </p:cNvSpPr>
          <p:nvPr>
            <p:ph type="body" sz="quarter" idx="14"/>
          </p:nvPr>
        </p:nvSpPr>
        <p:spPr>
          <a:xfrm>
            <a:off x="14098438" y="2713847"/>
            <a:ext cx="88236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29" name="Shape 729"/>
          <p:cNvSpPr>
            <a:spLocks noGrp="1"/>
          </p:cNvSpPr>
          <p:nvPr>
            <p:ph type="body" sz="quarter" idx="15"/>
          </p:nvPr>
        </p:nvSpPr>
        <p:spPr>
          <a:xfrm>
            <a:off x="14098438" y="5621551"/>
            <a:ext cx="8823673" cy="954850"/>
          </a:xfrm>
          <a:prstGeom prst="rect">
            <a:avLst/>
          </a:prstGeom>
        </p:spPr>
        <p:txBody>
          <a:bodyPr anchor="ctr"/>
          <a:lstStyle>
            <a:lvl1pPr>
              <a:lnSpc>
                <a:spcPct val="100000"/>
              </a:lnSpc>
              <a:defRPr sz="3000" b="1" spc="-90">
                <a:solidFill>
                  <a:srgbClr val="1C1D21"/>
                </a:solidFill>
              </a:defRPr>
            </a:lvl1pPr>
          </a:lstStyle>
          <a:p>
            <a:r>
              <a:t>Service 2</a:t>
            </a:r>
          </a:p>
        </p:txBody>
      </p:sp>
      <p:sp>
        <p:nvSpPr>
          <p:cNvPr id="730" name="Shape 730"/>
          <p:cNvSpPr>
            <a:spLocks noGrp="1"/>
          </p:cNvSpPr>
          <p:nvPr>
            <p:ph type="body" sz="quarter" idx="16"/>
          </p:nvPr>
        </p:nvSpPr>
        <p:spPr>
          <a:xfrm>
            <a:off x="14098438" y="6576400"/>
            <a:ext cx="88236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31" name="Shape 731"/>
          <p:cNvSpPr>
            <a:spLocks noGrp="1"/>
          </p:cNvSpPr>
          <p:nvPr>
            <p:ph type="body" sz="quarter" idx="17"/>
          </p:nvPr>
        </p:nvSpPr>
        <p:spPr>
          <a:xfrm>
            <a:off x="14098438" y="9484104"/>
            <a:ext cx="8823673" cy="954849"/>
          </a:xfrm>
          <a:prstGeom prst="rect">
            <a:avLst/>
          </a:prstGeom>
        </p:spPr>
        <p:txBody>
          <a:bodyPr anchor="ctr"/>
          <a:lstStyle>
            <a:lvl1pPr>
              <a:lnSpc>
                <a:spcPct val="100000"/>
              </a:lnSpc>
              <a:defRPr sz="3000" b="1" spc="-90">
                <a:solidFill>
                  <a:srgbClr val="1C1D21"/>
                </a:solidFill>
              </a:defRPr>
            </a:lvl1pPr>
          </a:lstStyle>
          <a:p>
            <a:r>
              <a:t>Service 3</a:t>
            </a:r>
          </a:p>
        </p:txBody>
      </p:sp>
      <p:sp>
        <p:nvSpPr>
          <p:cNvPr id="732" name="Shape 732"/>
          <p:cNvSpPr>
            <a:spLocks noGrp="1"/>
          </p:cNvSpPr>
          <p:nvPr>
            <p:ph type="body" sz="quarter" idx="18"/>
          </p:nvPr>
        </p:nvSpPr>
        <p:spPr>
          <a:xfrm>
            <a:off x="14098438" y="10438952"/>
            <a:ext cx="88236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33" name="Shape 733"/>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734" name="Shape 734"/>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735" name="Shape 735"/>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36" name="Shape 736"/>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37" name="Shape 737"/>
          <p:cNvSpPr>
            <a:spLocks noGrp="1"/>
          </p:cNvSpPr>
          <p:nvPr>
            <p:ph type="body" sz="quarter" idx="20"/>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738" name="Shape 738"/>
          <p:cNvSpPr>
            <a:spLocks noGrp="1"/>
          </p:cNvSpPr>
          <p:nvPr>
            <p:ph type="body" sz="quarter" idx="21"/>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739" name="Shape 739"/>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740" name="Shape 740"/>
          <p:cNvSpPr/>
          <p:nvPr/>
        </p:nvSpPr>
        <p:spPr>
          <a:xfrm>
            <a:off x="12655179" y="9512135"/>
            <a:ext cx="927256" cy="1019981"/>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rgbClr val="A1D6D8"/>
          </a:solidFill>
          <a:ln w="12700">
            <a:miter lim="400000"/>
          </a:ln>
        </p:spPr>
        <p:txBody>
          <a:bodyPr lIns="38100" tIns="38100" rIns="38100" bIns="38100" anchor="ctr"/>
          <a:lstStyle/>
          <a:p>
            <a:pPr defTabSz="457200">
              <a:defRPr sz="3000" cap="none">
                <a:solidFill>
                  <a:srgbClr val="1C1D21"/>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41" name="Shape 741"/>
          <p:cNvSpPr/>
          <p:nvPr/>
        </p:nvSpPr>
        <p:spPr>
          <a:xfrm>
            <a:off x="12573000" y="5621551"/>
            <a:ext cx="1040944" cy="1040957"/>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rgbClr val="A1D6D8"/>
          </a:solidFill>
          <a:ln w="12700">
            <a:miter lim="400000"/>
          </a:ln>
        </p:spPr>
        <p:txBody>
          <a:bodyPr lIns="38100" tIns="38100" rIns="38100" bIns="38100" anchor="ctr"/>
          <a:lstStyle/>
          <a:p>
            <a:pPr defTabSz="457200">
              <a:defRPr sz="3000" cap="none">
                <a:solidFill>
                  <a:srgbClr val="1C1D21"/>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42" name="Shape 742"/>
          <p:cNvSpPr/>
          <p:nvPr/>
        </p:nvSpPr>
        <p:spPr>
          <a:xfrm>
            <a:off x="12606059" y="1758999"/>
            <a:ext cx="1012925" cy="1012925"/>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A1D6D8"/>
          </a:solidFill>
          <a:ln w="12700">
            <a:miter lim="400000"/>
          </a:ln>
        </p:spPr>
        <p:txBody>
          <a:bodyPr lIns="38100" tIns="38100" rIns="38100" bIns="38100" anchor="ctr"/>
          <a:lstStyle/>
          <a:p>
            <a:pPr defTabSz="457200">
              <a:defRPr sz="3000" cap="none">
                <a:solidFill>
                  <a:srgbClr val="1C1D21"/>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Services 4">
    <p:bg>
      <p:bgPr>
        <a:solidFill>
          <a:srgbClr val="1C1D21"/>
        </a:solidFill>
        <a:effectLst/>
      </p:bgPr>
    </p:bg>
    <p:spTree>
      <p:nvGrpSpPr>
        <p:cNvPr id="1" name=""/>
        <p:cNvGrpSpPr/>
        <p:nvPr/>
      </p:nvGrpSpPr>
      <p:grpSpPr>
        <a:xfrm>
          <a:off x="0" y="0"/>
          <a:ext cx="0" cy="0"/>
          <a:chOff x="0" y="0"/>
          <a:chExt cx="0" cy="0"/>
        </a:xfrm>
      </p:grpSpPr>
      <p:sp>
        <p:nvSpPr>
          <p:cNvPr id="749" name="Shape 749"/>
          <p:cNvSpPr>
            <a:spLocks noGrp="1"/>
          </p:cNvSpPr>
          <p:nvPr>
            <p:ph type="body" sz="quarter" idx="13"/>
          </p:nvPr>
        </p:nvSpPr>
        <p:spPr>
          <a:xfrm>
            <a:off x="14098438" y="1758999"/>
            <a:ext cx="8823673" cy="954849"/>
          </a:xfrm>
          <a:prstGeom prst="rect">
            <a:avLst/>
          </a:prstGeom>
        </p:spPr>
        <p:txBody>
          <a:bodyPr anchor="ctr"/>
          <a:lstStyle>
            <a:lvl1pPr>
              <a:lnSpc>
                <a:spcPct val="100000"/>
              </a:lnSpc>
              <a:defRPr sz="3000" b="1" spc="-59">
                <a:solidFill>
                  <a:srgbClr val="FFFFFF"/>
                </a:solidFill>
              </a:defRPr>
            </a:lvl1pPr>
          </a:lstStyle>
          <a:p>
            <a:r>
              <a:t>Service 1</a:t>
            </a:r>
          </a:p>
        </p:txBody>
      </p:sp>
      <p:sp>
        <p:nvSpPr>
          <p:cNvPr id="750" name="Shape 750"/>
          <p:cNvSpPr>
            <a:spLocks noGrp="1"/>
          </p:cNvSpPr>
          <p:nvPr>
            <p:ph type="body" sz="quarter" idx="14"/>
          </p:nvPr>
        </p:nvSpPr>
        <p:spPr>
          <a:xfrm>
            <a:off x="14098438" y="2713847"/>
            <a:ext cx="8823673"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51" name="Shape 751"/>
          <p:cNvSpPr>
            <a:spLocks noGrp="1"/>
          </p:cNvSpPr>
          <p:nvPr>
            <p:ph type="body" sz="quarter" idx="15"/>
          </p:nvPr>
        </p:nvSpPr>
        <p:spPr>
          <a:xfrm>
            <a:off x="14098438" y="5621551"/>
            <a:ext cx="8823673" cy="954850"/>
          </a:xfrm>
          <a:prstGeom prst="rect">
            <a:avLst/>
          </a:prstGeom>
        </p:spPr>
        <p:txBody>
          <a:bodyPr anchor="ctr"/>
          <a:lstStyle>
            <a:lvl1pPr>
              <a:lnSpc>
                <a:spcPct val="100000"/>
              </a:lnSpc>
              <a:defRPr sz="3000" b="1" spc="-59">
                <a:solidFill>
                  <a:srgbClr val="FFFFFF"/>
                </a:solidFill>
              </a:defRPr>
            </a:lvl1pPr>
          </a:lstStyle>
          <a:p>
            <a:r>
              <a:t>Service 2</a:t>
            </a:r>
          </a:p>
        </p:txBody>
      </p:sp>
      <p:sp>
        <p:nvSpPr>
          <p:cNvPr id="752" name="Shape 752"/>
          <p:cNvSpPr>
            <a:spLocks noGrp="1"/>
          </p:cNvSpPr>
          <p:nvPr>
            <p:ph type="body" sz="quarter" idx="16"/>
          </p:nvPr>
        </p:nvSpPr>
        <p:spPr>
          <a:xfrm>
            <a:off x="14098438" y="6576400"/>
            <a:ext cx="8823673"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53" name="Shape 753"/>
          <p:cNvSpPr>
            <a:spLocks noGrp="1"/>
          </p:cNvSpPr>
          <p:nvPr>
            <p:ph type="body" sz="quarter" idx="17"/>
          </p:nvPr>
        </p:nvSpPr>
        <p:spPr>
          <a:xfrm>
            <a:off x="14098438" y="9484104"/>
            <a:ext cx="8823673" cy="954849"/>
          </a:xfrm>
          <a:prstGeom prst="rect">
            <a:avLst/>
          </a:prstGeom>
        </p:spPr>
        <p:txBody>
          <a:bodyPr anchor="ctr"/>
          <a:lstStyle>
            <a:lvl1pPr>
              <a:lnSpc>
                <a:spcPct val="100000"/>
              </a:lnSpc>
              <a:defRPr sz="3000" b="1" spc="-59">
                <a:solidFill>
                  <a:srgbClr val="FFFFFF"/>
                </a:solidFill>
              </a:defRPr>
            </a:lvl1pPr>
          </a:lstStyle>
          <a:p>
            <a:r>
              <a:t>Service 3</a:t>
            </a:r>
          </a:p>
        </p:txBody>
      </p:sp>
      <p:sp>
        <p:nvSpPr>
          <p:cNvPr id="754" name="Shape 754"/>
          <p:cNvSpPr>
            <a:spLocks noGrp="1"/>
          </p:cNvSpPr>
          <p:nvPr>
            <p:ph type="body" sz="quarter" idx="18"/>
          </p:nvPr>
        </p:nvSpPr>
        <p:spPr>
          <a:xfrm>
            <a:off x="14098438" y="10438952"/>
            <a:ext cx="8823673"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55" name="Shape 755"/>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slide</a:t>
            </a:r>
          </a:p>
        </p:txBody>
      </p:sp>
      <p:sp>
        <p:nvSpPr>
          <p:cNvPr id="756" name="Shape 756"/>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FFFFFF"/>
                </a:solidFill>
                <a:latin typeface="Montserrat-Bold"/>
                <a:ea typeface="Montserrat-Bold"/>
                <a:cs typeface="Montserrat-Bold"/>
                <a:sym typeface="Montserrat-Bold"/>
              </a:defRPr>
            </a:lvl1pPr>
          </a:lstStyle>
          <a:p>
            <a:r>
              <a:t>basic slides section</a:t>
            </a:r>
          </a:p>
        </p:txBody>
      </p:sp>
      <p:sp>
        <p:nvSpPr>
          <p:cNvPr id="757" name="Shape 757"/>
          <p:cNvSpPr/>
          <p:nvPr/>
        </p:nvSpPr>
        <p:spPr>
          <a:xfrm flipV="1">
            <a:off x="9762808"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58" name="Shape 758"/>
          <p:cNvSpPr/>
          <p:nvPr/>
        </p:nvSpPr>
        <p:spPr>
          <a:xfrm flipV="1">
            <a:off x="2596976"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59" name="Shape 759"/>
          <p:cNvSpPr>
            <a:spLocks noGrp="1"/>
          </p:cNvSpPr>
          <p:nvPr>
            <p:ph type="body" sz="quarter" idx="20"/>
          </p:nvPr>
        </p:nvSpPr>
        <p:spPr>
          <a:xfrm>
            <a:off x="1439862" y="1758999"/>
            <a:ext cx="9520800" cy="5099001"/>
          </a:xfrm>
          <a:prstGeom prst="rect">
            <a:avLst/>
          </a:prstGeom>
        </p:spPr>
        <p:txBody>
          <a:bodyPr anchor="ctr"/>
          <a:lstStyle>
            <a:lvl1pPr algn="ctr">
              <a:lnSpc>
                <a:spcPct val="100000"/>
              </a:lnSpc>
              <a:defRPr sz="5500" spc="-110">
                <a:solidFill>
                  <a:srgbClr val="A1D6D8"/>
                </a:solidFill>
                <a:latin typeface="Lora"/>
                <a:ea typeface="Lora"/>
                <a:cs typeface="Lora"/>
                <a:sym typeface="Lora"/>
              </a:defRPr>
            </a:lvl1pPr>
          </a:lstStyle>
          <a:p>
            <a:r>
              <a:t>Title Text</a:t>
            </a:r>
          </a:p>
        </p:txBody>
      </p:sp>
      <p:sp>
        <p:nvSpPr>
          <p:cNvPr id="760" name="Shape 760"/>
          <p:cNvSpPr>
            <a:spLocks noGrp="1"/>
          </p:cNvSpPr>
          <p:nvPr>
            <p:ph type="body" sz="quarter" idx="21"/>
          </p:nvPr>
        </p:nvSpPr>
        <p:spPr>
          <a:xfrm>
            <a:off x="1439862" y="6858000"/>
            <a:ext cx="9520800" cy="5099001"/>
          </a:xfrm>
          <a:prstGeom prst="rect">
            <a:avLst/>
          </a:prstGeom>
        </p:spPr>
        <p:txBody>
          <a:bodyPr/>
          <a:lstStyle>
            <a:lvl1pPr algn="ctr">
              <a:defRPr sz="2200">
                <a:solidFill>
                  <a:srgbClr val="FEFDFD"/>
                </a:solidFill>
              </a:defRPr>
            </a:lvl1pPr>
            <a:lvl2pPr algn="ctr">
              <a:defRPr sz="2200">
                <a:solidFill>
                  <a:srgbClr val="FEFDFD"/>
                </a:solidFill>
              </a:defRPr>
            </a:lvl2pPr>
            <a:lvl3pPr algn="ctr">
              <a:defRPr sz="2200">
                <a:solidFill>
                  <a:srgbClr val="FEFDFD"/>
                </a:solidFill>
              </a:defRPr>
            </a:lvl3pPr>
            <a:lvl4pPr algn="ctr">
              <a:defRPr sz="2200">
                <a:solidFill>
                  <a:srgbClr val="FEFDFD"/>
                </a:solidFill>
              </a:defRPr>
            </a:lvl4pPr>
            <a:lvl5pPr algn="ctr">
              <a:defRPr sz="2200">
                <a:solidFill>
                  <a:srgbClr val="FEFDFD"/>
                </a:solidFill>
              </a:defRPr>
            </a:lvl5pPr>
          </a:lstStyle>
          <a:p>
            <a:r>
              <a:t>Body Level One</a:t>
            </a:r>
          </a:p>
          <a:p>
            <a:pPr lvl="1"/>
            <a:r>
              <a:t>Body Level Two</a:t>
            </a:r>
          </a:p>
          <a:p>
            <a:pPr lvl="2"/>
            <a:r>
              <a:t>Body Level Three</a:t>
            </a:r>
          </a:p>
          <a:p>
            <a:pPr lvl="3"/>
            <a:r>
              <a:t>Body Level Four</a:t>
            </a:r>
          </a:p>
          <a:p>
            <a:pPr lvl="4"/>
            <a:r>
              <a:t>Body Level Five</a:t>
            </a:r>
          </a:p>
        </p:txBody>
      </p:sp>
      <p:sp>
        <p:nvSpPr>
          <p:cNvPr id="761" name="Shape 761"/>
          <p:cNvSpPr>
            <a:spLocks noGrp="1"/>
          </p:cNvSpPr>
          <p:nvPr>
            <p:ph type="sldNum" sz="quarter" idx="2"/>
          </p:nvPr>
        </p:nvSpPr>
        <p:spPr>
          <a:xfrm>
            <a:off x="5414480" y="12351831"/>
            <a:ext cx="506878" cy="441146"/>
          </a:xfrm>
          <a:prstGeom prst="rect">
            <a:avLst/>
          </a:prstGeom>
          <a:ln w="12700">
            <a:miter lim="400000"/>
          </a:ln>
        </p:spPr>
        <p:txBody>
          <a:bodyPr wrap="squar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
        <p:nvSpPr>
          <p:cNvPr id="762" name="Shape 762"/>
          <p:cNvSpPr/>
          <p:nvPr/>
        </p:nvSpPr>
        <p:spPr>
          <a:xfrm>
            <a:off x="12655179" y="9512135"/>
            <a:ext cx="927256" cy="1019981"/>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rgbClr val="A1D6D8"/>
          </a:solidFill>
          <a:ln w="12700">
            <a:miter lim="400000"/>
          </a:ln>
        </p:spPr>
        <p:txBody>
          <a:bodyPr lIns="38100" tIns="38100" rIns="38100" bIns="38100" anchor="ctr"/>
          <a:lstStyle/>
          <a:p>
            <a:pPr defTabSz="457200">
              <a:defRPr sz="3000" cap="none">
                <a:solidFill>
                  <a:srgbClr val="1C1D21"/>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3" name="Shape 763"/>
          <p:cNvSpPr/>
          <p:nvPr/>
        </p:nvSpPr>
        <p:spPr>
          <a:xfrm>
            <a:off x="12573000" y="5621551"/>
            <a:ext cx="1040944" cy="1040957"/>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rgbClr val="A1D6D8"/>
          </a:solidFill>
          <a:ln w="12700">
            <a:miter lim="400000"/>
          </a:ln>
        </p:spPr>
        <p:txBody>
          <a:bodyPr lIns="38100" tIns="38100" rIns="38100" bIns="38100" anchor="ctr"/>
          <a:lstStyle/>
          <a:p>
            <a:pPr defTabSz="457200">
              <a:defRPr sz="3000" cap="none">
                <a:solidFill>
                  <a:srgbClr val="1C1D21"/>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4" name="Shape 764"/>
          <p:cNvSpPr/>
          <p:nvPr/>
        </p:nvSpPr>
        <p:spPr>
          <a:xfrm>
            <a:off x="12606059" y="1758999"/>
            <a:ext cx="1012925" cy="1012925"/>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A1D6D8"/>
          </a:solidFill>
          <a:ln w="12700">
            <a:miter lim="400000"/>
          </a:ln>
        </p:spPr>
        <p:txBody>
          <a:bodyPr lIns="38100" tIns="38100" rIns="38100" bIns="38100" anchor="ctr"/>
          <a:lstStyle/>
          <a:p>
            <a:pPr defTabSz="457200">
              <a:defRPr sz="3000" cap="none">
                <a:solidFill>
                  <a:srgbClr val="1C1D21"/>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Services 5">
    <p:spTree>
      <p:nvGrpSpPr>
        <p:cNvPr id="1" name=""/>
        <p:cNvGrpSpPr/>
        <p:nvPr/>
      </p:nvGrpSpPr>
      <p:grpSpPr>
        <a:xfrm>
          <a:off x="0" y="0"/>
          <a:ext cx="0" cy="0"/>
          <a:chOff x="0" y="0"/>
          <a:chExt cx="0" cy="0"/>
        </a:xfrm>
      </p:grpSpPr>
      <p:sp>
        <p:nvSpPr>
          <p:cNvPr id="771" name="Shape 771"/>
          <p:cNvSpPr>
            <a:spLocks noGrp="1"/>
          </p:cNvSpPr>
          <p:nvPr>
            <p:ph type="body" sz="quarter" idx="13"/>
          </p:nvPr>
        </p:nvSpPr>
        <p:spPr>
          <a:xfrm>
            <a:off x="16572093" y="6865219"/>
            <a:ext cx="6350018" cy="954850"/>
          </a:xfrm>
          <a:prstGeom prst="rect">
            <a:avLst/>
          </a:prstGeom>
        </p:spPr>
        <p:txBody>
          <a:bodyPr anchor="ctr"/>
          <a:lstStyle>
            <a:lvl1pPr algn="r">
              <a:lnSpc>
                <a:spcPct val="100000"/>
              </a:lnSpc>
              <a:defRPr sz="3000" b="1" spc="-90">
                <a:solidFill>
                  <a:srgbClr val="1C1D21"/>
                </a:solidFill>
              </a:defRPr>
            </a:lvl1pPr>
          </a:lstStyle>
          <a:p>
            <a:r>
              <a:t>75% Service</a:t>
            </a:r>
          </a:p>
        </p:txBody>
      </p:sp>
      <p:sp>
        <p:nvSpPr>
          <p:cNvPr id="772" name="Shape 772"/>
          <p:cNvSpPr/>
          <p:nvPr/>
        </p:nvSpPr>
        <p:spPr>
          <a:xfrm>
            <a:off x="6863788"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70350"/>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773" name="Shape 773"/>
          <p:cNvSpPr/>
          <p:nvPr/>
        </p:nvSpPr>
        <p:spPr>
          <a:xfrm>
            <a:off x="12185953"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9497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774" name="Shape 774"/>
          <p:cNvSpPr/>
          <p:nvPr/>
        </p:nvSpPr>
        <p:spPr>
          <a:xfrm rot="10800000" flipH="1">
            <a:off x="9521135"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8512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775" name="Shape 775"/>
          <p:cNvSpPr/>
          <p:nvPr/>
        </p:nvSpPr>
        <p:spPr>
          <a:xfrm>
            <a:off x="9521135" y="6097356"/>
            <a:ext cx="5334258"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776" name="Shape 776"/>
          <p:cNvSpPr>
            <a:spLocks noGrp="1"/>
          </p:cNvSpPr>
          <p:nvPr>
            <p:ph type="body" sz="quarter" idx="14"/>
          </p:nvPr>
        </p:nvSpPr>
        <p:spPr>
          <a:xfrm>
            <a:off x="16572093" y="10293128"/>
            <a:ext cx="6350018" cy="1189833"/>
          </a:xfrm>
          <a:prstGeom prst="rect">
            <a:avLst/>
          </a:prstGeom>
        </p:spPr>
        <p:txBody>
          <a:bodyPr/>
          <a:lstStyle>
            <a:lvl1pPr algn="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777" name="Shape 777"/>
          <p:cNvSpPr>
            <a:spLocks noGrp="1"/>
          </p:cNvSpPr>
          <p:nvPr>
            <p:ph type="body" sz="quarter" idx="15"/>
          </p:nvPr>
        </p:nvSpPr>
        <p:spPr>
          <a:xfrm>
            <a:off x="16572093" y="9338279"/>
            <a:ext cx="6350018" cy="954849"/>
          </a:xfrm>
          <a:prstGeom prst="rect">
            <a:avLst/>
          </a:prstGeom>
        </p:spPr>
        <p:txBody>
          <a:bodyPr anchor="ctr"/>
          <a:lstStyle>
            <a:lvl1pPr algn="r">
              <a:lnSpc>
                <a:spcPct val="100000"/>
              </a:lnSpc>
              <a:defRPr sz="3000" b="1" spc="-90">
                <a:solidFill>
                  <a:srgbClr val="1C1D21"/>
                </a:solidFill>
              </a:defRPr>
            </a:lvl1pPr>
          </a:lstStyle>
          <a:p>
            <a:r>
              <a:t>25% Service</a:t>
            </a:r>
          </a:p>
        </p:txBody>
      </p:sp>
      <p:sp>
        <p:nvSpPr>
          <p:cNvPr id="778" name="Shape 778"/>
          <p:cNvSpPr>
            <a:spLocks noGrp="1"/>
          </p:cNvSpPr>
          <p:nvPr>
            <p:ph type="body" sz="quarter" idx="16"/>
          </p:nvPr>
        </p:nvSpPr>
        <p:spPr>
          <a:xfrm>
            <a:off x="1439862" y="7809352"/>
            <a:ext cx="6350018"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79" name="Shape 779"/>
          <p:cNvSpPr>
            <a:spLocks noGrp="1"/>
          </p:cNvSpPr>
          <p:nvPr>
            <p:ph type="body" sz="quarter" idx="17"/>
          </p:nvPr>
        </p:nvSpPr>
        <p:spPr>
          <a:xfrm>
            <a:off x="1439862" y="6854504"/>
            <a:ext cx="6350018" cy="954850"/>
          </a:xfrm>
          <a:prstGeom prst="rect">
            <a:avLst/>
          </a:prstGeom>
        </p:spPr>
        <p:txBody>
          <a:bodyPr anchor="ctr"/>
          <a:lstStyle>
            <a:lvl1pPr>
              <a:lnSpc>
                <a:spcPct val="100000"/>
              </a:lnSpc>
              <a:defRPr sz="3000" b="1" spc="-90">
                <a:solidFill>
                  <a:srgbClr val="1C1D21"/>
                </a:solidFill>
              </a:defRPr>
            </a:lvl1pPr>
          </a:lstStyle>
          <a:p>
            <a:r>
              <a:t>100% Service</a:t>
            </a:r>
          </a:p>
        </p:txBody>
      </p:sp>
      <p:sp>
        <p:nvSpPr>
          <p:cNvPr id="780" name="Shape 780"/>
          <p:cNvSpPr>
            <a:spLocks noGrp="1"/>
          </p:cNvSpPr>
          <p:nvPr>
            <p:ph type="body" sz="quarter" idx="18"/>
          </p:nvPr>
        </p:nvSpPr>
        <p:spPr>
          <a:xfrm>
            <a:off x="1439862" y="10282412"/>
            <a:ext cx="6350018"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1" name="Shape 781"/>
          <p:cNvSpPr>
            <a:spLocks noGrp="1"/>
          </p:cNvSpPr>
          <p:nvPr>
            <p:ph type="body" sz="quarter" idx="19"/>
          </p:nvPr>
        </p:nvSpPr>
        <p:spPr>
          <a:xfrm>
            <a:off x="1439862" y="9327564"/>
            <a:ext cx="6350018" cy="954850"/>
          </a:xfrm>
          <a:prstGeom prst="rect">
            <a:avLst/>
          </a:prstGeom>
        </p:spPr>
        <p:txBody>
          <a:bodyPr anchor="ctr"/>
          <a:lstStyle>
            <a:lvl1pPr>
              <a:lnSpc>
                <a:spcPct val="100000"/>
              </a:lnSpc>
              <a:defRPr sz="3000" b="1" spc="-90">
                <a:solidFill>
                  <a:srgbClr val="1C1D21"/>
                </a:solidFill>
              </a:defRPr>
            </a:lvl1pPr>
          </a:lstStyle>
          <a:p>
            <a:r>
              <a:t>25% Service</a:t>
            </a:r>
          </a:p>
        </p:txBody>
      </p:sp>
      <p:sp>
        <p:nvSpPr>
          <p:cNvPr id="782" name="Shape 782"/>
          <p:cNvSpPr>
            <a:spLocks noGrp="1"/>
          </p:cNvSpPr>
          <p:nvPr>
            <p:ph type="body" sz="quarter" idx="20"/>
          </p:nvPr>
        </p:nvSpPr>
        <p:spPr>
          <a:xfrm>
            <a:off x="16572093" y="7809352"/>
            <a:ext cx="6350018" cy="1200945"/>
          </a:xfrm>
          <a:prstGeom prst="rect">
            <a:avLst/>
          </a:prstGeom>
        </p:spPr>
        <p:txBody>
          <a:bodyPr/>
          <a:lstStyle>
            <a:lvl1pPr algn="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783" name="Shape 783"/>
          <p:cNvSpPr>
            <a:spLocks noGrp="1"/>
          </p:cNvSpPr>
          <p:nvPr>
            <p:ph type="body" sz="quarter" idx="21"/>
          </p:nvPr>
        </p:nvSpPr>
        <p:spPr>
          <a:xfrm>
            <a:off x="11413322" y="8222896"/>
            <a:ext cx="1535329"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100%</a:t>
            </a:r>
          </a:p>
        </p:txBody>
      </p:sp>
      <p:sp>
        <p:nvSpPr>
          <p:cNvPr id="784" name="Shape 784"/>
          <p:cNvSpPr>
            <a:spLocks noGrp="1"/>
          </p:cNvSpPr>
          <p:nvPr>
            <p:ph type="body" sz="quarter" idx="22"/>
          </p:nvPr>
        </p:nvSpPr>
        <p:spPr>
          <a:xfrm>
            <a:off x="11611254" y="10950633"/>
            <a:ext cx="1193344"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75%</a:t>
            </a:r>
          </a:p>
        </p:txBody>
      </p:sp>
      <p:sp>
        <p:nvSpPr>
          <p:cNvPr id="785" name="Shape 785"/>
          <p:cNvSpPr>
            <a:spLocks noGrp="1"/>
          </p:cNvSpPr>
          <p:nvPr>
            <p:ph type="body" sz="quarter" idx="23"/>
          </p:nvPr>
        </p:nvSpPr>
        <p:spPr>
          <a:xfrm>
            <a:off x="8927819" y="11944846"/>
            <a:ext cx="1206197"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786" name="Shape 786"/>
          <p:cNvSpPr>
            <a:spLocks noGrp="1"/>
          </p:cNvSpPr>
          <p:nvPr>
            <p:ph type="body" sz="quarter" idx="24"/>
          </p:nvPr>
        </p:nvSpPr>
        <p:spPr>
          <a:xfrm>
            <a:off x="14249984" y="11944846"/>
            <a:ext cx="1206197"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787" name="Shape 787"/>
          <p:cNvSpPr>
            <a:spLocks noGrp="1"/>
          </p:cNvSpPr>
          <p:nvPr>
            <p:ph type="body" sz="quarter" idx="25"/>
          </p:nvPr>
        </p:nvSpPr>
        <p:spPr>
          <a:xfrm>
            <a:off x="1439862" y="927000"/>
            <a:ext cx="7166185" cy="444501"/>
          </a:xfrm>
          <a:prstGeom prst="rect">
            <a:avLst/>
          </a:prstGeom>
        </p:spPr>
        <p:txBody>
          <a:bodyPr anchor="ctr">
            <a:spAutoFit/>
          </a:bodyPr>
          <a:lstStyle>
            <a:lvl1pPr>
              <a:lnSpc>
                <a:spcPct val="100000"/>
              </a:lnSpc>
              <a:defRPr sz="2200" cap="all" spc="0">
                <a:solidFill>
                  <a:srgbClr val="9C9790"/>
                </a:solidFill>
                <a:latin typeface="Montserrat-Bold"/>
                <a:ea typeface="Montserrat-Bold"/>
                <a:cs typeface="Montserrat-Bold"/>
                <a:sym typeface="Montserrat-Bold"/>
              </a:defRPr>
            </a:lvl1pPr>
          </a:lstStyle>
          <a:p>
            <a:r>
              <a:t>by goashape</a:t>
            </a:r>
          </a:p>
        </p:txBody>
      </p:sp>
      <p:sp>
        <p:nvSpPr>
          <p:cNvPr id="788" name="Shape 788"/>
          <p:cNvSpPr>
            <a:spLocks noGrp="1"/>
          </p:cNvSpPr>
          <p:nvPr>
            <p:ph type="body" sz="quarter" idx="26"/>
          </p:nvPr>
        </p:nvSpPr>
        <p:spPr>
          <a:xfrm>
            <a:off x="8612120" y="927000"/>
            <a:ext cx="7166186"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789" name="Shape 789"/>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90" name="Shape 790"/>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791" name="Shape 791"/>
          <p:cNvSpPr>
            <a:spLocks noGrp="1"/>
          </p:cNvSpPr>
          <p:nvPr>
            <p:ph type="pic" sz="quarter" idx="27"/>
          </p:nvPr>
        </p:nvSpPr>
        <p:spPr>
          <a:xfrm>
            <a:off x="21399698" y="927000"/>
            <a:ext cx="1522413" cy="1522414"/>
          </a:xfrm>
          <a:prstGeom prst="rect">
            <a:avLst/>
          </a:prstGeom>
        </p:spPr>
        <p:txBody>
          <a:bodyPr lIns="91439" tIns="45719" rIns="91439" bIns="45719"/>
          <a:lstStyle/>
          <a:p>
            <a:endParaRPr/>
          </a:p>
        </p:txBody>
      </p:sp>
      <p:sp>
        <p:nvSpPr>
          <p:cNvPr id="792" name="Shape 792"/>
          <p:cNvSpPr>
            <a:spLocks noGrp="1"/>
          </p:cNvSpPr>
          <p:nvPr>
            <p:ph type="body" sz="quarter" idx="28"/>
          </p:nvPr>
        </p:nvSpPr>
        <p:spPr>
          <a:xfrm>
            <a:off x="3938637" y="2016453"/>
            <a:ext cx="16506726" cy="1909156"/>
          </a:xfrm>
          <a:prstGeom prst="rect">
            <a:avLst/>
          </a:prstGeom>
        </p:spPr>
        <p:txBody>
          <a:bodyPr anchor="ctr"/>
          <a:lstStyle>
            <a:lvl1pPr algn="ctr">
              <a:lnSpc>
                <a:spcPct val="100000"/>
              </a:lnSpc>
              <a:defRPr sz="7000" spc="-140">
                <a:solidFill>
                  <a:srgbClr val="1C1D21"/>
                </a:solidFill>
                <a:latin typeface="Lora"/>
                <a:ea typeface="Lora"/>
                <a:cs typeface="Lora"/>
                <a:sym typeface="Lora"/>
              </a:defRPr>
            </a:lvl1pPr>
          </a:lstStyle>
          <a:p>
            <a:r>
              <a:t>Title Text</a:t>
            </a:r>
          </a:p>
        </p:txBody>
      </p:sp>
      <p:sp>
        <p:nvSpPr>
          <p:cNvPr id="793" name="Shape 793"/>
          <p:cNvSpPr>
            <a:spLocks noGrp="1"/>
          </p:cNvSpPr>
          <p:nvPr>
            <p:ph type="body" sz="quarter" idx="29"/>
          </p:nvPr>
        </p:nvSpPr>
        <p:spPr>
          <a:xfrm>
            <a:off x="5032441" y="3925608"/>
            <a:ext cx="14344518" cy="1127794"/>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Body Level One</a:t>
            </a:r>
          </a:p>
          <a:p>
            <a:pPr lvl="1"/>
            <a:r>
              <a:t>Body Level Two</a:t>
            </a:r>
          </a:p>
          <a:p>
            <a:pPr lvl="2"/>
            <a:r>
              <a:t>Body Level Three</a:t>
            </a:r>
          </a:p>
          <a:p>
            <a:pPr lvl="3"/>
            <a:r>
              <a:t>Body Level Four</a:t>
            </a:r>
          </a:p>
          <a:p>
            <a:pPr lvl="4"/>
            <a:r>
              <a:t>Body Level Five</a:t>
            </a:r>
          </a:p>
        </p:txBody>
      </p:sp>
      <p:sp>
        <p:nvSpPr>
          <p:cNvPr id="794" name="Shape 794"/>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ervices 5 copy">
    <p:bg>
      <p:bgPr>
        <a:solidFill>
          <a:srgbClr val="1C1D21"/>
        </a:solidFill>
        <a:effectLst/>
      </p:bgPr>
    </p:bg>
    <p:spTree>
      <p:nvGrpSpPr>
        <p:cNvPr id="1" name=""/>
        <p:cNvGrpSpPr/>
        <p:nvPr/>
      </p:nvGrpSpPr>
      <p:grpSpPr>
        <a:xfrm>
          <a:off x="0" y="0"/>
          <a:ext cx="0" cy="0"/>
          <a:chOff x="0" y="0"/>
          <a:chExt cx="0" cy="0"/>
        </a:xfrm>
      </p:grpSpPr>
      <p:sp>
        <p:nvSpPr>
          <p:cNvPr id="801" name="Shape 801"/>
          <p:cNvSpPr>
            <a:spLocks noGrp="1"/>
          </p:cNvSpPr>
          <p:nvPr>
            <p:ph type="body" sz="quarter" idx="13"/>
          </p:nvPr>
        </p:nvSpPr>
        <p:spPr>
          <a:xfrm>
            <a:off x="16572093" y="6865219"/>
            <a:ext cx="6350018" cy="954850"/>
          </a:xfrm>
          <a:prstGeom prst="rect">
            <a:avLst/>
          </a:prstGeom>
        </p:spPr>
        <p:txBody>
          <a:bodyPr anchor="ctr"/>
          <a:lstStyle>
            <a:lvl1pPr algn="r">
              <a:lnSpc>
                <a:spcPct val="100000"/>
              </a:lnSpc>
              <a:defRPr sz="3000" b="1" spc="-59">
                <a:solidFill>
                  <a:srgbClr val="FFFFFF"/>
                </a:solidFill>
              </a:defRPr>
            </a:lvl1pPr>
          </a:lstStyle>
          <a:p>
            <a:r>
              <a:t>75% Service</a:t>
            </a:r>
          </a:p>
        </p:txBody>
      </p:sp>
      <p:sp>
        <p:nvSpPr>
          <p:cNvPr id="802" name="Shape 802"/>
          <p:cNvSpPr/>
          <p:nvPr/>
        </p:nvSpPr>
        <p:spPr>
          <a:xfrm>
            <a:off x="6863788"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70350"/>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03" name="Shape 803"/>
          <p:cNvSpPr/>
          <p:nvPr/>
        </p:nvSpPr>
        <p:spPr>
          <a:xfrm>
            <a:off x="12185953"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9497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04" name="Shape 804"/>
          <p:cNvSpPr/>
          <p:nvPr/>
        </p:nvSpPr>
        <p:spPr>
          <a:xfrm rot="10800000" flipH="1">
            <a:off x="9521135"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8512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05" name="Shape 805"/>
          <p:cNvSpPr/>
          <p:nvPr/>
        </p:nvSpPr>
        <p:spPr>
          <a:xfrm>
            <a:off x="9521135" y="6097356"/>
            <a:ext cx="5334258"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06" name="Shape 806"/>
          <p:cNvSpPr>
            <a:spLocks noGrp="1"/>
          </p:cNvSpPr>
          <p:nvPr>
            <p:ph type="body" sz="quarter" idx="14"/>
          </p:nvPr>
        </p:nvSpPr>
        <p:spPr>
          <a:xfrm>
            <a:off x="16572093" y="10293128"/>
            <a:ext cx="6350018" cy="1189833"/>
          </a:xfrm>
          <a:prstGeom prst="rect">
            <a:avLst/>
          </a:prstGeom>
        </p:spPr>
        <p:txBody>
          <a:bodyPr/>
          <a:lstStyle>
            <a:lvl1pPr algn="r">
              <a:defRPr>
                <a:solidFill>
                  <a:srgbClr val="FFFFFF"/>
                </a:solidFill>
              </a:defRPr>
            </a:lvl1pPr>
            <a:lvl2pPr algn="r">
              <a:defRPr>
                <a:solidFill>
                  <a:srgbClr val="FFFFFF"/>
                </a:solidFill>
              </a:defRPr>
            </a:lvl2pPr>
            <a:lvl3pPr algn="r">
              <a:defRPr>
                <a:solidFill>
                  <a:srgbClr val="FFFFFF"/>
                </a:solidFill>
              </a:defRPr>
            </a:lvl3pPr>
            <a:lvl4pPr algn="r">
              <a:defRPr>
                <a:solidFill>
                  <a:srgbClr val="FFFFFF"/>
                </a:solidFill>
              </a:defRPr>
            </a:lvl4pPr>
            <a:lvl5pPr algn="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07" name="Shape 807"/>
          <p:cNvSpPr>
            <a:spLocks noGrp="1"/>
          </p:cNvSpPr>
          <p:nvPr>
            <p:ph type="body" sz="quarter" idx="15"/>
          </p:nvPr>
        </p:nvSpPr>
        <p:spPr>
          <a:xfrm>
            <a:off x="16572093" y="9338279"/>
            <a:ext cx="6350018" cy="954849"/>
          </a:xfrm>
          <a:prstGeom prst="rect">
            <a:avLst/>
          </a:prstGeom>
        </p:spPr>
        <p:txBody>
          <a:bodyPr anchor="ctr"/>
          <a:lstStyle>
            <a:lvl1pPr algn="r">
              <a:lnSpc>
                <a:spcPct val="100000"/>
              </a:lnSpc>
              <a:defRPr sz="3000" b="1" spc="-59">
                <a:solidFill>
                  <a:srgbClr val="FFFFFF"/>
                </a:solidFill>
              </a:defRPr>
            </a:lvl1pPr>
          </a:lstStyle>
          <a:p>
            <a:r>
              <a:t>25% Service</a:t>
            </a:r>
          </a:p>
        </p:txBody>
      </p:sp>
      <p:sp>
        <p:nvSpPr>
          <p:cNvPr id="808" name="Shape 808"/>
          <p:cNvSpPr>
            <a:spLocks noGrp="1"/>
          </p:cNvSpPr>
          <p:nvPr>
            <p:ph type="body" sz="quarter" idx="16"/>
          </p:nvPr>
        </p:nvSpPr>
        <p:spPr>
          <a:xfrm>
            <a:off x="1439862" y="7809352"/>
            <a:ext cx="6350018" cy="120094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09" name="Shape 809"/>
          <p:cNvSpPr>
            <a:spLocks noGrp="1"/>
          </p:cNvSpPr>
          <p:nvPr>
            <p:ph type="body" sz="quarter" idx="17"/>
          </p:nvPr>
        </p:nvSpPr>
        <p:spPr>
          <a:xfrm>
            <a:off x="1439862" y="6854504"/>
            <a:ext cx="6350018" cy="954850"/>
          </a:xfrm>
          <a:prstGeom prst="rect">
            <a:avLst/>
          </a:prstGeom>
        </p:spPr>
        <p:txBody>
          <a:bodyPr anchor="ctr"/>
          <a:lstStyle>
            <a:lvl1pPr>
              <a:lnSpc>
                <a:spcPct val="100000"/>
              </a:lnSpc>
              <a:defRPr sz="3000" b="1" spc="-59">
                <a:solidFill>
                  <a:srgbClr val="FFFFFF"/>
                </a:solidFill>
              </a:defRPr>
            </a:lvl1pPr>
          </a:lstStyle>
          <a:p>
            <a:r>
              <a:t>100% Service</a:t>
            </a:r>
          </a:p>
        </p:txBody>
      </p:sp>
      <p:sp>
        <p:nvSpPr>
          <p:cNvPr id="810" name="Shape 810"/>
          <p:cNvSpPr>
            <a:spLocks noGrp="1"/>
          </p:cNvSpPr>
          <p:nvPr>
            <p:ph type="body" sz="quarter" idx="18"/>
          </p:nvPr>
        </p:nvSpPr>
        <p:spPr>
          <a:xfrm>
            <a:off x="1439862" y="10282412"/>
            <a:ext cx="6350018" cy="120094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11" name="Shape 811"/>
          <p:cNvSpPr>
            <a:spLocks noGrp="1"/>
          </p:cNvSpPr>
          <p:nvPr>
            <p:ph type="body" sz="quarter" idx="19"/>
          </p:nvPr>
        </p:nvSpPr>
        <p:spPr>
          <a:xfrm>
            <a:off x="1439862" y="9327564"/>
            <a:ext cx="6350018" cy="954850"/>
          </a:xfrm>
          <a:prstGeom prst="rect">
            <a:avLst/>
          </a:prstGeom>
        </p:spPr>
        <p:txBody>
          <a:bodyPr anchor="ctr"/>
          <a:lstStyle>
            <a:lvl1pPr>
              <a:lnSpc>
                <a:spcPct val="100000"/>
              </a:lnSpc>
              <a:defRPr sz="3000" b="1" spc="-59">
                <a:solidFill>
                  <a:srgbClr val="FFFFFF"/>
                </a:solidFill>
              </a:defRPr>
            </a:lvl1pPr>
          </a:lstStyle>
          <a:p>
            <a:r>
              <a:t>25% Service</a:t>
            </a:r>
          </a:p>
        </p:txBody>
      </p:sp>
      <p:sp>
        <p:nvSpPr>
          <p:cNvPr id="812" name="Shape 812"/>
          <p:cNvSpPr>
            <a:spLocks noGrp="1"/>
          </p:cNvSpPr>
          <p:nvPr>
            <p:ph type="body" sz="quarter" idx="20"/>
          </p:nvPr>
        </p:nvSpPr>
        <p:spPr>
          <a:xfrm>
            <a:off x="16572093" y="7809352"/>
            <a:ext cx="6350018" cy="1200945"/>
          </a:xfrm>
          <a:prstGeom prst="rect">
            <a:avLst/>
          </a:prstGeom>
        </p:spPr>
        <p:txBody>
          <a:bodyPr/>
          <a:lstStyle>
            <a:lvl1pPr algn="r">
              <a:defRPr>
                <a:solidFill>
                  <a:srgbClr val="FFFFFF"/>
                </a:solidFill>
              </a:defRPr>
            </a:lvl1pPr>
            <a:lvl2pPr algn="r">
              <a:defRPr>
                <a:solidFill>
                  <a:srgbClr val="FFFFFF"/>
                </a:solidFill>
              </a:defRPr>
            </a:lvl2pPr>
            <a:lvl3pPr algn="r">
              <a:defRPr>
                <a:solidFill>
                  <a:srgbClr val="FFFFFF"/>
                </a:solidFill>
              </a:defRPr>
            </a:lvl3pPr>
            <a:lvl4pPr algn="r">
              <a:defRPr>
                <a:solidFill>
                  <a:srgbClr val="FFFFFF"/>
                </a:solidFill>
              </a:defRPr>
            </a:lvl4pPr>
            <a:lvl5pPr algn="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13" name="Shape 813"/>
          <p:cNvSpPr>
            <a:spLocks noGrp="1"/>
          </p:cNvSpPr>
          <p:nvPr>
            <p:ph type="body" sz="quarter" idx="21"/>
          </p:nvPr>
        </p:nvSpPr>
        <p:spPr>
          <a:xfrm>
            <a:off x="11413322" y="8222896"/>
            <a:ext cx="1535329"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100%</a:t>
            </a:r>
          </a:p>
        </p:txBody>
      </p:sp>
      <p:sp>
        <p:nvSpPr>
          <p:cNvPr id="814" name="Shape 814"/>
          <p:cNvSpPr>
            <a:spLocks noGrp="1"/>
          </p:cNvSpPr>
          <p:nvPr>
            <p:ph type="body" sz="quarter" idx="22"/>
          </p:nvPr>
        </p:nvSpPr>
        <p:spPr>
          <a:xfrm>
            <a:off x="11611254" y="10950633"/>
            <a:ext cx="1193344"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75%</a:t>
            </a:r>
          </a:p>
        </p:txBody>
      </p:sp>
      <p:sp>
        <p:nvSpPr>
          <p:cNvPr id="815" name="Shape 815"/>
          <p:cNvSpPr>
            <a:spLocks noGrp="1"/>
          </p:cNvSpPr>
          <p:nvPr>
            <p:ph type="body" sz="quarter" idx="23"/>
          </p:nvPr>
        </p:nvSpPr>
        <p:spPr>
          <a:xfrm>
            <a:off x="8927819" y="11944846"/>
            <a:ext cx="1206197"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816" name="Shape 816"/>
          <p:cNvSpPr>
            <a:spLocks noGrp="1"/>
          </p:cNvSpPr>
          <p:nvPr>
            <p:ph type="body" sz="quarter" idx="24"/>
          </p:nvPr>
        </p:nvSpPr>
        <p:spPr>
          <a:xfrm>
            <a:off x="14249984" y="11944846"/>
            <a:ext cx="1206197"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817" name="Shape 817"/>
          <p:cNvSpPr>
            <a:spLocks noGrp="1"/>
          </p:cNvSpPr>
          <p:nvPr>
            <p:ph type="body" sz="quarter" idx="25"/>
          </p:nvPr>
        </p:nvSpPr>
        <p:spPr>
          <a:xfrm>
            <a:off x="1439862" y="927000"/>
            <a:ext cx="7166185" cy="444501"/>
          </a:xfrm>
          <a:prstGeom prst="rect">
            <a:avLst/>
          </a:prstGeom>
        </p:spPr>
        <p:txBody>
          <a:bodyPr anchor="ctr">
            <a:spAutoFit/>
          </a:bodyPr>
          <a:lstStyle>
            <a:lvl1pPr>
              <a:lnSpc>
                <a:spcPct val="100000"/>
              </a:lnSpc>
              <a:defRPr sz="2200" cap="all" spc="0">
                <a:solidFill>
                  <a:srgbClr val="FFFFFF"/>
                </a:solidFill>
                <a:latin typeface="Montserrat-Bold"/>
                <a:ea typeface="Montserrat-Bold"/>
                <a:cs typeface="Montserrat-Bold"/>
                <a:sym typeface="Montserrat-Bold"/>
              </a:defRPr>
            </a:lvl1pPr>
          </a:lstStyle>
          <a:p>
            <a:r>
              <a:t>by goashape</a:t>
            </a:r>
          </a:p>
        </p:txBody>
      </p:sp>
      <p:sp>
        <p:nvSpPr>
          <p:cNvPr id="818" name="Shape 818"/>
          <p:cNvSpPr>
            <a:spLocks noGrp="1"/>
          </p:cNvSpPr>
          <p:nvPr>
            <p:ph type="body" sz="quarter" idx="26"/>
          </p:nvPr>
        </p:nvSpPr>
        <p:spPr>
          <a:xfrm>
            <a:off x="8612120" y="927000"/>
            <a:ext cx="7166186" cy="444501"/>
          </a:xfrm>
          <a:prstGeom prst="rect">
            <a:avLst/>
          </a:prstGeom>
        </p:spPr>
        <p:txBody>
          <a:bodyPr anchor="ctr">
            <a:spAutoFit/>
          </a:bodyPr>
          <a:lstStyle>
            <a:lvl1pPr algn="ctr">
              <a:lnSpc>
                <a:spcPct val="100000"/>
              </a:lnSpc>
              <a:defRPr sz="2200" cap="all" spc="0">
                <a:solidFill>
                  <a:srgbClr val="FFFFFF"/>
                </a:solidFill>
                <a:latin typeface="Montserrat-Bold"/>
                <a:ea typeface="Montserrat-Bold"/>
                <a:cs typeface="Montserrat-Bold"/>
                <a:sym typeface="Montserrat-Bold"/>
              </a:defRPr>
            </a:lvl1pPr>
          </a:lstStyle>
          <a:p>
            <a:r>
              <a:t>basic slides section</a:t>
            </a:r>
          </a:p>
        </p:txBody>
      </p:sp>
      <p:sp>
        <p:nvSpPr>
          <p:cNvPr id="819" name="Shape 819"/>
          <p:cNvSpPr/>
          <p:nvPr/>
        </p:nvSpPr>
        <p:spPr>
          <a:xfrm flipV="1">
            <a:off x="15784579"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20" name="Shape 820"/>
          <p:cNvSpPr/>
          <p:nvPr/>
        </p:nvSpPr>
        <p:spPr>
          <a:xfrm flipV="1">
            <a:off x="8618746"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21" name="Shape 821"/>
          <p:cNvSpPr>
            <a:spLocks noGrp="1"/>
          </p:cNvSpPr>
          <p:nvPr>
            <p:ph type="pic" sz="quarter" idx="27"/>
          </p:nvPr>
        </p:nvSpPr>
        <p:spPr>
          <a:xfrm>
            <a:off x="21399698" y="927000"/>
            <a:ext cx="1522413" cy="1522414"/>
          </a:xfrm>
          <a:prstGeom prst="rect">
            <a:avLst/>
          </a:prstGeom>
        </p:spPr>
        <p:txBody>
          <a:bodyPr lIns="91439" tIns="45719" rIns="91439" bIns="45719"/>
          <a:lstStyle/>
          <a:p>
            <a:endParaRPr/>
          </a:p>
        </p:txBody>
      </p:sp>
      <p:sp>
        <p:nvSpPr>
          <p:cNvPr id="822" name="Shape 822"/>
          <p:cNvSpPr>
            <a:spLocks noGrp="1"/>
          </p:cNvSpPr>
          <p:nvPr>
            <p:ph type="body" sz="quarter" idx="28"/>
          </p:nvPr>
        </p:nvSpPr>
        <p:spPr>
          <a:xfrm>
            <a:off x="3938637" y="2016453"/>
            <a:ext cx="16506726" cy="1909156"/>
          </a:xfrm>
          <a:prstGeom prst="rect">
            <a:avLst/>
          </a:prstGeom>
        </p:spPr>
        <p:txBody>
          <a:bodyPr anchor="ctr"/>
          <a:lstStyle>
            <a:lvl1pPr algn="ctr">
              <a:lnSpc>
                <a:spcPct val="100000"/>
              </a:lnSpc>
              <a:defRPr sz="7500" spc="-150">
                <a:solidFill>
                  <a:srgbClr val="FFFFFF"/>
                </a:solidFill>
                <a:latin typeface="Lora"/>
                <a:ea typeface="Lora"/>
                <a:cs typeface="Lora"/>
                <a:sym typeface="Lora"/>
              </a:defRPr>
            </a:lvl1pPr>
          </a:lstStyle>
          <a:p>
            <a:r>
              <a:t>Title Text</a:t>
            </a:r>
          </a:p>
        </p:txBody>
      </p:sp>
      <p:sp>
        <p:nvSpPr>
          <p:cNvPr id="823" name="Shape 823"/>
          <p:cNvSpPr>
            <a:spLocks noGrp="1"/>
          </p:cNvSpPr>
          <p:nvPr>
            <p:ph type="body" sz="quarter" idx="29"/>
          </p:nvPr>
        </p:nvSpPr>
        <p:spPr>
          <a:xfrm>
            <a:off x="5032441" y="3925608"/>
            <a:ext cx="14344518" cy="1127794"/>
          </a:xfrm>
          <a:prstGeom prst="rect">
            <a:avLst/>
          </a:prstGeom>
        </p:spPr>
        <p:txBody>
          <a:bodyPr/>
          <a:lstStyle>
            <a:lvl1pPr algn="ctr">
              <a:defRPr sz="2600" spc="77">
                <a:solidFill>
                  <a:srgbClr val="FFFFFF"/>
                </a:solidFill>
                <a:latin typeface="Lora"/>
                <a:ea typeface="Lora"/>
                <a:cs typeface="Lora"/>
                <a:sym typeface="Lora"/>
              </a:defRPr>
            </a:lvl1pPr>
            <a:lvl2pPr algn="ctr">
              <a:defRPr sz="2600" spc="77">
                <a:solidFill>
                  <a:srgbClr val="FFFFFF"/>
                </a:solidFill>
                <a:latin typeface="Lora"/>
                <a:ea typeface="Lora"/>
                <a:cs typeface="Lora"/>
                <a:sym typeface="Lora"/>
              </a:defRPr>
            </a:lvl2pPr>
            <a:lvl3pPr algn="ctr">
              <a:defRPr sz="2600" spc="77">
                <a:solidFill>
                  <a:srgbClr val="FFFFFF"/>
                </a:solidFill>
                <a:latin typeface="Lora"/>
                <a:ea typeface="Lora"/>
                <a:cs typeface="Lora"/>
                <a:sym typeface="Lora"/>
              </a:defRPr>
            </a:lvl3pPr>
            <a:lvl4pPr algn="ctr">
              <a:defRPr sz="2600" spc="77">
                <a:solidFill>
                  <a:srgbClr val="FFFFFF"/>
                </a:solidFill>
                <a:latin typeface="Lora"/>
                <a:ea typeface="Lora"/>
                <a:cs typeface="Lora"/>
                <a:sym typeface="Lora"/>
              </a:defRPr>
            </a:lvl4pPr>
            <a:lvl5pPr algn="ctr">
              <a:defRPr sz="2600" spc="77">
                <a:solidFill>
                  <a:srgbClr val="FFFFFF"/>
                </a:solidFill>
                <a:latin typeface="Lora"/>
                <a:ea typeface="Lora"/>
                <a:cs typeface="Lora"/>
                <a:sym typeface="Lora"/>
              </a:defRPr>
            </a:lvl5pPr>
          </a:lstStyle>
          <a:p>
            <a:r>
              <a:t>Body Level One</a:t>
            </a:r>
          </a:p>
          <a:p>
            <a:pPr lvl="1"/>
            <a:r>
              <a:t>Body Level Two</a:t>
            </a:r>
          </a:p>
          <a:p>
            <a:pPr lvl="2"/>
            <a:r>
              <a:t>Body Level Three</a:t>
            </a:r>
          </a:p>
          <a:p>
            <a:pPr lvl="3"/>
            <a:r>
              <a:t>Body Level Four</a:t>
            </a:r>
          </a:p>
          <a:p>
            <a:pPr lvl="4"/>
            <a:r>
              <a:t>Body Level Five</a:t>
            </a:r>
          </a:p>
        </p:txBody>
      </p:sp>
      <p:sp>
        <p:nvSpPr>
          <p:cNvPr id="824" name="Shape 824"/>
          <p:cNvSpPr>
            <a:spLocks noGrp="1"/>
          </p:cNvSpPr>
          <p:nvPr>
            <p:ph type="sldNum" sz="quarter" idx="2"/>
          </p:nvPr>
        </p:nvSpPr>
        <p:spPr>
          <a:xfrm>
            <a:off x="21441331" y="12340223"/>
            <a:ext cx="506878" cy="441146"/>
          </a:xfrm>
          <a:prstGeom prst="rect">
            <a:avLst/>
          </a:prstGeom>
          <a:ln w="12700">
            <a:miter lim="400000"/>
          </a:ln>
        </p:spPr>
        <p:txBody>
          <a:bodyPr wrap="squar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Services 6">
    <p:spTree>
      <p:nvGrpSpPr>
        <p:cNvPr id="1" name=""/>
        <p:cNvGrpSpPr/>
        <p:nvPr/>
      </p:nvGrpSpPr>
      <p:grpSpPr>
        <a:xfrm>
          <a:off x="0" y="0"/>
          <a:ext cx="0" cy="0"/>
          <a:chOff x="0" y="0"/>
          <a:chExt cx="0" cy="0"/>
        </a:xfrm>
      </p:grpSpPr>
      <p:sp>
        <p:nvSpPr>
          <p:cNvPr id="831" name="Shape 831"/>
          <p:cNvSpPr>
            <a:spLocks noGrp="1"/>
          </p:cNvSpPr>
          <p:nvPr>
            <p:ph type="body" sz="quarter" idx="13"/>
          </p:nvPr>
        </p:nvSpPr>
        <p:spPr>
          <a:xfrm>
            <a:off x="15286152" y="6708470"/>
            <a:ext cx="7332150" cy="954849"/>
          </a:xfrm>
          <a:prstGeom prst="rect">
            <a:avLst/>
          </a:prstGeom>
        </p:spPr>
        <p:txBody>
          <a:bodyPr anchor="ctr"/>
          <a:lstStyle>
            <a:lvl1pPr>
              <a:lnSpc>
                <a:spcPct val="100000"/>
              </a:lnSpc>
              <a:defRPr sz="3000" b="1" spc="-90">
                <a:solidFill>
                  <a:srgbClr val="1C1D21"/>
                </a:solidFill>
              </a:defRPr>
            </a:lvl1pPr>
          </a:lstStyle>
          <a:p>
            <a:r>
              <a:t>25% Service</a:t>
            </a:r>
          </a:p>
        </p:txBody>
      </p:sp>
      <p:sp>
        <p:nvSpPr>
          <p:cNvPr id="832" name="Shape 832"/>
          <p:cNvSpPr>
            <a:spLocks noGrp="1"/>
          </p:cNvSpPr>
          <p:nvPr>
            <p:ph type="body" sz="quarter" idx="14"/>
          </p:nvPr>
        </p:nvSpPr>
        <p:spPr>
          <a:xfrm>
            <a:off x="15286152" y="10136378"/>
            <a:ext cx="7332150" cy="1207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3" name="Shape 833"/>
          <p:cNvSpPr>
            <a:spLocks noGrp="1"/>
          </p:cNvSpPr>
          <p:nvPr>
            <p:ph type="body" sz="quarter" idx="15"/>
          </p:nvPr>
        </p:nvSpPr>
        <p:spPr>
          <a:xfrm>
            <a:off x="15286152" y="9181530"/>
            <a:ext cx="7332150" cy="954849"/>
          </a:xfrm>
          <a:prstGeom prst="rect">
            <a:avLst/>
          </a:prstGeom>
        </p:spPr>
        <p:txBody>
          <a:bodyPr anchor="ctr"/>
          <a:lstStyle>
            <a:lvl1pPr>
              <a:lnSpc>
                <a:spcPct val="100000"/>
              </a:lnSpc>
              <a:defRPr sz="3000" b="1" spc="-90">
                <a:solidFill>
                  <a:srgbClr val="1C1D21"/>
                </a:solidFill>
              </a:defRPr>
            </a:lvl1pPr>
          </a:lstStyle>
          <a:p>
            <a:r>
              <a:t>25% Service</a:t>
            </a:r>
          </a:p>
        </p:txBody>
      </p:sp>
      <p:sp>
        <p:nvSpPr>
          <p:cNvPr id="834" name="Shape 834"/>
          <p:cNvSpPr>
            <a:spLocks noGrp="1"/>
          </p:cNvSpPr>
          <p:nvPr>
            <p:ph type="body" sz="quarter" idx="16"/>
          </p:nvPr>
        </p:nvSpPr>
        <p:spPr>
          <a:xfrm>
            <a:off x="15286152" y="2713847"/>
            <a:ext cx="7332150"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5" name="Shape 835"/>
          <p:cNvSpPr>
            <a:spLocks noGrp="1"/>
          </p:cNvSpPr>
          <p:nvPr>
            <p:ph type="body" sz="quarter" idx="17"/>
          </p:nvPr>
        </p:nvSpPr>
        <p:spPr>
          <a:xfrm>
            <a:off x="15286152" y="1758999"/>
            <a:ext cx="7332151" cy="954849"/>
          </a:xfrm>
          <a:prstGeom prst="rect">
            <a:avLst/>
          </a:prstGeom>
        </p:spPr>
        <p:txBody>
          <a:bodyPr anchor="ctr"/>
          <a:lstStyle>
            <a:lvl1pPr>
              <a:lnSpc>
                <a:spcPct val="100000"/>
              </a:lnSpc>
              <a:defRPr sz="3000" b="1" spc="-90">
                <a:solidFill>
                  <a:srgbClr val="1C1D21"/>
                </a:solidFill>
              </a:defRPr>
            </a:lvl1pPr>
          </a:lstStyle>
          <a:p>
            <a:r>
              <a:t>100% Service</a:t>
            </a:r>
          </a:p>
        </p:txBody>
      </p:sp>
      <p:sp>
        <p:nvSpPr>
          <p:cNvPr id="836" name="Shape 836"/>
          <p:cNvSpPr>
            <a:spLocks noGrp="1"/>
          </p:cNvSpPr>
          <p:nvPr>
            <p:ph type="body" sz="quarter" idx="18"/>
          </p:nvPr>
        </p:nvSpPr>
        <p:spPr>
          <a:xfrm>
            <a:off x="15286152" y="5186907"/>
            <a:ext cx="7332150" cy="11935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7" name="Shape 837"/>
          <p:cNvSpPr>
            <a:spLocks noGrp="1"/>
          </p:cNvSpPr>
          <p:nvPr>
            <p:ph type="body" sz="quarter" idx="19"/>
          </p:nvPr>
        </p:nvSpPr>
        <p:spPr>
          <a:xfrm>
            <a:off x="15286152" y="4232059"/>
            <a:ext cx="7332150" cy="954849"/>
          </a:xfrm>
          <a:prstGeom prst="rect">
            <a:avLst/>
          </a:prstGeom>
        </p:spPr>
        <p:txBody>
          <a:bodyPr anchor="ctr"/>
          <a:lstStyle>
            <a:lvl1pPr>
              <a:lnSpc>
                <a:spcPct val="100000"/>
              </a:lnSpc>
              <a:defRPr sz="3000" b="1" spc="-90">
                <a:solidFill>
                  <a:srgbClr val="1C1D21"/>
                </a:solidFill>
              </a:defRPr>
            </a:lvl1pPr>
          </a:lstStyle>
          <a:p>
            <a:r>
              <a:t>75% Service</a:t>
            </a:r>
          </a:p>
        </p:txBody>
      </p:sp>
      <p:sp>
        <p:nvSpPr>
          <p:cNvPr id="838" name="Shape 838"/>
          <p:cNvSpPr>
            <a:spLocks noGrp="1"/>
          </p:cNvSpPr>
          <p:nvPr>
            <p:ph type="body" sz="quarter" idx="20"/>
          </p:nvPr>
        </p:nvSpPr>
        <p:spPr>
          <a:xfrm>
            <a:off x="15286152" y="7652603"/>
            <a:ext cx="7332150"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9" name="Shape 839"/>
          <p:cNvSpPr/>
          <p:nvPr/>
        </p:nvSpPr>
        <p:spPr>
          <a:xfrm>
            <a:off x="845231"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70350"/>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40" name="Shape 840"/>
          <p:cNvSpPr/>
          <p:nvPr/>
        </p:nvSpPr>
        <p:spPr>
          <a:xfrm>
            <a:off x="6167396"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9497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41" name="Shape 841"/>
          <p:cNvSpPr/>
          <p:nvPr/>
        </p:nvSpPr>
        <p:spPr>
          <a:xfrm rot="10800000" flipH="1">
            <a:off x="3502577"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8512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42" name="Shape 842"/>
          <p:cNvSpPr/>
          <p:nvPr/>
        </p:nvSpPr>
        <p:spPr>
          <a:xfrm>
            <a:off x="3502577" y="6097356"/>
            <a:ext cx="5334258"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43" name="Shape 843"/>
          <p:cNvSpPr>
            <a:spLocks noGrp="1"/>
          </p:cNvSpPr>
          <p:nvPr>
            <p:ph type="body" sz="quarter" idx="21"/>
          </p:nvPr>
        </p:nvSpPr>
        <p:spPr>
          <a:xfrm>
            <a:off x="5394765" y="8222896"/>
            <a:ext cx="1535329"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100%</a:t>
            </a:r>
          </a:p>
        </p:txBody>
      </p:sp>
      <p:sp>
        <p:nvSpPr>
          <p:cNvPr id="844" name="Shape 844"/>
          <p:cNvSpPr>
            <a:spLocks noGrp="1"/>
          </p:cNvSpPr>
          <p:nvPr>
            <p:ph type="body" sz="quarter" idx="22"/>
          </p:nvPr>
        </p:nvSpPr>
        <p:spPr>
          <a:xfrm>
            <a:off x="5592697" y="10950633"/>
            <a:ext cx="1193344"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75%</a:t>
            </a:r>
          </a:p>
        </p:txBody>
      </p:sp>
      <p:sp>
        <p:nvSpPr>
          <p:cNvPr id="845" name="Shape 845"/>
          <p:cNvSpPr>
            <a:spLocks noGrp="1"/>
          </p:cNvSpPr>
          <p:nvPr>
            <p:ph type="body" sz="quarter" idx="23"/>
          </p:nvPr>
        </p:nvSpPr>
        <p:spPr>
          <a:xfrm>
            <a:off x="2909262" y="11944846"/>
            <a:ext cx="1206196"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846" name="Shape 846"/>
          <p:cNvSpPr>
            <a:spLocks noGrp="1"/>
          </p:cNvSpPr>
          <p:nvPr>
            <p:ph type="body" sz="quarter" idx="24"/>
          </p:nvPr>
        </p:nvSpPr>
        <p:spPr>
          <a:xfrm>
            <a:off x="8231427" y="11944846"/>
            <a:ext cx="1206196"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847" name="Shape 847"/>
          <p:cNvSpPr>
            <a:spLocks noGrp="1"/>
          </p:cNvSpPr>
          <p:nvPr>
            <p:ph type="body" sz="quarter" idx="25"/>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848" name="Shape 848"/>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49" name="Shape 849"/>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50" name="Shape 850"/>
          <p:cNvSpPr>
            <a:spLocks noGrp="1"/>
          </p:cNvSpPr>
          <p:nvPr>
            <p:ph type="body" sz="quarter" idx="26"/>
          </p:nvPr>
        </p:nvSpPr>
        <p:spPr>
          <a:xfrm>
            <a:off x="1439862" y="1758999"/>
            <a:ext cx="9520800" cy="3110641"/>
          </a:xfrm>
          <a:prstGeom prst="rect">
            <a:avLst/>
          </a:prstGeom>
        </p:spPr>
        <p:txBody>
          <a:bodyPr anchor="b"/>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851" name="Shape 851"/>
          <p:cNvSpPr>
            <a:spLocks noGrp="1"/>
          </p:cNvSpPr>
          <p:nvPr>
            <p:ph type="sldNum" sz="quarter" idx="2"/>
          </p:nvPr>
        </p:nvSpPr>
        <p:spPr>
          <a:xfrm>
            <a:off x="1635317" y="11240184"/>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asic Invert 3 copy 5">
    <p:bg>
      <p:bgPr>
        <a:solidFill>
          <a:srgbClr val="FEFDFD"/>
        </a:solidFill>
        <a:effectLst/>
      </p:bgPr>
    </p:bg>
    <p:spTree>
      <p:nvGrpSpPr>
        <p:cNvPr id="1" name=""/>
        <p:cNvGrpSpPr/>
        <p:nvPr/>
      </p:nvGrpSpPr>
      <p:grpSpPr>
        <a:xfrm>
          <a:off x="0" y="0"/>
          <a:ext cx="0" cy="0"/>
          <a:chOff x="0" y="0"/>
          <a:chExt cx="0" cy="0"/>
        </a:xfrm>
      </p:grpSpPr>
      <p:sp>
        <p:nvSpPr>
          <p:cNvPr id="62" name="Shape 62"/>
          <p:cNvSpPr>
            <a:spLocks noGrp="1"/>
          </p:cNvSpPr>
          <p:nvPr>
            <p:ph type="title"/>
          </p:nvPr>
        </p:nvSpPr>
        <p:spPr>
          <a:xfrm>
            <a:off x="13408837" y="1371500"/>
            <a:ext cx="9513274" cy="5486500"/>
          </a:xfrm>
          <a:prstGeom prst="rect">
            <a:avLst/>
          </a:prstGeom>
        </p:spPr>
        <p:txBody>
          <a:bodyPr anchor="ctr"/>
          <a:lstStyle/>
          <a:p>
            <a:r>
              <a:t>Text názvu</a:t>
            </a:r>
          </a:p>
        </p:txBody>
      </p:sp>
      <p:sp>
        <p:nvSpPr>
          <p:cNvPr id="63" name="Shape 63"/>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64" name="Shape 64"/>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65" name="Shape 65"/>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66" name="Shape 66"/>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67" name="Shape 67"/>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8" name="Shape 68"/>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69" name="Shape 69"/>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70" name="Shape 70"/>
          <p:cNvSpPr>
            <a:spLocks noGrp="1"/>
          </p:cNvSpPr>
          <p:nvPr>
            <p:ph type="pic" idx="13"/>
          </p:nvPr>
        </p:nvSpPr>
        <p:spPr>
          <a:xfrm>
            <a:off x="0" y="0"/>
            <a:ext cx="12188244" cy="13716000"/>
          </a:xfrm>
          <a:prstGeom prst="rect">
            <a:avLst/>
          </a:prstGeom>
        </p:spPr>
        <p:txBody>
          <a:bodyPr lIns="91439" tIns="45719" rIns="91439" bIns="45719"/>
          <a:lstStyle/>
          <a:p>
            <a:endParaRPr/>
          </a:p>
        </p:txBody>
      </p:sp>
      <p:sp>
        <p:nvSpPr>
          <p:cNvPr id="71" name="Shape 71"/>
          <p:cNvSpPr>
            <a:spLocks noGrp="1"/>
          </p:cNvSpPr>
          <p:nvPr>
            <p:ph type="pic" sz="quarter" idx="14"/>
          </p:nvPr>
        </p:nvSpPr>
        <p:spPr>
          <a:xfrm rot="8100000">
            <a:off x="2922191" y="5430219"/>
            <a:ext cx="6351563" cy="6351563"/>
          </a:xfrm>
          <a:prstGeom prst="rect">
            <a:avLst/>
          </a:prstGeom>
        </p:spPr>
        <p:txBody>
          <a:bodyPr lIns="91439" tIns="45719" rIns="91439" bIns="45719"/>
          <a:lstStyle/>
          <a:p>
            <a:endParaRPr/>
          </a:p>
        </p:txBody>
      </p:sp>
      <p:sp>
        <p:nvSpPr>
          <p:cNvPr id="72" name="Shape 72"/>
          <p:cNvSpPr>
            <a:spLocks noGrp="1"/>
          </p:cNvSpPr>
          <p:nvPr>
            <p:ph type="body" sz="quarter" idx="15"/>
          </p:nvPr>
        </p:nvSpPr>
        <p:spPr>
          <a:xfrm>
            <a:off x="3104289" y="2889250"/>
            <a:ext cx="5987183" cy="7937500"/>
          </a:xfrm>
          <a:prstGeom prst="rect">
            <a:avLst/>
          </a:prstGeom>
        </p:spPr>
        <p:txBody>
          <a:bodyPr wrap="none" anchor="ctr">
            <a:spAutoFit/>
          </a:bodyPr>
          <a:lstStyle>
            <a:lvl1pPr algn="ctr">
              <a:lnSpc>
                <a:spcPct val="70000"/>
              </a:lnSpc>
              <a:defRPr sz="50000" spc="-1499" baseline="1999">
                <a:solidFill>
                  <a:srgbClr val="1C1D21"/>
                </a:solidFill>
                <a:latin typeface="Lora"/>
                <a:ea typeface="Lora"/>
                <a:cs typeface="Lora"/>
                <a:sym typeface="Lora"/>
              </a:defRPr>
            </a:lvl1pPr>
          </a:lstStyle>
          <a:p>
            <a:r>
              <a:t>01</a:t>
            </a:r>
          </a:p>
        </p:txBody>
      </p:sp>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Services 6 copy">
    <p:bg>
      <p:bgPr>
        <a:solidFill>
          <a:srgbClr val="1C1D21"/>
        </a:solidFill>
        <a:effectLst/>
      </p:bgPr>
    </p:bg>
    <p:spTree>
      <p:nvGrpSpPr>
        <p:cNvPr id="1" name=""/>
        <p:cNvGrpSpPr/>
        <p:nvPr/>
      </p:nvGrpSpPr>
      <p:grpSpPr>
        <a:xfrm>
          <a:off x="0" y="0"/>
          <a:ext cx="0" cy="0"/>
          <a:chOff x="0" y="0"/>
          <a:chExt cx="0" cy="0"/>
        </a:xfrm>
      </p:grpSpPr>
      <p:sp>
        <p:nvSpPr>
          <p:cNvPr id="858" name="Shape 858"/>
          <p:cNvSpPr>
            <a:spLocks noGrp="1"/>
          </p:cNvSpPr>
          <p:nvPr>
            <p:ph type="body" sz="quarter" idx="13"/>
          </p:nvPr>
        </p:nvSpPr>
        <p:spPr>
          <a:xfrm>
            <a:off x="15286152" y="6708470"/>
            <a:ext cx="7332150" cy="954849"/>
          </a:xfrm>
          <a:prstGeom prst="rect">
            <a:avLst/>
          </a:prstGeom>
        </p:spPr>
        <p:txBody>
          <a:bodyPr anchor="ctr"/>
          <a:lstStyle>
            <a:lvl1pPr>
              <a:lnSpc>
                <a:spcPct val="100000"/>
              </a:lnSpc>
              <a:defRPr sz="3000" b="1" spc="-59">
                <a:solidFill>
                  <a:srgbClr val="FFFFFF"/>
                </a:solidFill>
              </a:defRPr>
            </a:lvl1pPr>
          </a:lstStyle>
          <a:p>
            <a:r>
              <a:t>25% Service</a:t>
            </a:r>
          </a:p>
        </p:txBody>
      </p:sp>
      <p:sp>
        <p:nvSpPr>
          <p:cNvPr id="859" name="Shape 859"/>
          <p:cNvSpPr>
            <a:spLocks noGrp="1"/>
          </p:cNvSpPr>
          <p:nvPr>
            <p:ph type="body" sz="quarter" idx="14"/>
          </p:nvPr>
        </p:nvSpPr>
        <p:spPr>
          <a:xfrm>
            <a:off x="15286152" y="10136378"/>
            <a:ext cx="7332150" cy="1207957"/>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60" name="Shape 860"/>
          <p:cNvSpPr>
            <a:spLocks noGrp="1"/>
          </p:cNvSpPr>
          <p:nvPr>
            <p:ph type="body" sz="quarter" idx="15"/>
          </p:nvPr>
        </p:nvSpPr>
        <p:spPr>
          <a:xfrm>
            <a:off x="15286152" y="9181530"/>
            <a:ext cx="7332150" cy="954849"/>
          </a:xfrm>
          <a:prstGeom prst="rect">
            <a:avLst/>
          </a:prstGeom>
        </p:spPr>
        <p:txBody>
          <a:bodyPr anchor="ctr"/>
          <a:lstStyle>
            <a:lvl1pPr>
              <a:lnSpc>
                <a:spcPct val="100000"/>
              </a:lnSpc>
              <a:defRPr sz="3000" b="1" spc="-59">
                <a:solidFill>
                  <a:srgbClr val="FFFFFF"/>
                </a:solidFill>
              </a:defRPr>
            </a:lvl1pPr>
          </a:lstStyle>
          <a:p>
            <a:r>
              <a:t>25% Service</a:t>
            </a:r>
          </a:p>
        </p:txBody>
      </p:sp>
      <p:sp>
        <p:nvSpPr>
          <p:cNvPr id="861" name="Shape 861"/>
          <p:cNvSpPr>
            <a:spLocks noGrp="1"/>
          </p:cNvSpPr>
          <p:nvPr>
            <p:ph type="body" sz="quarter" idx="16"/>
          </p:nvPr>
        </p:nvSpPr>
        <p:spPr>
          <a:xfrm>
            <a:off x="15286152" y="2713847"/>
            <a:ext cx="7332150" cy="120094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62" name="Shape 862"/>
          <p:cNvSpPr>
            <a:spLocks noGrp="1"/>
          </p:cNvSpPr>
          <p:nvPr>
            <p:ph type="body" sz="quarter" idx="17"/>
          </p:nvPr>
        </p:nvSpPr>
        <p:spPr>
          <a:xfrm>
            <a:off x="15286152" y="1758999"/>
            <a:ext cx="7332151" cy="954849"/>
          </a:xfrm>
          <a:prstGeom prst="rect">
            <a:avLst/>
          </a:prstGeom>
        </p:spPr>
        <p:txBody>
          <a:bodyPr anchor="ctr"/>
          <a:lstStyle>
            <a:lvl1pPr>
              <a:lnSpc>
                <a:spcPct val="100000"/>
              </a:lnSpc>
              <a:defRPr sz="3000" b="1" spc="-59">
                <a:solidFill>
                  <a:srgbClr val="FFFFFF"/>
                </a:solidFill>
              </a:defRPr>
            </a:lvl1pPr>
          </a:lstStyle>
          <a:p>
            <a:r>
              <a:t>100% Service</a:t>
            </a:r>
          </a:p>
        </p:txBody>
      </p:sp>
      <p:sp>
        <p:nvSpPr>
          <p:cNvPr id="863" name="Shape 863"/>
          <p:cNvSpPr>
            <a:spLocks noGrp="1"/>
          </p:cNvSpPr>
          <p:nvPr>
            <p:ph type="body" sz="quarter" idx="18"/>
          </p:nvPr>
        </p:nvSpPr>
        <p:spPr>
          <a:xfrm>
            <a:off x="15286152" y="5186907"/>
            <a:ext cx="7332150" cy="1193581"/>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64" name="Shape 864"/>
          <p:cNvSpPr>
            <a:spLocks noGrp="1"/>
          </p:cNvSpPr>
          <p:nvPr>
            <p:ph type="body" sz="quarter" idx="19"/>
          </p:nvPr>
        </p:nvSpPr>
        <p:spPr>
          <a:xfrm>
            <a:off x="15286152" y="4232059"/>
            <a:ext cx="7332150" cy="954849"/>
          </a:xfrm>
          <a:prstGeom prst="rect">
            <a:avLst/>
          </a:prstGeom>
        </p:spPr>
        <p:txBody>
          <a:bodyPr anchor="ctr"/>
          <a:lstStyle>
            <a:lvl1pPr>
              <a:lnSpc>
                <a:spcPct val="100000"/>
              </a:lnSpc>
              <a:defRPr sz="3000" b="1" spc="-59">
                <a:solidFill>
                  <a:srgbClr val="FFFFFF"/>
                </a:solidFill>
              </a:defRPr>
            </a:lvl1pPr>
          </a:lstStyle>
          <a:p>
            <a:r>
              <a:t>75% Service</a:t>
            </a:r>
          </a:p>
        </p:txBody>
      </p:sp>
      <p:sp>
        <p:nvSpPr>
          <p:cNvPr id="865" name="Shape 865"/>
          <p:cNvSpPr>
            <a:spLocks noGrp="1"/>
          </p:cNvSpPr>
          <p:nvPr>
            <p:ph type="body" sz="quarter" idx="20"/>
          </p:nvPr>
        </p:nvSpPr>
        <p:spPr>
          <a:xfrm>
            <a:off x="15286152" y="7652603"/>
            <a:ext cx="7332150" cy="121166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66" name="Shape 866"/>
          <p:cNvSpPr/>
          <p:nvPr/>
        </p:nvSpPr>
        <p:spPr>
          <a:xfrm>
            <a:off x="845231"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70350"/>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67" name="Shape 867"/>
          <p:cNvSpPr/>
          <p:nvPr/>
        </p:nvSpPr>
        <p:spPr>
          <a:xfrm>
            <a:off x="6167396"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9497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68" name="Shape 868"/>
          <p:cNvSpPr/>
          <p:nvPr/>
        </p:nvSpPr>
        <p:spPr>
          <a:xfrm rot="10800000" flipH="1">
            <a:off x="3502577"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8512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69" name="Shape 869"/>
          <p:cNvSpPr/>
          <p:nvPr/>
        </p:nvSpPr>
        <p:spPr>
          <a:xfrm>
            <a:off x="3502577" y="6097356"/>
            <a:ext cx="5334258"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70" name="Shape 870"/>
          <p:cNvSpPr>
            <a:spLocks noGrp="1"/>
          </p:cNvSpPr>
          <p:nvPr>
            <p:ph type="body" sz="quarter" idx="21"/>
          </p:nvPr>
        </p:nvSpPr>
        <p:spPr>
          <a:xfrm>
            <a:off x="5394765" y="8222896"/>
            <a:ext cx="1535329"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100%</a:t>
            </a:r>
          </a:p>
        </p:txBody>
      </p:sp>
      <p:sp>
        <p:nvSpPr>
          <p:cNvPr id="871" name="Shape 871"/>
          <p:cNvSpPr>
            <a:spLocks noGrp="1"/>
          </p:cNvSpPr>
          <p:nvPr>
            <p:ph type="body" sz="quarter" idx="22"/>
          </p:nvPr>
        </p:nvSpPr>
        <p:spPr>
          <a:xfrm>
            <a:off x="5592697" y="10950633"/>
            <a:ext cx="1193344"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75%</a:t>
            </a:r>
          </a:p>
        </p:txBody>
      </p:sp>
      <p:sp>
        <p:nvSpPr>
          <p:cNvPr id="872" name="Shape 872"/>
          <p:cNvSpPr>
            <a:spLocks noGrp="1"/>
          </p:cNvSpPr>
          <p:nvPr>
            <p:ph type="body" sz="quarter" idx="23"/>
          </p:nvPr>
        </p:nvSpPr>
        <p:spPr>
          <a:xfrm>
            <a:off x="2909262" y="11944846"/>
            <a:ext cx="1206196"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873" name="Shape 873"/>
          <p:cNvSpPr>
            <a:spLocks noGrp="1"/>
          </p:cNvSpPr>
          <p:nvPr>
            <p:ph type="body" sz="quarter" idx="24"/>
          </p:nvPr>
        </p:nvSpPr>
        <p:spPr>
          <a:xfrm>
            <a:off x="8231427" y="11944846"/>
            <a:ext cx="1206196"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874" name="Shape 874"/>
          <p:cNvSpPr>
            <a:spLocks noGrp="1"/>
          </p:cNvSpPr>
          <p:nvPr>
            <p:ph type="body" sz="quarter" idx="25"/>
          </p:nvPr>
        </p:nvSpPr>
        <p:spPr>
          <a:xfrm>
            <a:off x="2590350" y="927000"/>
            <a:ext cx="7166185" cy="444501"/>
          </a:xfrm>
          <a:prstGeom prst="rect">
            <a:avLst/>
          </a:prstGeom>
        </p:spPr>
        <p:txBody>
          <a:bodyPr anchor="ctr">
            <a:spAutoFit/>
          </a:bodyPr>
          <a:lstStyle>
            <a:lvl1pPr algn="ctr">
              <a:lnSpc>
                <a:spcPct val="100000"/>
              </a:lnSpc>
              <a:defRPr sz="2200" cap="all" spc="0">
                <a:solidFill>
                  <a:srgbClr val="FFFFFF"/>
                </a:solidFill>
                <a:latin typeface="Montserrat-Bold"/>
                <a:ea typeface="Montserrat-Bold"/>
                <a:cs typeface="Montserrat-Bold"/>
                <a:sym typeface="Montserrat-Bold"/>
              </a:defRPr>
            </a:lvl1pPr>
          </a:lstStyle>
          <a:p>
            <a:r>
              <a:t>basic slides section</a:t>
            </a:r>
          </a:p>
        </p:txBody>
      </p:sp>
      <p:sp>
        <p:nvSpPr>
          <p:cNvPr id="875" name="Shape 875"/>
          <p:cNvSpPr/>
          <p:nvPr/>
        </p:nvSpPr>
        <p:spPr>
          <a:xfrm flipV="1">
            <a:off x="9762808"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76" name="Shape 876"/>
          <p:cNvSpPr/>
          <p:nvPr/>
        </p:nvSpPr>
        <p:spPr>
          <a:xfrm flipV="1">
            <a:off x="2596976"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77" name="Shape 877"/>
          <p:cNvSpPr>
            <a:spLocks noGrp="1"/>
          </p:cNvSpPr>
          <p:nvPr>
            <p:ph type="body" sz="quarter" idx="26"/>
          </p:nvPr>
        </p:nvSpPr>
        <p:spPr>
          <a:xfrm>
            <a:off x="1439862" y="1758999"/>
            <a:ext cx="9520800" cy="3110641"/>
          </a:xfrm>
          <a:prstGeom prst="rect">
            <a:avLst/>
          </a:prstGeom>
        </p:spPr>
        <p:txBody>
          <a:bodyPr anchor="b"/>
          <a:lstStyle>
            <a:lvl1pPr algn="ctr">
              <a:lnSpc>
                <a:spcPct val="100000"/>
              </a:lnSpc>
              <a:defRPr sz="5500" spc="-110">
                <a:solidFill>
                  <a:srgbClr val="FFFFFF"/>
                </a:solidFill>
                <a:latin typeface="Lora"/>
                <a:ea typeface="Lora"/>
                <a:cs typeface="Lora"/>
                <a:sym typeface="Lora"/>
              </a:defRPr>
            </a:lvl1pPr>
          </a:lstStyle>
          <a:p>
            <a:r>
              <a:t>Title Text</a:t>
            </a:r>
          </a:p>
        </p:txBody>
      </p:sp>
      <p:sp>
        <p:nvSpPr>
          <p:cNvPr id="878" name="Shape 878"/>
          <p:cNvSpPr>
            <a:spLocks noGrp="1"/>
          </p:cNvSpPr>
          <p:nvPr>
            <p:ph type="sldNum" sz="quarter" idx="2"/>
          </p:nvPr>
        </p:nvSpPr>
        <p:spPr>
          <a:xfrm>
            <a:off x="1635317" y="11240184"/>
            <a:ext cx="506878" cy="441146"/>
          </a:xfrm>
          <a:prstGeom prst="rect">
            <a:avLst/>
          </a:prstGeom>
          <a:ln w="12700">
            <a:miter lim="400000"/>
          </a:ln>
        </p:spPr>
        <p:txBody>
          <a:bodyPr wrap="squar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Services 7">
    <p:spTree>
      <p:nvGrpSpPr>
        <p:cNvPr id="1" name=""/>
        <p:cNvGrpSpPr/>
        <p:nvPr/>
      </p:nvGrpSpPr>
      <p:grpSpPr>
        <a:xfrm>
          <a:off x="0" y="0"/>
          <a:ext cx="0" cy="0"/>
          <a:chOff x="0" y="0"/>
          <a:chExt cx="0" cy="0"/>
        </a:xfrm>
      </p:grpSpPr>
      <p:sp>
        <p:nvSpPr>
          <p:cNvPr id="885" name="Shape 885"/>
          <p:cNvSpPr>
            <a:spLocks noGrp="1"/>
          </p:cNvSpPr>
          <p:nvPr>
            <p:ph type="title"/>
          </p:nvPr>
        </p:nvSpPr>
        <p:spPr>
          <a:xfrm>
            <a:off x="1439862" y="1371500"/>
            <a:ext cx="14335523" cy="4449068"/>
          </a:xfrm>
          <a:prstGeom prst="rect">
            <a:avLst/>
          </a:prstGeom>
        </p:spPr>
        <p:txBody>
          <a:bodyPr anchor="ctr"/>
          <a:lstStyle>
            <a:lvl1pPr algn="l"/>
          </a:lstStyle>
          <a:p>
            <a:r>
              <a:t>Text názvu</a:t>
            </a:r>
          </a:p>
        </p:txBody>
      </p:sp>
      <p:sp>
        <p:nvSpPr>
          <p:cNvPr id="886" name="Shape 886"/>
          <p:cNvSpPr>
            <a:spLocks noGrp="1"/>
          </p:cNvSpPr>
          <p:nvPr>
            <p:ph type="body" sz="quarter" idx="13"/>
          </p:nvPr>
        </p:nvSpPr>
        <p:spPr>
          <a:xfrm>
            <a:off x="8607623" y="6869013"/>
            <a:ext cx="6600050" cy="954849"/>
          </a:xfrm>
          <a:prstGeom prst="rect">
            <a:avLst/>
          </a:prstGeom>
        </p:spPr>
        <p:txBody>
          <a:bodyPr anchor="ctr"/>
          <a:lstStyle>
            <a:lvl1pPr>
              <a:lnSpc>
                <a:spcPct val="100000"/>
              </a:lnSpc>
              <a:defRPr sz="3000" b="1" spc="-90">
                <a:solidFill>
                  <a:srgbClr val="1C1D21"/>
                </a:solidFill>
              </a:defRPr>
            </a:lvl1pPr>
          </a:lstStyle>
          <a:p>
            <a:r>
              <a:t>03. Service</a:t>
            </a:r>
          </a:p>
        </p:txBody>
      </p:sp>
      <p:sp>
        <p:nvSpPr>
          <p:cNvPr id="887" name="Shape 887"/>
          <p:cNvSpPr>
            <a:spLocks noGrp="1"/>
          </p:cNvSpPr>
          <p:nvPr>
            <p:ph type="body" sz="quarter" idx="14"/>
          </p:nvPr>
        </p:nvSpPr>
        <p:spPr>
          <a:xfrm>
            <a:off x="8607623" y="10282546"/>
            <a:ext cx="6600049" cy="120795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88" name="Shape 888"/>
          <p:cNvSpPr>
            <a:spLocks noGrp="1"/>
          </p:cNvSpPr>
          <p:nvPr>
            <p:ph type="body" sz="quarter" idx="15"/>
          </p:nvPr>
        </p:nvSpPr>
        <p:spPr>
          <a:xfrm>
            <a:off x="8607623" y="9342073"/>
            <a:ext cx="6600050" cy="954849"/>
          </a:xfrm>
          <a:prstGeom prst="rect">
            <a:avLst/>
          </a:prstGeom>
        </p:spPr>
        <p:txBody>
          <a:bodyPr anchor="ctr"/>
          <a:lstStyle>
            <a:lvl1pPr>
              <a:lnSpc>
                <a:spcPct val="100000"/>
              </a:lnSpc>
              <a:defRPr sz="3000" b="1" spc="-90">
                <a:solidFill>
                  <a:srgbClr val="1C1D21"/>
                </a:solidFill>
              </a:defRPr>
            </a:lvl1pPr>
          </a:lstStyle>
          <a:p>
            <a:r>
              <a:t>04. Service</a:t>
            </a:r>
          </a:p>
        </p:txBody>
      </p:sp>
      <p:sp>
        <p:nvSpPr>
          <p:cNvPr id="889" name="Shape 889"/>
          <p:cNvSpPr>
            <a:spLocks noGrp="1"/>
          </p:cNvSpPr>
          <p:nvPr>
            <p:ph type="body" sz="quarter" idx="16"/>
          </p:nvPr>
        </p:nvSpPr>
        <p:spPr>
          <a:xfrm>
            <a:off x="1439862" y="7823861"/>
            <a:ext cx="6600050" cy="120094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0" name="Shape 890"/>
          <p:cNvSpPr>
            <a:spLocks noGrp="1"/>
          </p:cNvSpPr>
          <p:nvPr>
            <p:ph type="body" sz="quarter" idx="17"/>
          </p:nvPr>
        </p:nvSpPr>
        <p:spPr>
          <a:xfrm>
            <a:off x="1439862" y="6869013"/>
            <a:ext cx="6600049" cy="954849"/>
          </a:xfrm>
          <a:prstGeom prst="rect">
            <a:avLst/>
          </a:prstGeom>
        </p:spPr>
        <p:txBody>
          <a:bodyPr anchor="ctr"/>
          <a:lstStyle>
            <a:lvl1pPr>
              <a:lnSpc>
                <a:spcPct val="100000"/>
              </a:lnSpc>
              <a:defRPr sz="3000" b="1" spc="-90">
                <a:solidFill>
                  <a:srgbClr val="1C1D21"/>
                </a:solidFill>
              </a:defRPr>
            </a:lvl1pPr>
          </a:lstStyle>
          <a:p>
            <a:r>
              <a:t>01. Service</a:t>
            </a:r>
          </a:p>
        </p:txBody>
      </p:sp>
      <p:sp>
        <p:nvSpPr>
          <p:cNvPr id="891" name="Shape 891"/>
          <p:cNvSpPr>
            <a:spLocks noGrp="1"/>
          </p:cNvSpPr>
          <p:nvPr>
            <p:ph type="body" sz="quarter" idx="18"/>
          </p:nvPr>
        </p:nvSpPr>
        <p:spPr>
          <a:xfrm>
            <a:off x="1439862" y="10296921"/>
            <a:ext cx="6600050" cy="120795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2" name="Shape 892"/>
          <p:cNvSpPr>
            <a:spLocks noGrp="1"/>
          </p:cNvSpPr>
          <p:nvPr>
            <p:ph type="body" sz="quarter" idx="19"/>
          </p:nvPr>
        </p:nvSpPr>
        <p:spPr>
          <a:xfrm>
            <a:off x="1439862" y="9342073"/>
            <a:ext cx="6600049" cy="954849"/>
          </a:xfrm>
          <a:prstGeom prst="rect">
            <a:avLst/>
          </a:prstGeom>
        </p:spPr>
        <p:txBody>
          <a:bodyPr anchor="ctr"/>
          <a:lstStyle>
            <a:lvl1pPr>
              <a:lnSpc>
                <a:spcPct val="100000"/>
              </a:lnSpc>
              <a:defRPr sz="3000" b="1" spc="-90">
                <a:solidFill>
                  <a:srgbClr val="1C1D21"/>
                </a:solidFill>
              </a:defRPr>
            </a:lvl1pPr>
          </a:lstStyle>
          <a:p>
            <a:r>
              <a:t>02. Service</a:t>
            </a:r>
          </a:p>
        </p:txBody>
      </p:sp>
      <p:sp>
        <p:nvSpPr>
          <p:cNvPr id="893" name="Shape 893"/>
          <p:cNvSpPr>
            <a:spLocks noGrp="1"/>
          </p:cNvSpPr>
          <p:nvPr>
            <p:ph type="body" sz="quarter" idx="20"/>
          </p:nvPr>
        </p:nvSpPr>
        <p:spPr>
          <a:xfrm>
            <a:off x="8607623" y="7813146"/>
            <a:ext cx="6600050"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4" name="Shape 894"/>
          <p:cNvSpPr/>
          <p:nvPr/>
        </p:nvSpPr>
        <p:spPr>
          <a:xfrm rot="16200000">
            <a:off x="19812210" y="7614422"/>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70350"/>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95" name="Shape 895"/>
          <p:cNvSpPr/>
          <p:nvPr/>
        </p:nvSpPr>
        <p:spPr>
          <a:xfrm rot="16200000">
            <a:off x="19812210" y="2292256"/>
            <a:ext cx="5334259"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9497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96" name="Shape 896"/>
          <p:cNvSpPr/>
          <p:nvPr/>
        </p:nvSpPr>
        <p:spPr>
          <a:xfrm rot="5400000" flipH="1">
            <a:off x="19812210" y="4957077"/>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8512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97" name="Shape 897"/>
          <p:cNvSpPr/>
          <p:nvPr/>
        </p:nvSpPr>
        <p:spPr>
          <a:xfrm rot="16200000">
            <a:off x="16002890" y="4957077"/>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898" name="Shape 898"/>
          <p:cNvSpPr/>
          <p:nvPr/>
        </p:nvSpPr>
        <p:spPr>
          <a:xfrm>
            <a:off x="18516932" y="6475313"/>
            <a:ext cx="153532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EFDFD"/>
                </a:solidFill>
              </a:defRPr>
            </a:lvl1pPr>
          </a:lstStyle>
          <a:p>
            <a:r>
              <a:t>100%</a:t>
            </a:r>
          </a:p>
        </p:txBody>
      </p:sp>
      <p:sp>
        <p:nvSpPr>
          <p:cNvPr id="899" name="Shape 899"/>
          <p:cNvSpPr/>
          <p:nvPr/>
        </p:nvSpPr>
        <p:spPr>
          <a:xfrm>
            <a:off x="21415662" y="6448375"/>
            <a:ext cx="119334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EFDFD"/>
                </a:solidFill>
              </a:defRPr>
            </a:lvl1pPr>
          </a:lstStyle>
          <a:p>
            <a:r>
              <a:t>75%</a:t>
            </a:r>
          </a:p>
        </p:txBody>
      </p:sp>
      <p:sp>
        <p:nvSpPr>
          <p:cNvPr id="900" name="Shape 900"/>
          <p:cNvSpPr/>
          <p:nvPr/>
        </p:nvSpPr>
        <p:spPr>
          <a:xfrm>
            <a:off x="22403448" y="9125384"/>
            <a:ext cx="120619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EFDFD"/>
                </a:solidFill>
              </a:defRPr>
            </a:lvl1pPr>
          </a:lstStyle>
          <a:p>
            <a:r>
              <a:t>25%</a:t>
            </a:r>
          </a:p>
        </p:txBody>
      </p:sp>
      <p:sp>
        <p:nvSpPr>
          <p:cNvPr id="901" name="Shape 901"/>
          <p:cNvSpPr/>
          <p:nvPr/>
        </p:nvSpPr>
        <p:spPr>
          <a:xfrm>
            <a:off x="22403448" y="3803219"/>
            <a:ext cx="120619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EFDFD"/>
                </a:solidFill>
              </a:defRPr>
            </a:lvl1pPr>
          </a:lstStyle>
          <a:p>
            <a:r>
              <a:t>25%</a:t>
            </a:r>
          </a:p>
        </p:txBody>
      </p:sp>
      <p:sp>
        <p:nvSpPr>
          <p:cNvPr id="902" name="Shape 902"/>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903" name="Shape 903"/>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904" name="Shape 904"/>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05" name="Shape 905"/>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06" name="Shape 906"/>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907" name="Shape 907"/>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Services 8">
    <p:bg>
      <p:bgPr>
        <a:solidFill>
          <a:srgbClr val="1C1D21"/>
        </a:solidFill>
        <a:effectLst/>
      </p:bgPr>
    </p:bg>
    <p:spTree>
      <p:nvGrpSpPr>
        <p:cNvPr id="1" name=""/>
        <p:cNvGrpSpPr/>
        <p:nvPr/>
      </p:nvGrpSpPr>
      <p:grpSpPr>
        <a:xfrm>
          <a:off x="0" y="0"/>
          <a:ext cx="0" cy="0"/>
          <a:chOff x="0" y="0"/>
          <a:chExt cx="0" cy="0"/>
        </a:xfrm>
      </p:grpSpPr>
      <p:sp>
        <p:nvSpPr>
          <p:cNvPr id="914" name="Shape 914"/>
          <p:cNvSpPr/>
          <p:nvPr/>
        </p:nvSpPr>
        <p:spPr>
          <a:xfrm rot="16200000">
            <a:off x="19812210" y="7614422"/>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70350"/>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15" name="Shape 915"/>
          <p:cNvSpPr/>
          <p:nvPr/>
        </p:nvSpPr>
        <p:spPr>
          <a:xfrm rot="16200000">
            <a:off x="19812210" y="2292256"/>
            <a:ext cx="5334259"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9497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16" name="Shape 916"/>
          <p:cNvSpPr/>
          <p:nvPr/>
        </p:nvSpPr>
        <p:spPr>
          <a:xfrm rot="5400000" flipH="1">
            <a:off x="19812210" y="4957077"/>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alpha val="85123"/>
            </a:srgbClr>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17" name="Shape 917"/>
          <p:cNvSpPr/>
          <p:nvPr/>
        </p:nvSpPr>
        <p:spPr>
          <a:xfrm rot="16200000">
            <a:off x="16002890" y="4957077"/>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18" name="Shape 918"/>
          <p:cNvSpPr>
            <a:spLocks noGrp="1"/>
          </p:cNvSpPr>
          <p:nvPr>
            <p:ph type="body" sz="quarter" idx="13"/>
          </p:nvPr>
        </p:nvSpPr>
        <p:spPr>
          <a:xfrm>
            <a:off x="18516932" y="6475313"/>
            <a:ext cx="1535329"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100%</a:t>
            </a:r>
          </a:p>
        </p:txBody>
      </p:sp>
      <p:sp>
        <p:nvSpPr>
          <p:cNvPr id="919" name="Shape 919"/>
          <p:cNvSpPr>
            <a:spLocks noGrp="1"/>
          </p:cNvSpPr>
          <p:nvPr>
            <p:ph type="body" sz="quarter" idx="14"/>
          </p:nvPr>
        </p:nvSpPr>
        <p:spPr>
          <a:xfrm>
            <a:off x="21415662" y="6448375"/>
            <a:ext cx="1193344"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75%</a:t>
            </a:r>
          </a:p>
        </p:txBody>
      </p:sp>
      <p:sp>
        <p:nvSpPr>
          <p:cNvPr id="920" name="Shape 920"/>
          <p:cNvSpPr>
            <a:spLocks noGrp="1"/>
          </p:cNvSpPr>
          <p:nvPr>
            <p:ph type="body" sz="quarter" idx="15"/>
          </p:nvPr>
        </p:nvSpPr>
        <p:spPr>
          <a:xfrm>
            <a:off x="22403448" y="9125384"/>
            <a:ext cx="1206196"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921" name="Shape 921"/>
          <p:cNvSpPr>
            <a:spLocks noGrp="1"/>
          </p:cNvSpPr>
          <p:nvPr>
            <p:ph type="body" sz="quarter" idx="16"/>
          </p:nvPr>
        </p:nvSpPr>
        <p:spPr>
          <a:xfrm>
            <a:off x="22403448" y="3803219"/>
            <a:ext cx="1206196" cy="787401"/>
          </a:xfrm>
          <a:prstGeom prst="rect">
            <a:avLst/>
          </a:prstGeom>
        </p:spPr>
        <p:txBody>
          <a:bodyPr wrap="none" anchor="ctr">
            <a:spAutoFit/>
          </a:bodyPr>
          <a:lstStyle>
            <a:lvl1pPr algn="ctr">
              <a:lnSpc>
                <a:spcPct val="100000"/>
              </a:lnSpc>
              <a:defRPr sz="4400" cap="all">
                <a:solidFill>
                  <a:srgbClr val="FEFDFD"/>
                </a:solidFill>
                <a:latin typeface="+mn-lt"/>
                <a:ea typeface="+mn-ea"/>
                <a:cs typeface="+mn-cs"/>
                <a:sym typeface="Montserrat-Regular"/>
              </a:defRPr>
            </a:lvl1pPr>
          </a:lstStyle>
          <a:p>
            <a:r>
              <a:t>25%</a:t>
            </a:r>
          </a:p>
        </p:txBody>
      </p:sp>
      <p:sp>
        <p:nvSpPr>
          <p:cNvPr id="922" name="Shape 922"/>
          <p:cNvSpPr>
            <a:spLocks noGrp="1"/>
          </p:cNvSpPr>
          <p:nvPr>
            <p:ph type="body" sz="quarter" idx="17"/>
          </p:nvPr>
        </p:nvSpPr>
        <p:spPr>
          <a:xfrm>
            <a:off x="8607623" y="6869013"/>
            <a:ext cx="6600050" cy="954849"/>
          </a:xfrm>
          <a:prstGeom prst="rect">
            <a:avLst/>
          </a:prstGeom>
        </p:spPr>
        <p:txBody>
          <a:bodyPr anchor="ctr"/>
          <a:lstStyle>
            <a:lvl1pPr>
              <a:lnSpc>
                <a:spcPct val="100000"/>
              </a:lnSpc>
              <a:defRPr sz="3000" b="1" spc="-59">
                <a:solidFill>
                  <a:srgbClr val="FFFFFF"/>
                </a:solidFill>
              </a:defRPr>
            </a:lvl1pPr>
          </a:lstStyle>
          <a:p>
            <a:r>
              <a:t>03. Service</a:t>
            </a:r>
          </a:p>
        </p:txBody>
      </p:sp>
      <p:sp>
        <p:nvSpPr>
          <p:cNvPr id="923" name="Shape 923"/>
          <p:cNvSpPr>
            <a:spLocks noGrp="1"/>
          </p:cNvSpPr>
          <p:nvPr>
            <p:ph type="body" sz="quarter" idx="18"/>
          </p:nvPr>
        </p:nvSpPr>
        <p:spPr>
          <a:xfrm>
            <a:off x="8607623" y="10282546"/>
            <a:ext cx="6600049" cy="1207956"/>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24" name="Shape 924"/>
          <p:cNvSpPr>
            <a:spLocks noGrp="1"/>
          </p:cNvSpPr>
          <p:nvPr>
            <p:ph type="body" sz="quarter" idx="19"/>
          </p:nvPr>
        </p:nvSpPr>
        <p:spPr>
          <a:xfrm>
            <a:off x="8607623" y="9342073"/>
            <a:ext cx="6600050" cy="954849"/>
          </a:xfrm>
          <a:prstGeom prst="rect">
            <a:avLst/>
          </a:prstGeom>
        </p:spPr>
        <p:txBody>
          <a:bodyPr anchor="ctr"/>
          <a:lstStyle>
            <a:lvl1pPr>
              <a:lnSpc>
                <a:spcPct val="100000"/>
              </a:lnSpc>
              <a:defRPr sz="3000" b="1" spc="-59">
                <a:solidFill>
                  <a:srgbClr val="FFFFFF"/>
                </a:solidFill>
              </a:defRPr>
            </a:lvl1pPr>
          </a:lstStyle>
          <a:p>
            <a:r>
              <a:t>04. Service</a:t>
            </a:r>
          </a:p>
        </p:txBody>
      </p:sp>
      <p:sp>
        <p:nvSpPr>
          <p:cNvPr id="925" name="Shape 925"/>
          <p:cNvSpPr>
            <a:spLocks noGrp="1"/>
          </p:cNvSpPr>
          <p:nvPr>
            <p:ph type="body" sz="quarter" idx="20"/>
          </p:nvPr>
        </p:nvSpPr>
        <p:spPr>
          <a:xfrm>
            <a:off x="1439862" y="7823861"/>
            <a:ext cx="6600050" cy="1200944"/>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26" name="Shape 926"/>
          <p:cNvSpPr>
            <a:spLocks noGrp="1"/>
          </p:cNvSpPr>
          <p:nvPr>
            <p:ph type="body" sz="quarter" idx="21"/>
          </p:nvPr>
        </p:nvSpPr>
        <p:spPr>
          <a:xfrm>
            <a:off x="1439862" y="6869013"/>
            <a:ext cx="6600049" cy="954849"/>
          </a:xfrm>
          <a:prstGeom prst="rect">
            <a:avLst/>
          </a:prstGeom>
        </p:spPr>
        <p:txBody>
          <a:bodyPr anchor="ctr"/>
          <a:lstStyle>
            <a:lvl1pPr>
              <a:lnSpc>
                <a:spcPct val="100000"/>
              </a:lnSpc>
              <a:defRPr sz="3000" b="1" spc="-59">
                <a:solidFill>
                  <a:srgbClr val="FFFFFF"/>
                </a:solidFill>
              </a:defRPr>
            </a:lvl1pPr>
          </a:lstStyle>
          <a:p>
            <a:r>
              <a:t>01. Service</a:t>
            </a:r>
          </a:p>
        </p:txBody>
      </p:sp>
      <p:sp>
        <p:nvSpPr>
          <p:cNvPr id="927" name="Shape 927"/>
          <p:cNvSpPr>
            <a:spLocks noGrp="1"/>
          </p:cNvSpPr>
          <p:nvPr>
            <p:ph type="body" sz="quarter" idx="22"/>
          </p:nvPr>
        </p:nvSpPr>
        <p:spPr>
          <a:xfrm>
            <a:off x="1439862" y="10296921"/>
            <a:ext cx="6600050" cy="1207956"/>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28" name="Shape 928"/>
          <p:cNvSpPr>
            <a:spLocks noGrp="1"/>
          </p:cNvSpPr>
          <p:nvPr>
            <p:ph type="body" sz="quarter" idx="23"/>
          </p:nvPr>
        </p:nvSpPr>
        <p:spPr>
          <a:xfrm>
            <a:off x="1439862" y="9342073"/>
            <a:ext cx="6600049" cy="954849"/>
          </a:xfrm>
          <a:prstGeom prst="rect">
            <a:avLst/>
          </a:prstGeom>
        </p:spPr>
        <p:txBody>
          <a:bodyPr anchor="ctr"/>
          <a:lstStyle>
            <a:lvl1pPr>
              <a:lnSpc>
                <a:spcPct val="100000"/>
              </a:lnSpc>
              <a:defRPr sz="3000" b="1" spc="-59">
                <a:solidFill>
                  <a:srgbClr val="FFFFFF"/>
                </a:solidFill>
              </a:defRPr>
            </a:lvl1pPr>
          </a:lstStyle>
          <a:p>
            <a:r>
              <a:t>02. Service</a:t>
            </a:r>
          </a:p>
        </p:txBody>
      </p:sp>
      <p:sp>
        <p:nvSpPr>
          <p:cNvPr id="929" name="Shape 929"/>
          <p:cNvSpPr>
            <a:spLocks noGrp="1"/>
          </p:cNvSpPr>
          <p:nvPr>
            <p:ph type="body" sz="quarter" idx="24"/>
          </p:nvPr>
        </p:nvSpPr>
        <p:spPr>
          <a:xfrm>
            <a:off x="8607623" y="7813146"/>
            <a:ext cx="6600050" cy="121166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30" name="Shape 930"/>
          <p:cNvSpPr>
            <a:spLocks noGrp="1"/>
          </p:cNvSpPr>
          <p:nvPr>
            <p:ph type="body" sz="quarter" idx="25"/>
          </p:nvPr>
        </p:nvSpPr>
        <p:spPr>
          <a:xfrm>
            <a:off x="8612120" y="927000"/>
            <a:ext cx="7166186" cy="444501"/>
          </a:xfrm>
          <a:prstGeom prst="rect">
            <a:avLst/>
          </a:prstGeom>
        </p:spPr>
        <p:txBody>
          <a:bodyPr anchor="ctr">
            <a:spAutoFit/>
          </a:bodyPr>
          <a:lstStyle>
            <a:lvl1pPr algn="ctr">
              <a:lnSpc>
                <a:spcPct val="100000"/>
              </a:lnSpc>
              <a:defRPr sz="2200" cap="all" spc="0">
                <a:solidFill>
                  <a:srgbClr val="FFFFFF"/>
                </a:solidFill>
                <a:latin typeface="Montserrat-Bold"/>
                <a:ea typeface="Montserrat-Bold"/>
                <a:cs typeface="Montserrat-Bold"/>
                <a:sym typeface="Montserrat-Bold"/>
              </a:defRPr>
            </a:lvl1pPr>
          </a:lstStyle>
          <a:p>
            <a:r>
              <a:t>basic slides section</a:t>
            </a:r>
          </a:p>
        </p:txBody>
      </p:sp>
      <p:sp>
        <p:nvSpPr>
          <p:cNvPr id="931" name="Shape 931"/>
          <p:cNvSpPr>
            <a:spLocks noGrp="1"/>
          </p:cNvSpPr>
          <p:nvPr>
            <p:ph type="body" sz="quarter" idx="26"/>
          </p:nvPr>
        </p:nvSpPr>
        <p:spPr>
          <a:xfrm>
            <a:off x="1439862" y="927000"/>
            <a:ext cx="7166185" cy="444501"/>
          </a:xfrm>
          <a:prstGeom prst="rect">
            <a:avLst/>
          </a:prstGeom>
        </p:spPr>
        <p:txBody>
          <a:bodyPr anchor="ctr">
            <a:spAutoFit/>
          </a:bodyPr>
          <a:lstStyle>
            <a:lvl1pPr>
              <a:lnSpc>
                <a:spcPct val="100000"/>
              </a:lnSpc>
              <a:defRPr sz="2200" cap="all" spc="0">
                <a:solidFill>
                  <a:srgbClr val="FFFFFF"/>
                </a:solidFill>
                <a:latin typeface="Montserrat-Bold"/>
                <a:ea typeface="Montserrat-Bold"/>
                <a:cs typeface="Montserrat-Bold"/>
                <a:sym typeface="Montserrat-Bold"/>
              </a:defRPr>
            </a:lvl1pPr>
          </a:lstStyle>
          <a:p>
            <a:r>
              <a:t>by goashape</a:t>
            </a:r>
          </a:p>
        </p:txBody>
      </p:sp>
      <p:sp>
        <p:nvSpPr>
          <p:cNvPr id="932" name="Shape 932"/>
          <p:cNvSpPr/>
          <p:nvPr/>
        </p:nvSpPr>
        <p:spPr>
          <a:xfrm flipV="1">
            <a:off x="15784579"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33" name="Shape 933"/>
          <p:cNvSpPr/>
          <p:nvPr/>
        </p:nvSpPr>
        <p:spPr>
          <a:xfrm flipV="1">
            <a:off x="8618746" y="1038125"/>
            <a:ext cx="1" cy="222251"/>
          </a:xfrm>
          <a:prstGeom prst="line">
            <a:avLst/>
          </a:prstGeom>
          <a:ln w="254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34" name="Shape 934"/>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slide</a:t>
            </a:r>
          </a:p>
        </p:txBody>
      </p:sp>
      <p:sp>
        <p:nvSpPr>
          <p:cNvPr id="935" name="Shape 935"/>
          <p:cNvSpPr>
            <a:spLocks noGrp="1"/>
          </p:cNvSpPr>
          <p:nvPr>
            <p:ph type="body" sz="quarter" idx="27"/>
          </p:nvPr>
        </p:nvSpPr>
        <p:spPr>
          <a:xfrm>
            <a:off x="1439862" y="1371500"/>
            <a:ext cx="14335523" cy="4449068"/>
          </a:xfrm>
          <a:prstGeom prst="rect">
            <a:avLst/>
          </a:prstGeom>
        </p:spPr>
        <p:txBody>
          <a:bodyPr anchor="ctr"/>
          <a:lstStyle>
            <a:lvl1pPr>
              <a:lnSpc>
                <a:spcPct val="100000"/>
              </a:lnSpc>
              <a:defRPr sz="5500" spc="-110">
                <a:solidFill>
                  <a:srgbClr val="A1D6D8"/>
                </a:solidFill>
                <a:latin typeface="Lora"/>
                <a:ea typeface="Lora"/>
                <a:cs typeface="Lora"/>
                <a:sym typeface="Lora"/>
              </a:defRPr>
            </a:lvl1pPr>
          </a:lstStyle>
          <a:p>
            <a:r>
              <a:t>Title Text</a:t>
            </a:r>
          </a:p>
        </p:txBody>
      </p:sp>
      <p:sp>
        <p:nvSpPr>
          <p:cNvPr id="936" name="Shape 936"/>
          <p:cNvSpPr>
            <a:spLocks noGrp="1"/>
          </p:cNvSpPr>
          <p:nvPr>
            <p:ph type="sldNum" sz="quarter" idx="2"/>
          </p:nvPr>
        </p:nvSpPr>
        <p:spPr>
          <a:xfrm>
            <a:off x="21415662" y="927000"/>
            <a:ext cx="419685" cy="4445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Services 9">
    <p:spTree>
      <p:nvGrpSpPr>
        <p:cNvPr id="1" name=""/>
        <p:cNvGrpSpPr/>
        <p:nvPr/>
      </p:nvGrpSpPr>
      <p:grpSpPr>
        <a:xfrm>
          <a:off x="0" y="0"/>
          <a:ext cx="0" cy="0"/>
          <a:chOff x="0" y="0"/>
          <a:chExt cx="0" cy="0"/>
        </a:xfrm>
      </p:grpSpPr>
      <p:sp>
        <p:nvSpPr>
          <p:cNvPr id="943" name="Shape 943"/>
          <p:cNvSpPr/>
          <p:nvPr/>
        </p:nvSpPr>
        <p:spPr>
          <a:xfrm>
            <a:off x="12198350" y="1916439"/>
            <a:ext cx="2158014" cy="2158014"/>
          </a:xfrm>
          <a:prstGeom prst="ellipse">
            <a:avLst/>
          </a:prstGeom>
          <a:ln w="25400">
            <a:solidFill>
              <a:srgbClr val="DCDEE0"/>
            </a:solidFill>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44" name="Shape 944"/>
          <p:cNvSpPr/>
          <p:nvPr/>
        </p:nvSpPr>
        <p:spPr>
          <a:xfrm>
            <a:off x="12198350" y="5778993"/>
            <a:ext cx="2158014" cy="2158014"/>
          </a:xfrm>
          <a:prstGeom prst="ellipse">
            <a:avLst/>
          </a:prstGeom>
          <a:ln w="25400">
            <a:solidFill>
              <a:srgbClr val="DCDEE0"/>
            </a:solidFill>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45" name="Shape 945"/>
          <p:cNvSpPr/>
          <p:nvPr/>
        </p:nvSpPr>
        <p:spPr>
          <a:xfrm>
            <a:off x="12198350" y="9641546"/>
            <a:ext cx="2158014" cy="2158014"/>
          </a:xfrm>
          <a:prstGeom prst="ellipse">
            <a:avLst/>
          </a:prstGeom>
          <a:ln w="25400">
            <a:solidFill>
              <a:srgbClr val="DCDEE0"/>
            </a:solidFill>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46" name="Shape 946"/>
          <p:cNvSpPr>
            <a:spLocks noGrp="1"/>
          </p:cNvSpPr>
          <p:nvPr>
            <p:ph type="body" sz="quarter" idx="13"/>
          </p:nvPr>
        </p:nvSpPr>
        <p:spPr>
          <a:xfrm>
            <a:off x="15024131" y="1758998"/>
            <a:ext cx="7594173" cy="954849"/>
          </a:xfrm>
          <a:prstGeom prst="rect">
            <a:avLst/>
          </a:prstGeom>
        </p:spPr>
        <p:txBody>
          <a:bodyPr anchor="ctr"/>
          <a:lstStyle>
            <a:lvl1pPr>
              <a:lnSpc>
                <a:spcPct val="100000"/>
              </a:lnSpc>
              <a:defRPr sz="3000" b="1" spc="-90">
                <a:solidFill>
                  <a:srgbClr val="1C1D21"/>
                </a:solidFill>
              </a:defRPr>
            </a:lvl1pPr>
          </a:lstStyle>
          <a:p>
            <a:r>
              <a:t>Service 1</a:t>
            </a:r>
          </a:p>
        </p:txBody>
      </p:sp>
      <p:sp>
        <p:nvSpPr>
          <p:cNvPr id="947" name="Shape 947"/>
          <p:cNvSpPr>
            <a:spLocks noGrp="1"/>
          </p:cNvSpPr>
          <p:nvPr>
            <p:ph type="body" sz="quarter" idx="14"/>
          </p:nvPr>
        </p:nvSpPr>
        <p:spPr>
          <a:xfrm>
            <a:off x="15024131" y="2713846"/>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48" name="Shape 948"/>
          <p:cNvSpPr>
            <a:spLocks noGrp="1"/>
          </p:cNvSpPr>
          <p:nvPr>
            <p:ph type="body" sz="quarter" idx="15"/>
          </p:nvPr>
        </p:nvSpPr>
        <p:spPr>
          <a:xfrm>
            <a:off x="15024131" y="5621551"/>
            <a:ext cx="7594172" cy="954850"/>
          </a:xfrm>
          <a:prstGeom prst="rect">
            <a:avLst/>
          </a:prstGeom>
        </p:spPr>
        <p:txBody>
          <a:bodyPr anchor="ctr"/>
          <a:lstStyle>
            <a:lvl1pPr>
              <a:lnSpc>
                <a:spcPct val="100000"/>
              </a:lnSpc>
              <a:defRPr sz="3000" b="1" spc="-90">
                <a:solidFill>
                  <a:srgbClr val="1C1D21"/>
                </a:solidFill>
              </a:defRPr>
            </a:lvl1pPr>
          </a:lstStyle>
          <a:p>
            <a:r>
              <a:t>Service 2</a:t>
            </a:r>
          </a:p>
        </p:txBody>
      </p:sp>
      <p:sp>
        <p:nvSpPr>
          <p:cNvPr id="949" name="Shape 949"/>
          <p:cNvSpPr>
            <a:spLocks noGrp="1"/>
          </p:cNvSpPr>
          <p:nvPr>
            <p:ph type="body" sz="quarter" idx="16"/>
          </p:nvPr>
        </p:nvSpPr>
        <p:spPr>
          <a:xfrm>
            <a:off x="15024131" y="6576400"/>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50" name="Shape 950"/>
          <p:cNvSpPr>
            <a:spLocks noGrp="1"/>
          </p:cNvSpPr>
          <p:nvPr>
            <p:ph type="body" sz="quarter" idx="17"/>
          </p:nvPr>
        </p:nvSpPr>
        <p:spPr>
          <a:xfrm>
            <a:off x="15024131" y="9484104"/>
            <a:ext cx="7594173" cy="954850"/>
          </a:xfrm>
          <a:prstGeom prst="rect">
            <a:avLst/>
          </a:prstGeom>
        </p:spPr>
        <p:txBody>
          <a:bodyPr anchor="ctr"/>
          <a:lstStyle>
            <a:lvl1pPr>
              <a:lnSpc>
                <a:spcPct val="100000"/>
              </a:lnSpc>
              <a:defRPr sz="3000" b="1" spc="-90">
                <a:solidFill>
                  <a:srgbClr val="1C1D21"/>
                </a:solidFill>
              </a:defRPr>
            </a:lvl1pPr>
          </a:lstStyle>
          <a:p>
            <a:r>
              <a:t>Service 3</a:t>
            </a:r>
          </a:p>
        </p:txBody>
      </p:sp>
      <p:sp>
        <p:nvSpPr>
          <p:cNvPr id="951" name="Shape 951"/>
          <p:cNvSpPr>
            <a:spLocks noGrp="1"/>
          </p:cNvSpPr>
          <p:nvPr>
            <p:ph type="body" sz="quarter" idx="18"/>
          </p:nvPr>
        </p:nvSpPr>
        <p:spPr>
          <a:xfrm>
            <a:off x="15024131" y="10438953"/>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52" name="Shape 952"/>
          <p:cNvSpPr/>
          <p:nvPr/>
        </p:nvSpPr>
        <p:spPr>
          <a:xfrm flipV="1">
            <a:off x="13283706" y="7943356"/>
            <a:ext cx="1" cy="1691841"/>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53" name="Shape 953"/>
          <p:cNvSpPr/>
          <p:nvPr/>
        </p:nvSpPr>
        <p:spPr>
          <a:xfrm flipV="1">
            <a:off x="13283706" y="4087152"/>
            <a:ext cx="1" cy="1685492"/>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54" name="Shape 954"/>
          <p:cNvSpPr/>
          <p:nvPr/>
        </p:nvSpPr>
        <p:spPr>
          <a:xfrm>
            <a:off x="12861943" y="2580033"/>
            <a:ext cx="830828" cy="830827"/>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55" name="Shape 955"/>
          <p:cNvSpPr/>
          <p:nvPr/>
        </p:nvSpPr>
        <p:spPr>
          <a:xfrm>
            <a:off x="12861943" y="6442586"/>
            <a:ext cx="830828" cy="8308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56" name="Shape 956"/>
          <p:cNvSpPr/>
          <p:nvPr/>
        </p:nvSpPr>
        <p:spPr>
          <a:xfrm>
            <a:off x="12886376" y="10310523"/>
            <a:ext cx="820061" cy="82006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57" name="Shape 957"/>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958" name="Shape 958"/>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959" name="Shape 959"/>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60" name="Shape 960"/>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61" name="Shape 961"/>
          <p:cNvSpPr>
            <a:spLocks noGrp="1"/>
          </p:cNvSpPr>
          <p:nvPr>
            <p:ph type="body" sz="quarter" idx="20"/>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962" name="Shape 962"/>
          <p:cNvSpPr>
            <a:spLocks noGrp="1"/>
          </p:cNvSpPr>
          <p:nvPr>
            <p:ph type="body" sz="quarter" idx="21"/>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963" name="Shape 963"/>
          <p:cNvSpPr>
            <a:spLocks noGrp="1"/>
          </p:cNvSpPr>
          <p:nvPr>
            <p:ph type="sldNum" sz="quarter" idx="2"/>
          </p:nvPr>
        </p:nvSpPr>
        <p:spPr>
          <a:xfrm>
            <a:off x="5414480"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Services 9 copy">
    <p:spTree>
      <p:nvGrpSpPr>
        <p:cNvPr id="1" name=""/>
        <p:cNvGrpSpPr/>
        <p:nvPr/>
      </p:nvGrpSpPr>
      <p:grpSpPr>
        <a:xfrm>
          <a:off x="0" y="0"/>
          <a:ext cx="0" cy="0"/>
          <a:chOff x="0" y="0"/>
          <a:chExt cx="0" cy="0"/>
        </a:xfrm>
      </p:grpSpPr>
      <p:sp>
        <p:nvSpPr>
          <p:cNvPr id="970" name="Shape 970"/>
          <p:cNvSpPr>
            <a:spLocks noGrp="1"/>
          </p:cNvSpPr>
          <p:nvPr>
            <p:ph type="body" sz="quarter" idx="13"/>
          </p:nvPr>
        </p:nvSpPr>
        <p:spPr>
          <a:xfrm>
            <a:off x="15024131" y="1758998"/>
            <a:ext cx="7594173" cy="954849"/>
          </a:xfrm>
          <a:prstGeom prst="rect">
            <a:avLst/>
          </a:prstGeom>
        </p:spPr>
        <p:txBody>
          <a:bodyPr anchor="ctr"/>
          <a:lstStyle>
            <a:lvl1pPr>
              <a:lnSpc>
                <a:spcPct val="100000"/>
              </a:lnSpc>
              <a:defRPr sz="3000" b="1" spc="-90">
                <a:solidFill>
                  <a:srgbClr val="1C1D21"/>
                </a:solidFill>
              </a:defRPr>
            </a:lvl1pPr>
          </a:lstStyle>
          <a:p>
            <a:r>
              <a:t>Service 1</a:t>
            </a:r>
          </a:p>
        </p:txBody>
      </p:sp>
      <p:sp>
        <p:nvSpPr>
          <p:cNvPr id="971" name="Shape 971"/>
          <p:cNvSpPr>
            <a:spLocks noGrp="1"/>
          </p:cNvSpPr>
          <p:nvPr>
            <p:ph type="body" sz="quarter" idx="14"/>
          </p:nvPr>
        </p:nvSpPr>
        <p:spPr>
          <a:xfrm>
            <a:off x="15024131" y="2713846"/>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72" name="Shape 972"/>
          <p:cNvSpPr>
            <a:spLocks noGrp="1"/>
          </p:cNvSpPr>
          <p:nvPr>
            <p:ph type="body" sz="quarter" idx="15"/>
          </p:nvPr>
        </p:nvSpPr>
        <p:spPr>
          <a:xfrm>
            <a:off x="15024131" y="5621551"/>
            <a:ext cx="7594172" cy="954850"/>
          </a:xfrm>
          <a:prstGeom prst="rect">
            <a:avLst/>
          </a:prstGeom>
        </p:spPr>
        <p:txBody>
          <a:bodyPr anchor="ctr"/>
          <a:lstStyle>
            <a:lvl1pPr>
              <a:lnSpc>
                <a:spcPct val="100000"/>
              </a:lnSpc>
              <a:defRPr sz="3000" b="1" spc="-90">
                <a:solidFill>
                  <a:srgbClr val="1C1D21"/>
                </a:solidFill>
              </a:defRPr>
            </a:lvl1pPr>
          </a:lstStyle>
          <a:p>
            <a:r>
              <a:t>Service 2</a:t>
            </a:r>
          </a:p>
        </p:txBody>
      </p:sp>
      <p:sp>
        <p:nvSpPr>
          <p:cNvPr id="973" name="Shape 973"/>
          <p:cNvSpPr>
            <a:spLocks noGrp="1"/>
          </p:cNvSpPr>
          <p:nvPr>
            <p:ph type="body" sz="quarter" idx="16"/>
          </p:nvPr>
        </p:nvSpPr>
        <p:spPr>
          <a:xfrm>
            <a:off x="15024131" y="6576400"/>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74" name="Shape 974"/>
          <p:cNvSpPr>
            <a:spLocks noGrp="1"/>
          </p:cNvSpPr>
          <p:nvPr>
            <p:ph type="body" sz="quarter" idx="17"/>
          </p:nvPr>
        </p:nvSpPr>
        <p:spPr>
          <a:xfrm>
            <a:off x="15024131" y="9484104"/>
            <a:ext cx="7594173" cy="954850"/>
          </a:xfrm>
          <a:prstGeom prst="rect">
            <a:avLst/>
          </a:prstGeom>
        </p:spPr>
        <p:txBody>
          <a:bodyPr anchor="ctr"/>
          <a:lstStyle>
            <a:lvl1pPr>
              <a:lnSpc>
                <a:spcPct val="100000"/>
              </a:lnSpc>
              <a:defRPr sz="3000" b="1" spc="-90">
                <a:solidFill>
                  <a:srgbClr val="1C1D21"/>
                </a:solidFill>
              </a:defRPr>
            </a:lvl1pPr>
          </a:lstStyle>
          <a:p>
            <a:r>
              <a:t>Service 3</a:t>
            </a:r>
          </a:p>
        </p:txBody>
      </p:sp>
      <p:sp>
        <p:nvSpPr>
          <p:cNvPr id="975" name="Shape 975"/>
          <p:cNvSpPr>
            <a:spLocks noGrp="1"/>
          </p:cNvSpPr>
          <p:nvPr>
            <p:ph type="body" sz="quarter" idx="18"/>
          </p:nvPr>
        </p:nvSpPr>
        <p:spPr>
          <a:xfrm>
            <a:off x="15024131" y="10438953"/>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76" name="Shape 976"/>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977" name="Shape 977"/>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978" name="Shape 978"/>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79" name="Shape 979"/>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80" name="Shape 980"/>
          <p:cNvSpPr>
            <a:spLocks noGrp="1"/>
          </p:cNvSpPr>
          <p:nvPr>
            <p:ph type="body" sz="quarter" idx="20"/>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981" name="Shape 981"/>
          <p:cNvSpPr>
            <a:spLocks noGrp="1"/>
          </p:cNvSpPr>
          <p:nvPr>
            <p:ph type="body" sz="quarter" idx="21"/>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982" name="Shape 982"/>
          <p:cNvSpPr>
            <a:spLocks noGrp="1"/>
          </p:cNvSpPr>
          <p:nvPr>
            <p:ph type="sldNum" sz="quarter" idx="2"/>
          </p:nvPr>
        </p:nvSpPr>
        <p:spPr>
          <a:xfrm>
            <a:off x="5414480"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983" name="Shape 983"/>
          <p:cNvSpPr/>
          <p:nvPr/>
        </p:nvSpPr>
        <p:spPr>
          <a:xfrm>
            <a:off x="12198350" y="1916439"/>
            <a:ext cx="2158014" cy="2158014"/>
          </a:xfrm>
          <a:prstGeom prst="ellipse">
            <a:avLst/>
          </a:pr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84" name="Shape 984"/>
          <p:cNvSpPr>
            <a:spLocks noGrp="1"/>
          </p:cNvSpPr>
          <p:nvPr>
            <p:ph type="pic" sz="quarter" idx="22"/>
          </p:nvPr>
        </p:nvSpPr>
        <p:spPr>
          <a:xfrm>
            <a:off x="12959062" y="2677152"/>
            <a:ext cx="636589" cy="636588"/>
          </a:xfrm>
          <a:prstGeom prst="rect">
            <a:avLst/>
          </a:prstGeom>
        </p:spPr>
        <p:txBody>
          <a:bodyPr lIns="91439" tIns="45719" rIns="91439" bIns="45719"/>
          <a:lstStyle/>
          <a:p>
            <a:endParaRPr/>
          </a:p>
        </p:txBody>
      </p:sp>
      <p:sp>
        <p:nvSpPr>
          <p:cNvPr id="985" name="Shape 985"/>
          <p:cNvSpPr/>
          <p:nvPr/>
        </p:nvSpPr>
        <p:spPr>
          <a:xfrm>
            <a:off x="12198350" y="5778993"/>
            <a:ext cx="2158014" cy="2158014"/>
          </a:xfrm>
          <a:prstGeom prst="ellipse">
            <a:avLst/>
          </a:prstGeom>
          <a:solidFill>
            <a:srgbClr val="4E5461"/>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86" name="Shape 986"/>
          <p:cNvSpPr>
            <a:spLocks noGrp="1"/>
          </p:cNvSpPr>
          <p:nvPr>
            <p:ph type="pic" sz="quarter" idx="23"/>
          </p:nvPr>
        </p:nvSpPr>
        <p:spPr>
          <a:xfrm>
            <a:off x="12959062" y="6446224"/>
            <a:ext cx="730070" cy="730070"/>
          </a:xfrm>
          <a:prstGeom prst="rect">
            <a:avLst/>
          </a:prstGeom>
        </p:spPr>
        <p:txBody>
          <a:bodyPr lIns="91439" tIns="45719" rIns="91439" bIns="45719"/>
          <a:lstStyle/>
          <a:p>
            <a:endParaRPr/>
          </a:p>
        </p:txBody>
      </p:sp>
      <p:sp>
        <p:nvSpPr>
          <p:cNvPr id="987" name="Shape 987"/>
          <p:cNvSpPr/>
          <p:nvPr/>
        </p:nvSpPr>
        <p:spPr>
          <a:xfrm>
            <a:off x="12198350" y="9641546"/>
            <a:ext cx="2158014" cy="2158014"/>
          </a:xfrm>
          <a:prstGeom prst="ellipse">
            <a:avLst/>
          </a:prstGeom>
          <a:solidFill>
            <a:srgbClr val="9C9790"/>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988" name="Shape 988"/>
          <p:cNvSpPr/>
          <p:nvPr/>
        </p:nvSpPr>
        <p:spPr>
          <a:xfrm flipV="1">
            <a:off x="13283706" y="7943356"/>
            <a:ext cx="1" cy="1691841"/>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89" name="Shape 989"/>
          <p:cNvSpPr/>
          <p:nvPr/>
        </p:nvSpPr>
        <p:spPr>
          <a:xfrm flipV="1">
            <a:off x="13283706" y="4087152"/>
            <a:ext cx="1" cy="1685492"/>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90" name="Shape 990"/>
          <p:cNvSpPr>
            <a:spLocks noGrp="1"/>
          </p:cNvSpPr>
          <p:nvPr>
            <p:ph type="pic" sz="quarter" idx="24"/>
          </p:nvPr>
        </p:nvSpPr>
        <p:spPr>
          <a:xfrm>
            <a:off x="12912231" y="10355427"/>
            <a:ext cx="730317" cy="730317"/>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Services 9 copy 1">
    <p:spTree>
      <p:nvGrpSpPr>
        <p:cNvPr id="1" name=""/>
        <p:cNvGrpSpPr/>
        <p:nvPr/>
      </p:nvGrpSpPr>
      <p:grpSpPr>
        <a:xfrm>
          <a:off x="0" y="0"/>
          <a:ext cx="0" cy="0"/>
          <a:chOff x="0" y="0"/>
          <a:chExt cx="0" cy="0"/>
        </a:xfrm>
      </p:grpSpPr>
      <p:sp>
        <p:nvSpPr>
          <p:cNvPr id="997" name="Shape 997"/>
          <p:cNvSpPr>
            <a:spLocks noGrp="1"/>
          </p:cNvSpPr>
          <p:nvPr>
            <p:ph type="body" sz="quarter" idx="13"/>
          </p:nvPr>
        </p:nvSpPr>
        <p:spPr>
          <a:xfrm>
            <a:off x="15024131" y="1758998"/>
            <a:ext cx="7594173" cy="954849"/>
          </a:xfrm>
          <a:prstGeom prst="rect">
            <a:avLst/>
          </a:prstGeom>
        </p:spPr>
        <p:txBody>
          <a:bodyPr anchor="ctr"/>
          <a:lstStyle>
            <a:lvl1pPr>
              <a:lnSpc>
                <a:spcPct val="100000"/>
              </a:lnSpc>
              <a:defRPr sz="3000" b="1" spc="-90">
                <a:solidFill>
                  <a:srgbClr val="1C1D21"/>
                </a:solidFill>
              </a:defRPr>
            </a:lvl1pPr>
          </a:lstStyle>
          <a:p>
            <a:r>
              <a:t>Service 1</a:t>
            </a:r>
          </a:p>
        </p:txBody>
      </p:sp>
      <p:sp>
        <p:nvSpPr>
          <p:cNvPr id="998" name="Shape 998"/>
          <p:cNvSpPr>
            <a:spLocks noGrp="1"/>
          </p:cNvSpPr>
          <p:nvPr>
            <p:ph type="body" sz="quarter" idx="14"/>
          </p:nvPr>
        </p:nvSpPr>
        <p:spPr>
          <a:xfrm>
            <a:off x="15024131" y="2713846"/>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99" name="Shape 999"/>
          <p:cNvSpPr>
            <a:spLocks noGrp="1"/>
          </p:cNvSpPr>
          <p:nvPr>
            <p:ph type="body" sz="quarter" idx="15"/>
          </p:nvPr>
        </p:nvSpPr>
        <p:spPr>
          <a:xfrm>
            <a:off x="15024131" y="5621551"/>
            <a:ext cx="7594172" cy="954850"/>
          </a:xfrm>
          <a:prstGeom prst="rect">
            <a:avLst/>
          </a:prstGeom>
        </p:spPr>
        <p:txBody>
          <a:bodyPr anchor="ctr"/>
          <a:lstStyle>
            <a:lvl1pPr>
              <a:lnSpc>
                <a:spcPct val="100000"/>
              </a:lnSpc>
              <a:defRPr sz="3000" b="1" spc="-90">
                <a:solidFill>
                  <a:srgbClr val="1C1D21"/>
                </a:solidFill>
              </a:defRPr>
            </a:lvl1pPr>
          </a:lstStyle>
          <a:p>
            <a:r>
              <a:t>Service 2</a:t>
            </a:r>
          </a:p>
        </p:txBody>
      </p:sp>
      <p:sp>
        <p:nvSpPr>
          <p:cNvPr id="1000" name="Shape 1000"/>
          <p:cNvSpPr>
            <a:spLocks noGrp="1"/>
          </p:cNvSpPr>
          <p:nvPr>
            <p:ph type="body" sz="quarter" idx="16"/>
          </p:nvPr>
        </p:nvSpPr>
        <p:spPr>
          <a:xfrm>
            <a:off x="15024131" y="6576400"/>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001" name="Shape 1001"/>
          <p:cNvSpPr>
            <a:spLocks noGrp="1"/>
          </p:cNvSpPr>
          <p:nvPr>
            <p:ph type="body" sz="quarter" idx="17"/>
          </p:nvPr>
        </p:nvSpPr>
        <p:spPr>
          <a:xfrm>
            <a:off x="15024131" y="9484104"/>
            <a:ext cx="7594173" cy="954850"/>
          </a:xfrm>
          <a:prstGeom prst="rect">
            <a:avLst/>
          </a:prstGeom>
        </p:spPr>
        <p:txBody>
          <a:bodyPr anchor="ctr"/>
          <a:lstStyle>
            <a:lvl1pPr>
              <a:lnSpc>
                <a:spcPct val="100000"/>
              </a:lnSpc>
              <a:defRPr sz="3000" b="1" spc="-90">
                <a:solidFill>
                  <a:srgbClr val="1C1D21"/>
                </a:solidFill>
              </a:defRPr>
            </a:lvl1pPr>
          </a:lstStyle>
          <a:p>
            <a:r>
              <a:t>Service 3</a:t>
            </a:r>
          </a:p>
        </p:txBody>
      </p:sp>
      <p:sp>
        <p:nvSpPr>
          <p:cNvPr id="1002" name="Shape 1002"/>
          <p:cNvSpPr>
            <a:spLocks noGrp="1"/>
          </p:cNvSpPr>
          <p:nvPr>
            <p:ph type="body" sz="quarter" idx="18"/>
          </p:nvPr>
        </p:nvSpPr>
        <p:spPr>
          <a:xfrm>
            <a:off x="15024131" y="10438953"/>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003" name="Shape 1003"/>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004" name="Shape 1004"/>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1005" name="Shape 1005"/>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06" name="Shape 1006"/>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07" name="Shape 1007"/>
          <p:cNvSpPr>
            <a:spLocks noGrp="1"/>
          </p:cNvSpPr>
          <p:nvPr>
            <p:ph type="body" sz="quarter" idx="20"/>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008" name="Shape 1008"/>
          <p:cNvSpPr>
            <a:spLocks noGrp="1"/>
          </p:cNvSpPr>
          <p:nvPr>
            <p:ph type="body" sz="quarter" idx="21"/>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09" name="Shape 1009"/>
          <p:cNvSpPr>
            <a:spLocks noGrp="1"/>
          </p:cNvSpPr>
          <p:nvPr>
            <p:ph type="sldNum" sz="quarter" idx="2"/>
          </p:nvPr>
        </p:nvSpPr>
        <p:spPr>
          <a:xfrm>
            <a:off x="5414480"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010" name="Shape 1010"/>
          <p:cNvSpPr/>
          <p:nvPr/>
        </p:nvSpPr>
        <p:spPr>
          <a:xfrm>
            <a:off x="12198288" y="1920415"/>
            <a:ext cx="2161506" cy="2152808"/>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1011" name="Shape 1011"/>
          <p:cNvSpPr/>
          <p:nvPr/>
        </p:nvSpPr>
        <p:spPr>
          <a:xfrm>
            <a:off x="12195775" y="5778972"/>
            <a:ext cx="2157672" cy="2163311"/>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4E5461"/>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1012" name="Shape 1012"/>
          <p:cNvSpPr/>
          <p:nvPr/>
        </p:nvSpPr>
        <p:spPr>
          <a:xfrm>
            <a:off x="12195775" y="9641525"/>
            <a:ext cx="2157672" cy="2163310"/>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9C9790"/>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1013" name="Shape 1013"/>
          <p:cNvSpPr/>
          <p:nvPr/>
        </p:nvSpPr>
        <p:spPr>
          <a:xfrm flipV="1">
            <a:off x="13283706" y="7943356"/>
            <a:ext cx="1" cy="1691841"/>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14" name="Shape 1014"/>
          <p:cNvSpPr/>
          <p:nvPr/>
        </p:nvSpPr>
        <p:spPr>
          <a:xfrm flipV="1">
            <a:off x="13283706" y="4087152"/>
            <a:ext cx="1" cy="1685492"/>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15" name="Shape 1015"/>
          <p:cNvSpPr/>
          <p:nvPr/>
        </p:nvSpPr>
        <p:spPr>
          <a:xfrm>
            <a:off x="12939442" y="2657220"/>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1016" name="Shape 1016"/>
          <p:cNvSpPr/>
          <p:nvPr/>
        </p:nvSpPr>
        <p:spPr>
          <a:xfrm>
            <a:off x="12935012" y="6521029"/>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
        <p:nvSpPr>
          <p:cNvPr id="1017" name="Shape 1017"/>
          <p:cNvSpPr/>
          <p:nvPr/>
        </p:nvSpPr>
        <p:spPr>
          <a:xfrm>
            <a:off x="12968834" y="10500824"/>
            <a:ext cx="611553" cy="444712"/>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a:ln w="12700">
            <a:miter lim="400000"/>
          </a:ln>
        </p:spPr>
        <p:txBody>
          <a:bodyPr lIns="38100" tIns="38100" rIns="38100" bIns="38100" anchor="ctr"/>
          <a:lstStyle/>
          <a:p>
            <a:pPr algn="l">
              <a:defRPr sz="3000" b="1" cap="none" spc="-90">
                <a:solidFill>
                  <a:srgbClr val="1C1D21"/>
                </a:solidFill>
                <a:latin typeface="+mj-lt"/>
                <a:ea typeface="+mj-ea"/>
                <a:cs typeface="+mj-cs"/>
                <a:sym typeface="Karla"/>
              </a:defRPr>
            </a:pPr>
            <a:endParaRPr/>
          </a:p>
        </p:txBody>
      </p:sp>
    </p:spTree>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Services 9 copy 2">
    <p:bg>
      <p:bgPr>
        <a:solidFill>
          <a:srgbClr val="FEFDFD"/>
        </a:solidFill>
        <a:effectLst/>
      </p:bgPr>
    </p:bg>
    <p:spTree>
      <p:nvGrpSpPr>
        <p:cNvPr id="1" name=""/>
        <p:cNvGrpSpPr/>
        <p:nvPr/>
      </p:nvGrpSpPr>
      <p:grpSpPr>
        <a:xfrm>
          <a:off x="0" y="0"/>
          <a:ext cx="0" cy="0"/>
          <a:chOff x="0" y="0"/>
          <a:chExt cx="0" cy="0"/>
        </a:xfrm>
      </p:grpSpPr>
      <p:sp>
        <p:nvSpPr>
          <p:cNvPr id="1024" name="Shape 1024"/>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025" name="Shape 1025"/>
          <p:cNvSpPr>
            <a:spLocks noGrp="1"/>
          </p:cNvSpPr>
          <p:nvPr>
            <p:ph type="body" sz="quarter" idx="13"/>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1026" name="Shape 1026"/>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27" name="Shape 1027"/>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28" name="Shape 1028"/>
          <p:cNvSpPr>
            <a:spLocks noGrp="1"/>
          </p:cNvSpPr>
          <p:nvPr>
            <p:ph type="body" sz="quarter" idx="14"/>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029" name="Shape 1029"/>
          <p:cNvSpPr>
            <a:spLocks noGrp="1"/>
          </p:cNvSpPr>
          <p:nvPr>
            <p:ph type="body" sz="quarter" idx="15"/>
          </p:nvPr>
        </p:nvSpPr>
        <p:spPr>
          <a:xfrm>
            <a:off x="1439862" y="6858000"/>
            <a:ext cx="9520800" cy="2472895"/>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30" name="Shape 1030"/>
          <p:cNvSpPr>
            <a:spLocks noGrp="1"/>
          </p:cNvSpPr>
          <p:nvPr>
            <p:ph type="sldNum" sz="quarter" idx="2"/>
          </p:nvPr>
        </p:nvSpPr>
        <p:spPr>
          <a:xfrm>
            <a:off x="5414480"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031" name="Shape 1031"/>
          <p:cNvSpPr/>
          <p:nvPr/>
        </p:nvSpPr>
        <p:spPr>
          <a:xfrm>
            <a:off x="10042723" y="-22424"/>
            <a:ext cx="14343718" cy="13738423"/>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4E5461"/>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1032" name="Shape 1032"/>
          <p:cNvSpPr>
            <a:spLocks noGrp="1"/>
          </p:cNvSpPr>
          <p:nvPr>
            <p:ph type="body" sz="quarter" idx="16"/>
          </p:nvPr>
        </p:nvSpPr>
        <p:spPr>
          <a:xfrm>
            <a:off x="16905865" y="1758999"/>
            <a:ext cx="5712439" cy="954849"/>
          </a:xfrm>
          <a:prstGeom prst="rect">
            <a:avLst/>
          </a:prstGeom>
        </p:spPr>
        <p:txBody>
          <a:bodyPr anchor="ctr"/>
          <a:lstStyle>
            <a:lvl1pPr>
              <a:lnSpc>
                <a:spcPct val="100000"/>
              </a:lnSpc>
              <a:defRPr sz="3200" b="1">
                <a:solidFill>
                  <a:srgbClr val="FFFFFF"/>
                </a:solidFill>
                <a:latin typeface="Helvetica"/>
                <a:ea typeface="Helvetica"/>
                <a:cs typeface="Helvetica"/>
                <a:sym typeface="Helvetica"/>
              </a:defRPr>
            </a:lvl1pPr>
          </a:lstStyle>
          <a:p>
            <a:r>
              <a:t>Service 1</a:t>
            </a:r>
          </a:p>
        </p:txBody>
      </p:sp>
      <p:sp>
        <p:nvSpPr>
          <p:cNvPr id="1033" name="Shape 1033"/>
          <p:cNvSpPr>
            <a:spLocks noGrp="1"/>
          </p:cNvSpPr>
          <p:nvPr>
            <p:ph type="body" sz="quarter" idx="17"/>
          </p:nvPr>
        </p:nvSpPr>
        <p:spPr>
          <a:xfrm>
            <a:off x="16905865" y="2713847"/>
            <a:ext cx="5712437"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34" name="Shape 1034"/>
          <p:cNvSpPr>
            <a:spLocks noGrp="1"/>
          </p:cNvSpPr>
          <p:nvPr>
            <p:ph type="body" sz="quarter" idx="18"/>
          </p:nvPr>
        </p:nvSpPr>
        <p:spPr>
          <a:xfrm>
            <a:off x="15695711" y="5621551"/>
            <a:ext cx="5712438" cy="954850"/>
          </a:xfrm>
          <a:prstGeom prst="rect">
            <a:avLst/>
          </a:prstGeom>
        </p:spPr>
        <p:txBody>
          <a:bodyPr anchor="ctr"/>
          <a:lstStyle>
            <a:lvl1pPr>
              <a:lnSpc>
                <a:spcPct val="100000"/>
              </a:lnSpc>
              <a:defRPr sz="3200" b="1">
                <a:solidFill>
                  <a:srgbClr val="FFFFFF"/>
                </a:solidFill>
                <a:latin typeface="Helvetica"/>
                <a:ea typeface="Helvetica"/>
                <a:cs typeface="Helvetica"/>
                <a:sym typeface="Helvetica"/>
              </a:defRPr>
            </a:lvl1pPr>
          </a:lstStyle>
          <a:p>
            <a:r>
              <a:t>Service 2</a:t>
            </a:r>
          </a:p>
        </p:txBody>
      </p:sp>
      <p:sp>
        <p:nvSpPr>
          <p:cNvPr id="1035" name="Shape 1035"/>
          <p:cNvSpPr>
            <a:spLocks noGrp="1"/>
          </p:cNvSpPr>
          <p:nvPr>
            <p:ph type="body" sz="quarter" idx="19"/>
          </p:nvPr>
        </p:nvSpPr>
        <p:spPr>
          <a:xfrm>
            <a:off x="15695711" y="6576400"/>
            <a:ext cx="5712438"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36" name="Shape 1036"/>
          <p:cNvSpPr>
            <a:spLocks noGrp="1"/>
          </p:cNvSpPr>
          <p:nvPr>
            <p:ph type="body" sz="quarter" idx="20"/>
          </p:nvPr>
        </p:nvSpPr>
        <p:spPr>
          <a:xfrm>
            <a:off x="14479438" y="9484104"/>
            <a:ext cx="5712437" cy="954849"/>
          </a:xfrm>
          <a:prstGeom prst="rect">
            <a:avLst/>
          </a:prstGeom>
        </p:spPr>
        <p:txBody>
          <a:bodyPr anchor="ctr"/>
          <a:lstStyle>
            <a:lvl1pPr>
              <a:lnSpc>
                <a:spcPct val="100000"/>
              </a:lnSpc>
              <a:defRPr sz="3200" b="1">
                <a:solidFill>
                  <a:srgbClr val="FFFFFF"/>
                </a:solidFill>
                <a:latin typeface="Helvetica"/>
                <a:ea typeface="Helvetica"/>
                <a:cs typeface="Helvetica"/>
                <a:sym typeface="Helvetica"/>
              </a:defRPr>
            </a:lvl1pPr>
          </a:lstStyle>
          <a:p>
            <a:r>
              <a:t>Service 3</a:t>
            </a:r>
          </a:p>
        </p:txBody>
      </p:sp>
      <p:sp>
        <p:nvSpPr>
          <p:cNvPr id="1037" name="Shape 1037"/>
          <p:cNvSpPr>
            <a:spLocks noGrp="1"/>
          </p:cNvSpPr>
          <p:nvPr>
            <p:ph type="body" sz="quarter" idx="21"/>
          </p:nvPr>
        </p:nvSpPr>
        <p:spPr>
          <a:xfrm>
            <a:off x="14479438" y="10438952"/>
            <a:ext cx="5712437"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38" name="Shape 1038"/>
          <p:cNvSpPr/>
          <p:nvPr/>
        </p:nvSpPr>
        <p:spPr>
          <a:xfrm>
            <a:off x="13970689" y="5621551"/>
            <a:ext cx="1017500" cy="1017500"/>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FEFDFD"/>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39" name="Shape 1039"/>
          <p:cNvSpPr/>
          <p:nvPr/>
        </p:nvSpPr>
        <p:spPr>
          <a:xfrm>
            <a:off x="12953189" y="9484104"/>
            <a:ext cx="1017501" cy="832500"/>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rgbClr val="FEFDFD"/>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40" name="Shape 1040"/>
          <p:cNvSpPr/>
          <p:nvPr/>
        </p:nvSpPr>
        <p:spPr>
          <a:xfrm>
            <a:off x="15273535" y="1758999"/>
            <a:ext cx="1016000" cy="1015989"/>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rgbClr val="FEFDFD"/>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Services 9 copy 3">
    <p:bg>
      <p:bgPr>
        <a:solidFill>
          <a:srgbClr val="FEFDFD"/>
        </a:solidFill>
        <a:effectLst/>
      </p:bgPr>
    </p:bg>
    <p:spTree>
      <p:nvGrpSpPr>
        <p:cNvPr id="1" name=""/>
        <p:cNvGrpSpPr/>
        <p:nvPr/>
      </p:nvGrpSpPr>
      <p:grpSpPr>
        <a:xfrm>
          <a:off x="0" y="0"/>
          <a:ext cx="0" cy="0"/>
          <a:chOff x="0" y="0"/>
          <a:chExt cx="0" cy="0"/>
        </a:xfrm>
      </p:grpSpPr>
      <p:sp>
        <p:nvSpPr>
          <p:cNvPr id="1047" name="Shape 1047"/>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048" name="Shape 1048"/>
          <p:cNvSpPr>
            <a:spLocks noGrp="1"/>
          </p:cNvSpPr>
          <p:nvPr>
            <p:ph type="body" sz="quarter" idx="13"/>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1049" name="Shape 1049"/>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50" name="Shape 1050"/>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51" name="Shape 1051"/>
          <p:cNvSpPr>
            <a:spLocks noGrp="1"/>
          </p:cNvSpPr>
          <p:nvPr>
            <p:ph type="body" sz="quarter" idx="14"/>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052" name="Shape 1052"/>
          <p:cNvSpPr>
            <a:spLocks noGrp="1"/>
          </p:cNvSpPr>
          <p:nvPr>
            <p:ph type="body" sz="quarter" idx="15"/>
          </p:nvPr>
        </p:nvSpPr>
        <p:spPr>
          <a:xfrm>
            <a:off x="1439862" y="6858000"/>
            <a:ext cx="9520800" cy="2472895"/>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53" name="Shape 1053"/>
          <p:cNvSpPr>
            <a:spLocks noGrp="1"/>
          </p:cNvSpPr>
          <p:nvPr>
            <p:ph type="sldNum" sz="quarter" idx="2"/>
          </p:nvPr>
        </p:nvSpPr>
        <p:spPr>
          <a:xfrm>
            <a:off x="5414480"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054" name="Shape 1054"/>
          <p:cNvSpPr/>
          <p:nvPr/>
        </p:nvSpPr>
        <p:spPr>
          <a:xfrm>
            <a:off x="10042723" y="-22422"/>
            <a:ext cx="14343718" cy="13738422"/>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000000"/>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sp>
        <p:nvSpPr>
          <p:cNvPr id="1055" name="Shape 1055"/>
          <p:cNvSpPr/>
          <p:nvPr/>
        </p:nvSpPr>
        <p:spPr>
          <a:xfrm>
            <a:off x="10042723" y="-22424"/>
            <a:ext cx="14343718" cy="13738423"/>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4E5461"/>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56" name="Shape 1056"/>
          <p:cNvSpPr>
            <a:spLocks noGrp="1"/>
          </p:cNvSpPr>
          <p:nvPr>
            <p:ph type="pic" idx="16"/>
          </p:nvPr>
        </p:nvSpPr>
        <p:spPr>
          <a:xfrm>
            <a:off x="10044965" y="-22424"/>
            <a:ext cx="14341277" cy="13738423"/>
          </a:xfrm>
          <a:prstGeom prst="rect">
            <a:avLst/>
          </a:prstGeom>
        </p:spPr>
        <p:txBody>
          <a:bodyPr lIns="91439" tIns="45719" rIns="91439" bIns="45719"/>
          <a:lstStyle/>
          <a:p>
            <a:endParaRPr/>
          </a:p>
        </p:txBody>
      </p:sp>
      <p:sp>
        <p:nvSpPr>
          <p:cNvPr id="1057" name="Shape 1057"/>
          <p:cNvSpPr>
            <a:spLocks noGrp="1"/>
          </p:cNvSpPr>
          <p:nvPr>
            <p:ph type="body" sz="quarter" idx="17"/>
          </p:nvPr>
        </p:nvSpPr>
        <p:spPr>
          <a:xfrm>
            <a:off x="16905865" y="1758999"/>
            <a:ext cx="5712439" cy="954849"/>
          </a:xfrm>
          <a:prstGeom prst="rect">
            <a:avLst/>
          </a:prstGeom>
        </p:spPr>
        <p:txBody>
          <a:bodyPr anchor="ctr"/>
          <a:lstStyle>
            <a:lvl1pPr>
              <a:lnSpc>
                <a:spcPct val="100000"/>
              </a:lnSpc>
              <a:defRPr sz="3200" b="1">
                <a:solidFill>
                  <a:srgbClr val="FFFFFF"/>
                </a:solidFill>
                <a:latin typeface="Helvetica"/>
                <a:ea typeface="Helvetica"/>
                <a:cs typeface="Helvetica"/>
                <a:sym typeface="Helvetica"/>
              </a:defRPr>
            </a:lvl1pPr>
          </a:lstStyle>
          <a:p>
            <a:r>
              <a:t>Service 1</a:t>
            </a:r>
          </a:p>
        </p:txBody>
      </p:sp>
      <p:sp>
        <p:nvSpPr>
          <p:cNvPr id="1058" name="Shape 1058"/>
          <p:cNvSpPr>
            <a:spLocks noGrp="1"/>
          </p:cNvSpPr>
          <p:nvPr>
            <p:ph type="body" sz="quarter" idx="18"/>
          </p:nvPr>
        </p:nvSpPr>
        <p:spPr>
          <a:xfrm>
            <a:off x="16905865" y="2713847"/>
            <a:ext cx="5712437"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59" name="Shape 1059"/>
          <p:cNvSpPr>
            <a:spLocks noGrp="1"/>
          </p:cNvSpPr>
          <p:nvPr>
            <p:ph type="body" sz="quarter" idx="19"/>
          </p:nvPr>
        </p:nvSpPr>
        <p:spPr>
          <a:xfrm>
            <a:off x="15695711" y="5621551"/>
            <a:ext cx="5712438" cy="954850"/>
          </a:xfrm>
          <a:prstGeom prst="rect">
            <a:avLst/>
          </a:prstGeom>
        </p:spPr>
        <p:txBody>
          <a:bodyPr anchor="ctr"/>
          <a:lstStyle>
            <a:lvl1pPr>
              <a:lnSpc>
                <a:spcPct val="100000"/>
              </a:lnSpc>
              <a:defRPr sz="3200" b="1">
                <a:solidFill>
                  <a:srgbClr val="FFFFFF"/>
                </a:solidFill>
                <a:latin typeface="Helvetica"/>
                <a:ea typeface="Helvetica"/>
                <a:cs typeface="Helvetica"/>
                <a:sym typeface="Helvetica"/>
              </a:defRPr>
            </a:lvl1pPr>
          </a:lstStyle>
          <a:p>
            <a:r>
              <a:t>Service 2</a:t>
            </a:r>
          </a:p>
        </p:txBody>
      </p:sp>
      <p:sp>
        <p:nvSpPr>
          <p:cNvPr id="1060" name="Shape 1060"/>
          <p:cNvSpPr>
            <a:spLocks noGrp="1"/>
          </p:cNvSpPr>
          <p:nvPr>
            <p:ph type="body" sz="quarter" idx="20"/>
          </p:nvPr>
        </p:nvSpPr>
        <p:spPr>
          <a:xfrm>
            <a:off x="15695711" y="6576400"/>
            <a:ext cx="5712438"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61" name="Shape 1061"/>
          <p:cNvSpPr>
            <a:spLocks noGrp="1"/>
          </p:cNvSpPr>
          <p:nvPr>
            <p:ph type="body" sz="quarter" idx="21"/>
          </p:nvPr>
        </p:nvSpPr>
        <p:spPr>
          <a:xfrm>
            <a:off x="14479438" y="9484104"/>
            <a:ext cx="5712437" cy="954849"/>
          </a:xfrm>
          <a:prstGeom prst="rect">
            <a:avLst/>
          </a:prstGeom>
        </p:spPr>
        <p:txBody>
          <a:bodyPr anchor="ctr"/>
          <a:lstStyle>
            <a:lvl1pPr>
              <a:lnSpc>
                <a:spcPct val="100000"/>
              </a:lnSpc>
              <a:defRPr sz="3200" b="1">
                <a:solidFill>
                  <a:srgbClr val="FFFFFF"/>
                </a:solidFill>
                <a:latin typeface="Helvetica"/>
                <a:ea typeface="Helvetica"/>
                <a:cs typeface="Helvetica"/>
                <a:sym typeface="Helvetica"/>
              </a:defRPr>
            </a:lvl1pPr>
          </a:lstStyle>
          <a:p>
            <a:r>
              <a:t>Service 3</a:t>
            </a:r>
          </a:p>
        </p:txBody>
      </p:sp>
      <p:sp>
        <p:nvSpPr>
          <p:cNvPr id="1062" name="Shape 1062"/>
          <p:cNvSpPr>
            <a:spLocks noGrp="1"/>
          </p:cNvSpPr>
          <p:nvPr>
            <p:ph type="body" sz="quarter" idx="22"/>
          </p:nvPr>
        </p:nvSpPr>
        <p:spPr>
          <a:xfrm>
            <a:off x="14479438" y="10438952"/>
            <a:ext cx="5712437" cy="1518048"/>
          </a:xfrm>
          <a:prstGeom prst="rect">
            <a:avLst/>
          </a:prstGeom>
        </p:spPr>
        <p:txBody>
          <a:bodyPr anchor="ct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63" name="Shape 1063"/>
          <p:cNvSpPr/>
          <p:nvPr/>
        </p:nvSpPr>
        <p:spPr>
          <a:xfrm>
            <a:off x="13970689" y="5621551"/>
            <a:ext cx="1017500" cy="1017500"/>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FEFDFD"/>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64" name="Shape 1064"/>
          <p:cNvSpPr/>
          <p:nvPr/>
        </p:nvSpPr>
        <p:spPr>
          <a:xfrm>
            <a:off x="12953189" y="9484104"/>
            <a:ext cx="1017501" cy="832500"/>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rgbClr val="FEFDFD"/>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65" name="Shape 1065"/>
          <p:cNvSpPr/>
          <p:nvPr/>
        </p:nvSpPr>
        <p:spPr>
          <a:xfrm>
            <a:off x="15273535" y="1758999"/>
            <a:ext cx="1016000" cy="1015989"/>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rgbClr val="FEFDFD"/>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Services 17">
    <p:spTree>
      <p:nvGrpSpPr>
        <p:cNvPr id="1" name=""/>
        <p:cNvGrpSpPr/>
        <p:nvPr/>
      </p:nvGrpSpPr>
      <p:grpSpPr>
        <a:xfrm>
          <a:off x="0" y="0"/>
          <a:ext cx="0" cy="0"/>
          <a:chOff x="0" y="0"/>
          <a:chExt cx="0" cy="0"/>
        </a:xfrm>
      </p:grpSpPr>
      <p:sp>
        <p:nvSpPr>
          <p:cNvPr id="1072" name="Shape 1072"/>
          <p:cNvSpPr>
            <a:spLocks noGrp="1"/>
          </p:cNvSpPr>
          <p:nvPr>
            <p:ph type="pic" idx="13"/>
          </p:nvPr>
        </p:nvSpPr>
        <p:spPr>
          <a:xfrm>
            <a:off x="12191999" y="198"/>
            <a:ext cx="12192000" cy="13715771"/>
          </a:xfrm>
          <a:prstGeom prst="rect">
            <a:avLst/>
          </a:prstGeom>
        </p:spPr>
        <p:txBody>
          <a:bodyPr lIns="91439" tIns="45719" rIns="91439" bIns="45719"/>
          <a:lstStyle/>
          <a:p>
            <a:endParaRPr/>
          </a:p>
        </p:txBody>
      </p:sp>
      <p:sp>
        <p:nvSpPr>
          <p:cNvPr id="1073" name="Shape 1073"/>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074" name="Shape 1074"/>
          <p:cNvSpPr>
            <a:spLocks noGrp="1"/>
          </p:cNvSpPr>
          <p:nvPr>
            <p:ph type="body" sz="quarter" idx="14"/>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075" name="Shape 1075"/>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76" name="Shape 1076"/>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77" name="Shape 1077"/>
          <p:cNvSpPr>
            <a:spLocks noGrp="1"/>
          </p:cNvSpPr>
          <p:nvPr>
            <p:ph type="body" sz="quarter" idx="15"/>
          </p:nvPr>
        </p:nvSpPr>
        <p:spPr>
          <a:xfrm>
            <a:off x="1439862" y="1758999"/>
            <a:ext cx="9520800" cy="2540779"/>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078" name="Shape 1078"/>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079" name="Shape 1079"/>
          <p:cNvSpPr>
            <a:spLocks noGrp="1"/>
          </p:cNvSpPr>
          <p:nvPr>
            <p:ph type="body" sz="quarter" idx="16"/>
          </p:nvPr>
        </p:nvSpPr>
        <p:spPr>
          <a:xfrm>
            <a:off x="1439862" y="6668834"/>
            <a:ext cx="9520800" cy="1200944"/>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80" name="Shape 1080"/>
          <p:cNvSpPr>
            <a:spLocks noGrp="1"/>
          </p:cNvSpPr>
          <p:nvPr>
            <p:ph type="body" sz="quarter" idx="17"/>
          </p:nvPr>
        </p:nvSpPr>
        <p:spPr>
          <a:xfrm>
            <a:off x="1439862" y="5713986"/>
            <a:ext cx="9520801" cy="954849"/>
          </a:xfrm>
          <a:prstGeom prst="rect">
            <a:avLst/>
          </a:prstGeom>
        </p:spPr>
        <p:txBody>
          <a:bodyPr anchor="ctr"/>
          <a:lstStyle>
            <a:lvl1pPr algn="ctr">
              <a:lnSpc>
                <a:spcPct val="100000"/>
              </a:lnSpc>
              <a:defRPr sz="3000" b="1" spc="-59">
                <a:solidFill>
                  <a:srgbClr val="1C1D21"/>
                </a:solidFill>
              </a:defRPr>
            </a:lvl1pPr>
          </a:lstStyle>
          <a:p>
            <a:r>
              <a:t>01. Headline</a:t>
            </a:r>
          </a:p>
        </p:txBody>
      </p:sp>
      <p:sp>
        <p:nvSpPr>
          <p:cNvPr id="1081" name="Shape 1081"/>
          <p:cNvSpPr>
            <a:spLocks noGrp="1"/>
          </p:cNvSpPr>
          <p:nvPr>
            <p:ph type="body" sz="quarter" idx="18"/>
          </p:nvPr>
        </p:nvSpPr>
        <p:spPr>
          <a:xfrm>
            <a:off x="1439862" y="9742365"/>
            <a:ext cx="9520800" cy="119358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82" name="Shape 1082"/>
          <p:cNvSpPr>
            <a:spLocks noGrp="1"/>
          </p:cNvSpPr>
          <p:nvPr>
            <p:ph type="body" sz="quarter" idx="19"/>
          </p:nvPr>
        </p:nvSpPr>
        <p:spPr>
          <a:xfrm>
            <a:off x="1439862" y="8787517"/>
            <a:ext cx="9520800" cy="954850"/>
          </a:xfrm>
          <a:prstGeom prst="rect">
            <a:avLst/>
          </a:prstGeom>
        </p:spPr>
        <p:txBody>
          <a:bodyPr anchor="ctr"/>
          <a:lstStyle>
            <a:lvl1pPr algn="ctr">
              <a:lnSpc>
                <a:spcPct val="100000"/>
              </a:lnSpc>
              <a:defRPr sz="3000" b="1" spc="-59">
                <a:solidFill>
                  <a:srgbClr val="1C1D21"/>
                </a:solidFill>
              </a:defRPr>
            </a:lvl1pPr>
          </a:lstStyle>
          <a:p>
            <a:r>
              <a:t>02. Headline</a:t>
            </a:r>
          </a:p>
        </p:txBody>
      </p:sp>
    </p:spTree>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Mock Up Phone 4">
    <p:spTree>
      <p:nvGrpSpPr>
        <p:cNvPr id="1" name=""/>
        <p:cNvGrpSpPr/>
        <p:nvPr/>
      </p:nvGrpSpPr>
      <p:grpSpPr>
        <a:xfrm>
          <a:off x="0" y="0"/>
          <a:ext cx="0" cy="0"/>
          <a:chOff x="0" y="0"/>
          <a:chExt cx="0" cy="0"/>
        </a:xfrm>
      </p:grpSpPr>
      <p:sp>
        <p:nvSpPr>
          <p:cNvPr id="1089" name="Shape 1089"/>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090" name="Shape 1090"/>
          <p:cNvSpPr>
            <a:spLocks noGrp="1"/>
          </p:cNvSpPr>
          <p:nvPr>
            <p:ph type="body" sz="quarter" idx="13"/>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091" name="Shape 1091"/>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92" name="Shape 1092"/>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93" name="Shape 1093"/>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094" name="Shape 1094"/>
          <p:cNvSpPr>
            <a:spLocks noGrp="1"/>
          </p:cNvSpPr>
          <p:nvPr>
            <p:ph type="body" sz="quarter" idx="14"/>
          </p:nvPr>
        </p:nvSpPr>
        <p:spPr>
          <a:xfrm>
            <a:off x="1439862" y="1758999"/>
            <a:ext cx="9520800" cy="2541672"/>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095" name="Shape 1095"/>
          <p:cNvSpPr>
            <a:spLocks noGrp="1"/>
          </p:cNvSpPr>
          <p:nvPr>
            <p:ph type="body" sz="quarter" idx="15"/>
          </p:nvPr>
        </p:nvSpPr>
        <p:spPr>
          <a:xfrm>
            <a:off x="1439862" y="6669280"/>
            <a:ext cx="9520800" cy="1200945"/>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96" name="Shape 1096"/>
          <p:cNvSpPr>
            <a:spLocks noGrp="1"/>
          </p:cNvSpPr>
          <p:nvPr>
            <p:ph type="body" sz="quarter" idx="16"/>
          </p:nvPr>
        </p:nvSpPr>
        <p:spPr>
          <a:xfrm>
            <a:off x="1439862" y="5714432"/>
            <a:ext cx="9520801" cy="954850"/>
          </a:xfrm>
          <a:prstGeom prst="rect">
            <a:avLst/>
          </a:prstGeom>
        </p:spPr>
        <p:txBody>
          <a:bodyPr anchor="ctr"/>
          <a:lstStyle>
            <a:lvl1pPr algn="ctr">
              <a:lnSpc>
                <a:spcPct val="100000"/>
              </a:lnSpc>
              <a:defRPr sz="3000" b="1" spc="-59">
                <a:solidFill>
                  <a:srgbClr val="1C1D21"/>
                </a:solidFill>
              </a:defRPr>
            </a:lvl1pPr>
          </a:lstStyle>
          <a:p>
            <a:r>
              <a:t>01. Headline</a:t>
            </a:r>
          </a:p>
        </p:txBody>
      </p:sp>
      <p:sp>
        <p:nvSpPr>
          <p:cNvPr id="1097" name="Shape 1097"/>
          <p:cNvSpPr>
            <a:spLocks noGrp="1"/>
          </p:cNvSpPr>
          <p:nvPr>
            <p:ph type="body" sz="quarter" idx="17"/>
          </p:nvPr>
        </p:nvSpPr>
        <p:spPr>
          <a:xfrm>
            <a:off x="1439862" y="9742812"/>
            <a:ext cx="9520800" cy="119358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098" name="Shape 1098"/>
          <p:cNvSpPr>
            <a:spLocks noGrp="1"/>
          </p:cNvSpPr>
          <p:nvPr>
            <p:ph type="body" sz="quarter" idx="18"/>
          </p:nvPr>
        </p:nvSpPr>
        <p:spPr>
          <a:xfrm>
            <a:off x="1439862" y="8787964"/>
            <a:ext cx="9520800" cy="954849"/>
          </a:xfrm>
          <a:prstGeom prst="rect">
            <a:avLst/>
          </a:prstGeom>
        </p:spPr>
        <p:txBody>
          <a:bodyPr anchor="ctr"/>
          <a:lstStyle>
            <a:lvl1pPr algn="ctr">
              <a:lnSpc>
                <a:spcPct val="100000"/>
              </a:lnSpc>
              <a:defRPr sz="3000" b="1" spc="-59">
                <a:solidFill>
                  <a:srgbClr val="1C1D21"/>
                </a:solidFill>
              </a:defRPr>
            </a:lvl1pPr>
          </a:lstStyle>
          <a:p>
            <a:r>
              <a:t>02. Headline</a:t>
            </a:r>
          </a:p>
        </p:txBody>
      </p:sp>
      <p:sp>
        <p:nvSpPr>
          <p:cNvPr id="1099" name="Shape 1099"/>
          <p:cNvSpPr>
            <a:spLocks noGrp="1"/>
          </p:cNvSpPr>
          <p:nvPr>
            <p:ph type="pic" idx="19"/>
          </p:nvPr>
        </p:nvSpPr>
        <p:spPr>
          <a:xfrm>
            <a:off x="12192000" y="198"/>
            <a:ext cx="12192000" cy="13715771"/>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sic Invert 3 copy 1">
    <p:bg>
      <p:bgPr>
        <a:solidFill>
          <a:srgbClr val="FEFDFD"/>
        </a:solidFill>
        <a:effectLst/>
      </p:bgPr>
    </p:bg>
    <p:spTree>
      <p:nvGrpSpPr>
        <p:cNvPr id="1" name=""/>
        <p:cNvGrpSpPr/>
        <p:nvPr/>
      </p:nvGrpSpPr>
      <p:grpSpPr>
        <a:xfrm>
          <a:off x="0" y="0"/>
          <a:ext cx="0" cy="0"/>
          <a:chOff x="0" y="0"/>
          <a:chExt cx="0" cy="0"/>
        </a:xfrm>
      </p:grpSpPr>
      <p:sp>
        <p:nvSpPr>
          <p:cNvPr id="79" name="Shape 79"/>
          <p:cNvSpPr>
            <a:spLocks noGrp="1"/>
          </p:cNvSpPr>
          <p:nvPr>
            <p:ph type="title"/>
          </p:nvPr>
        </p:nvSpPr>
        <p:spPr>
          <a:xfrm>
            <a:off x="13408837" y="1371500"/>
            <a:ext cx="9513274" cy="5486500"/>
          </a:xfrm>
          <a:prstGeom prst="rect">
            <a:avLst/>
          </a:prstGeom>
        </p:spPr>
        <p:txBody>
          <a:bodyPr anchor="ctr"/>
          <a:lstStyle/>
          <a:p>
            <a:r>
              <a:t>Text názvu</a:t>
            </a:r>
          </a:p>
        </p:txBody>
      </p:sp>
      <p:sp>
        <p:nvSpPr>
          <p:cNvPr id="80" name="Shape 80"/>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81" name="Shape 81"/>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82" name="Shape 82"/>
          <p:cNvSpPr>
            <a:spLocks noGrp="1"/>
          </p:cNvSpPr>
          <p:nvPr>
            <p:ph type="pic" idx="13"/>
          </p:nvPr>
        </p:nvSpPr>
        <p:spPr>
          <a:xfrm>
            <a:off x="0" y="0"/>
            <a:ext cx="12188243" cy="14213826"/>
          </a:xfrm>
          <a:prstGeom prst="rect">
            <a:avLst/>
          </a:prstGeom>
        </p:spPr>
        <p:txBody>
          <a:bodyPr lIns="91439" tIns="45719" rIns="91439" bIns="45719"/>
          <a:lstStyle/>
          <a:p>
            <a:endParaRPr/>
          </a:p>
        </p:txBody>
      </p:sp>
      <p:sp>
        <p:nvSpPr>
          <p:cNvPr id="83" name="Shape 83"/>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84" name="Shape 84"/>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85" name="Shape 85"/>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6" name="Shape 86"/>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87" name="Shape 87"/>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88" name="Shape 88"/>
          <p:cNvSpPr>
            <a:spLocks noGrp="1"/>
          </p:cNvSpPr>
          <p:nvPr>
            <p:ph type="pic" sz="quarter" idx="14"/>
          </p:nvPr>
        </p:nvSpPr>
        <p:spPr>
          <a:xfrm rot="2700000" flipH="1">
            <a:off x="2922192" y="2109041"/>
            <a:ext cx="6351563" cy="6351563"/>
          </a:xfrm>
          <a:prstGeom prst="rect">
            <a:avLst/>
          </a:prstGeom>
        </p:spPr>
        <p:txBody>
          <a:bodyPr lIns="91439" tIns="45719" rIns="91439" bIns="45719"/>
          <a:lstStyle/>
          <a:p>
            <a:endParaRPr/>
          </a:p>
        </p:txBody>
      </p:sp>
      <p:sp>
        <p:nvSpPr>
          <p:cNvPr id="89" name="Shape 89"/>
          <p:cNvSpPr>
            <a:spLocks noGrp="1"/>
          </p:cNvSpPr>
          <p:nvPr>
            <p:ph type="body" sz="quarter" idx="15"/>
          </p:nvPr>
        </p:nvSpPr>
        <p:spPr>
          <a:xfrm>
            <a:off x="2573523" y="2889250"/>
            <a:ext cx="7041382" cy="7937500"/>
          </a:xfrm>
          <a:prstGeom prst="rect">
            <a:avLst/>
          </a:prstGeom>
        </p:spPr>
        <p:txBody>
          <a:bodyPr wrap="none" anchor="ctr">
            <a:spAutoFit/>
          </a:bodyPr>
          <a:lstStyle>
            <a:lvl1pPr algn="ctr">
              <a:lnSpc>
                <a:spcPct val="70000"/>
              </a:lnSpc>
              <a:defRPr sz="50000" spc="-1499" baseline="1999">
                <a:solidFill>
                  <a:srgbClr val="FFFFFF"/>
                </a:solidFill>
                <a:latin typeface="Lora"/>
                <a:ea typeface="Lora"/>
                <a:cs typeface="Lora"/>
                <a:sym typeface="Lora"/>
              </a:defRPr>
            </a:lvl1pPr>
          </a:lstStyle>
          <a:p>
            <a:r>
              <a:t>02</a:t>
            </a:r>
          </a:p>
        </p:txBody>
      </p:sp>
    </p:spTree>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Services 18">
    <p:spTree>
      <p:nvGrpSpPr>
        <p:cNvPr id="1" name=""/>
        <p:cNvGrpSpPr/>
        <p:nvPr/>
      </p:nvGrpSpPr>
      <p:grpSpPr>
        <a:xfrm>
          <a:off x="0" y="0"/>
          <a:ext cx="0" cy="0"/>
          <a:chOff x="0" y="0"/>
          <a:chExt cx="0" cy="0"/>
        </a:xfrm>
      </p:grpSpPr>
      <p:sp>
        <p:nvSpPr>
          <p:cNvPr id="1106" name="Shape 1106"/>
          <p:cNvSpPr>
            <a:spLocks noGrp="1"/>
          </p:cNvSpPr>
          <p:nvPr>
            <p:ph type="sldNum" sz="quarter" idx="2"/>
          </p:nvPr>
        </p:nvSpPr>
        <p:spPr>
          <a:xfrm>
            <a:off x="5414480" y="12351831"/>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107" name="Shape 1107"/>
          <p:cNvSpPr>
            <a:spLocks noGrp="1"/>
          </p:cNvSpPr>
          <p:nvPr>
            <p:ph type="pic" sz="quarter" idx="13"/>
          </p:nvPr>
        </p:nvSpPr>
        <p:spPr>
          <a:xfrm>
            <a:off x="18291936" y="5598120"/>
            <a:ext cx="2541770" cy="2541770"/>
          </a:xfrm>
          <a:prstGeom prst="rect">
            <a:avLst/>
          </a:prstGeom>
        </p:spPr>
        <p:txBody>
          <a:bodyPr lIns="91439" tIns="45719" rIns="91439" bIns="45719"/>
          <a:lstStyle/>
          <a:p>
            <a:endParaRPr/>
          </a:p>
        </p:txBody>
      </p:sp>
      <p:sp>
        <p:nvSpPr>
          <p:cNvPr id="1108" name="Shape 1108"/>
          <p:cNvSpPr>
            <a:spLocks noGrp="1"/>
          </p:cNvSpPr>
          <p:nvPr>
            <p:ph type="pic" sz="quarter" idx="14"/>
          </p:nvPr>
        </p:nvSpPr>
        <p:spPr>
          <a:xfrm>
            <a:off x="13844956" y="5587007"/>
            <a:ext cx="2541771" cy="2541771"/>
          </a:xfrm>
          <a:prstGeom prst="rect">
            <a:avLst/>
          </a:prstGeom>
        </p:spPr>
        <p:txBody>
          <a:bodyPr lIns="91439" tIns="45719" rIns="91439" bIns="45719"/>
          <a:lstStyle/>
          <a:p>
            <a:endParaRPr/>
          </a:p>
        </p:txBody>
      </p:sp>
      <p:sp>
        <p:nvSpPr>
          <p:cNvPr id="1109" name="Shape 1109"/>
          <p:cNvSpPr>
            <a:spLocks noGrp="1"/>
          </p:cNvSpPr>
          <p:nvPr>
            <p:ph type="pic" sz="quarter" idx="15"/>
          </p:nvPr>
        </p:nvSpPr>
        <p:spPr>
          <a:xfrm>
            <a:off x="18291936" y="8787392"/>
            <a:ext cx="2541770" cy="2541771"/>
          </a:xfrm>
          <a:prstGeom prst="rect">
            <a:avLst/>
          </a:prstGeom>
        </p:spPr>
        <p:txBody>
          <a:bodyPr lIns="91439" tIns="45719" rIns="91439" bIns="45719"/>
          <a:lstStyle/>
          <a:p>
            <a:endParaRPr/>
          </a:p>
        </p:txBody>
      </p:sp>
      <p:sp>
        <p:nvSpPr>
          <p:cNvPr id="1110" name="Shape 1110"/>
          <p:cNvSpPr>
            <a:spLocks noGrp="1"/>
          </p:cNvSpPr>
          <p:nvPr>
            <p:ph type="pic" sz="quarter" idx="16"/>
          </p:nvPr>
        </p:nvSpPr>
        <p:spPr>
          <a:xfrm>
            <a:off x="18291936" y="2562196"/>
            <a:ext cx="2541770" cy="2541771"/>
          </a:xfrm>
          <a:prstGeom prst="rect">
            <a:avLst/>
          </a:prstGeom>
        </p:spPr>
        <p:txBody>
          <a:bodyPr lIns="91439" tIns="45719" rIns="91439" bIns="45719"/>
          <a:lstStyle/>
          <a:p>
            <a:endParaRPr/>
          </a:p>
        </p:txBody>
      </p:sp>
      <p:sp>
        <p:nvSpPr>
          <p:cNvPr id="1111" name="Shape 1111"/>
          <p:cNvSpPr>
            <a:spLocks noGrp="1"/>
          </p:cNvSpPr>
          <p:nvPr>
            <p:ph type="pic" sz="quarter" idx="17"/>
          </p:nvPr>
        </p:nvSpPr>
        <p:spPr>
          <a:xfrm>
            <a:off x="13844956" y="8827874"/>
            <a:ext cx="2541771" cy="2541770"/>
          </a:xfrm>
          <a:prstGeom prst="rect">
            <a:avLst/>
          </a:prstGeom>
        </p:spPr>
        <p:txBody>
          <a:bodyPr lIns="91439" tIns="45719" rIns="91439" bIns="45719"/>
          <a:lstStyle/>
          <a:p>
            <a:endParaRPr/>
          </a:p>
        </p:txBody>
      </p:sp>
      <p:sp>
        <p:nvSpPr>
          <p:cNvPr id="1112" name="Shape 1112"/>
          <p:cNvSpPr>
            <a:spLocks noGrp="1"/>
          </p:cNvSpPr>
          <p:nvPr>
            <p:ph type="pic" sz="quarter" idx="18"/>
          </p:nvPr>
        </p:nvSpPr>
        <p:spPr>
          <a:xfrm>
            <a:off x="13844956" y="2567356"/>
            <a:ext cx="2541771" cy="2541770"/>
          </a:xfrm>
          <a:prstGeom prst="rect">
            <a:avLst/>
          </a:prstGeom>
        </p:spPr>
        <p:txBody>
          <a:bodyPr lIns="91439" tIns="45719" rIns="91439" bIns="45719"/>
          <a:lstStyle/>
          <a:p>
            <a:endParaRPr/>
          </a:p>
        </p:txBody>
      </p:sp>
      <p:sp>
        <p:nvSpPr>
          <p:cNvPr id="1113" name="Shape 1113"/>
          <p:cNvSpPr/>
          <p:nvPr/>
        </p:nvSpPr>
        <p:spPr>
          <a:xfrm flipV="1">
            <a:off x="17339240" y="2251451"/>
            <a:ext cx="1" cy="9266059"/>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14" name="Shape 1114"/>
          <p:cNvSpPr/>
          <p:nvPr/>
        </p:nvSpPr>
        <p:spPr>
          <a:xfrm>
            <a:off x="13235356" y="5352837"/>
            <a:ext cx="8233168" cy="1"/>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15" name="Shape 1115"/>
          <p:cNvSpPr/>
          <p:nvPr/>
        </p:nvSpPr>
        <p:spPr>
          <a:xfrm>
            <a:off x="13251760" y="8441523"/>
            <a:ext cx="8233168" cy="1"/>
          </a:xfrm>
          <a:prstGeom prst="line">
            <a:avLst/>
          </a:prstGeom>
          <a:ln w="254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16" name="Shape 1116"/>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117" name="Shape 1117"/>
          <p:cNvSpPr>
            <a:spLocks noGrp="1"/>
          </p:cNvSpPr>
          <p:nvPr>
            <p:ph type="body" sz="quarter" idx="19"/>
          </p:nvPr>
        </p:nvSpPr>
        <p:spPr>
          <a:xfrm>
            <a:off x="2590350" y="927000"/>
            <a:ext cx="7166185"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partners section</a:t>
            </a:r>
          </a:p>
        </p:txBody>
      </p:sp>
      <p:sp>
        <p:nvSpPr>
          <p:cNvPr id="1118" name="Shape 1118"/>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19" name="Shape 1119"/>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20" name="Shape 1120"/>
          <p:cNvSpPr>
            <a:spLocks noGrp="1"/>
          </p:cNvSpPr>
          <p:nvPr>
            <p:ph type="body" sz="quarter" idx="20"/>
          </p:nvPr>
        </p:nvSpPr>
        <p:spPr>
          <a:xfrm>
            <a:off x="1439862" y="1758999"/>
            <a:ext cx="9520800" cy="5099001"/>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121" name="Shape 1121"/>
          <p:cNvSpPr>
            <a:spLocks noGrp="1"/>
          </p:cNvSpPr>
          <p:nvPr>
            <p:ph type="body" sz="quarter" idx="21"/>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Services 18 copy">
    <p:spTree>
      <p:nvGrpSpPr>
        <p:cNvPr id="1" name=""/>
        <p:cNvGrpSpPr/>
        <p:nvPr/>
      </p:nvGrpSpPr>
      <p:grpSpPr>
        <a:xfrm>
          <a:off x="0" y="0"/>
          <a:ext cx="0" cy="0"/>
          <a:chOff x="0" y="0"/>
          <a:chExt cx="0" cy="0"/>
        </a:xfrm>
      </p:grpSpPr>
      <p:pic>
        <p:nvPicPr>
          <p:cNvPr id="1128" name="codecanyon-light-background.png"/>
          <p:cNvPicPr>
            <a:picLocks noChangeAspect="1"/>
          </p:cNvPicPr>
          <p:nvPr/>
        </p:nvPicPr>
        <p:blipFill>
          <a:blip r:embed="rId2">
            <a:extLst/>
          </a:blip>
          <a:srcRect/>
          <a:stretch>
            <a:fillRect/>
          </a:stretch>
        </p:blipFill>
        <p:spPr>
          <a:xfrm>
            <a:off x="2074862" y="7767201"/>
            <a:ext cx="4063455" cy="666951"/>
          </a:xfrm>
          <a:prstGeom prst="rect">
            <a:avLst/>
          </a:prstGeom>
          <a:ln w="12700">
            <a:miter lim="400000"/>
          </a:ln>
        </p:spPr>
      </p:pic>
      <p:pic>
        <p:nvPicPr>
          <p:cNvPr id="1129" name="themeforest-light-background.png"/>
          <p:cNvPicPr>
            <a:picLocks noChangeAspect="1"/>
          </p:cNvPicPr>
          <p:nvPr/>
        </p:nvPicPr>
        <p:blipFill>
          <a:blip r:embed="rId3">
            <a:extLst/>
          </a:blip>
          <a:srcRect/>
          <a:stretch>
            <a:fillRect/>
          </a:stretch>
        </p:blipFill>
        <p:spPr>
          <a:xfrm>
            <a:off x="12877412" y="7563036"/>
            <a:ext cx="4063455" cy="689784"/>
          </a:xfrm>
          <a:prstGeom prst="rect">
            <a:avLst/>
          </a:prstGeom>
          <a:ln w="12700">
            <a:miter lim="400000"/>
          </a:ln>
        </p:spPr>
      </p:pic>
      <p:pic>
        <p:nvPicPr>
          <p:cNvPr id="1130" name="photodune-light-background.png"/>
          <p:cNvPicPr>
            <a:picLocks noChangeAspect="1"/>
          </p:cNvPicPr>
          <p:nvPr/>
        </p:nvPicPr>
        <p:blipFill>
          <a:blip r:embed="rId4">
            <a:extLst/>
          </a:blip>
          <a:srcRect/>
          <a:stretch>
            <a:fillRect/>
          </a:stretch>
        </p:blipFill>
        <p:spPr>
          <a:xfrm>
            <a:off x="2277715" y="10159949"/>
            <a:ext cx="3860801" cy="863601"/>
          </a:xfrm>
          <a:prstGeom prst="rect">
            <a:avLst/>
          </a:prstGeom>
          <a:ln w="12700">
            <a:miter lim="400000"/>
          </a:ln>
        </p:spPr>
      </p:pic>
      <p:pic>
        <p:nvPicPr>
          <p:cNvPr id="1131" name="videohive-light-background.png"/>
          <p:cNvPicPr>
            <a:picLocks noChangeAspect="1"/>
          </p:cNvPicPr>
          <p:nvPr/>
        </p:nvPicPr>
        <p:blipFill>
          <a:blip r:embed="rId5">
            <a:extLst/>
          </a:blip>
          <a:srcRect/>
          <a:stretch>
            <a:fillRect/>
          </a:stretch>
        </p:blipFill>
        <p:spPr>
          <a:xfrm>
            <a:off x="13512065" y="9801174"/>
            <a:ext cx="3429001" cy="927101"/>
          </a:xfrm>
          <a:prstGeom prst="rect">
            <a:avLst/>
          </a:prstGeom>
          <a:ln w="12700">
            <a:miter lim="400000"/>
          </a:ln>
        </p:spPr>
      </p:pic>
      <p:sp>
        <p:nvSpPr>
          <p:cNvPr id="1132" name="Shape 1132"/>
          <p:cNvSpPr>
            <a:spLocks noGrp="1"/>
          </p:cNvSpPr>
          <p:nvPr>
            <p:ph type="body" sz="quarter" idx="13"/>
          </p:nvPr>
        </p:nvSpPr>
        <p:spPr>
          <a:xfrm>
            <a:off x="7236023" y="7852968"/>
            <a:ext cx="4955977" cy="495301"/>
          </a:xfrm>
          <a:prstGeom prst="rect">
            <a:avLst/>
          </a:prstGeom>
        </p:spPr>
        <p:txBody>
          <a:bodyPr anchor="ctr">
            <a:spAutoFit/>
          </a:bodyPr>
          <a:lstStyle/>
          <a:p>
            <a:pPr>
              <a:defRPr sz="2600" spc="0">
                <a:solidFill>
                  <a:srgbClr val="4E5461"/>
                </a:solidFill>
              </a:defRPr>
            </a:pPr>
            <a:endParaRPr/>
          </a:p>
        </p:txBody>
      </p:sp>
      <p:sp>
        <p:nvSpPr>
          <p:cNvPr id="1133" name="Shape 1133"/>
          <p:cNvSpPr>
            <a:spLocks noGrp="1"/>
          </p:cNvSpPr>
          <p:nvPr>
            <p:ph type="body" sz="quarter" idx="14"/>
          </p:nvPr>
        </p:nvSpPr>
        <p:spPr>
          <a:xfrm>
            <a:off x="7236023" y="10344239"/>
            <a:ext cx="4955977" cy="495301"/>
          </a:xfrm>
          <a:prstGeom prst="rect">
            <a:avLst/>
          </a:prstGeom>
        </p:spPr>
        <p:txBody>
          <a:bodyPr anchor="ctr">
            <a:spAutoFit/>
          </a:bodyPr>
          <a:lstStyle/>
          <a:p>
            <a:pPr>
              <a:defRPr sz="2600" spc="0">
                <a:solidFill>
                  <a:srgbClr val="4E5461"/>
                </a:solidFill>
              </a:defRPr>
            </a:pPr>
            <a:endParaRPr/>
          </a:p>
        </p:txBody>
      </p:sp>
      <p:sp>
        <p:nvSpPr>
          <p:cNvPr id="1134" name="Shape 1134"/>
          <p:cNvSpPr>
            <a:spLocks noGrp="1"/>
          </p:cNvSpPr>
          <p:nvPr>
            <p:ph type="body" sz="quarter" idx="15"/>
          </p:nvPr>
        </p:nvSpPr>
        <p:spPr>
          <a:xfrm>
            <a:off x="18038573" y="7660418"/>
            <a:ext cx="4883539" cy="495301"/>
          </a:xfrm>
          <a:prstGeom prst="rect">
            <a:avLst/>
          </a:prstGeom>
        </p:spPr>
        <p:txBody>
          <a:bodyPr anchor="ctr">
            <a:spAutoFit/>
          </a:bodyPr>
          <a:lstStyle/>
          <a:p>
            <a:pPr>
              <a:defRPr sz="2600" spc="0">
                <a:solidFill>
                  <a:srgbClr val="4E5461"/>
                </a:solidFill>
              </a:defRPr>
            </a:pPr>
            <a:endParaRPr/>
          </a:p>
        </p:txBody>
      </p:sp>
      <p:sp>
        <p:nvSpPr>
          <p:cNvPr id="1135" name="Shape 1135"/>
          <p:cNvSpPr>
            <a:spLocks noGrp="1"/>
          </p:cNvSpPr>
          <p:nvPr>
            <p:ph type="body" sz="quarter" idx="16"/>
          </p:nvPr>
        </p:nvSpPr>
        <p:spPr>
          <a:xfrm>
            <a:off x="18038573" y="10128339"/>
            <a:ext cx="4883539" cy="495301"/>
          </a:xfrm>
          <a:prstGeom prst="rect">
            <a:avLst/>
          </a:prstGeom>
        </p:spPr>
        <p:txBody>
          <a:bodyPr anchor="ctr">
            <a:spAutoFit/>
          </a:bodyPr>
          <a:lstStyle/>
          <a:p>
            <a:pPr>
              <a:defRPr sz="2600" spc="0">
                <a:solidFill>
                  <a:srgbClr val="4E5461"/>
                </a:solidFill>
              </a:defRPr>
            </a:pPr>
            <a:endParaRPr/>
          </a:p>
        </p:txBody>
      </p:sp>
      <p:sp>
        <p:nvSpPr>
          <p:cNvPr id="1136" name="Shape 1136"/>
          <p:cNvSpPr/>
          <p:nvPr/>
        </p:nvSpPr>
        <p:spPr>
          <a:xfrm flipV="1">
            <a:off x="6750744" y="7989493"/>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37" name="Shape 1137"/>
          <p:cNvSpPr/>
          <p:nvPr/>
        </p:nvSpPr>
        <p:spPr>
          <a:xfrm flipV="1">
            <a:off x="6750744" y="10480764"/>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38" name="Shape 1138"/>
          <p:cNvSpPr/>
          <p:nvPr/>
        </p:nvSpPr>
        <p:spPr>
          <a:xfrm flipV="1">
            <a:off x="17553294" y="7796943"/>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39" name="Shape 1139"/>
          <p:cNvSpPr/>
          <p:nvPr/>
        </p:nvSpPr>
        <p:spPr>
          <a:xfrm flipV="1">
            <a:off x="17553294" y="10264864"/>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40" name="Shape 1140"/>
          <p:cNvSpPr>
            <a:spLocks noGrp="1"/>
          </p:cNvSpPr>
          <p:nvPr>
            <p:ph type="body" sz="quarter" idx="17"/>
          </p:nvPr>
        </p:nvSpPr>
        <p:spPr>
          <a:xfrm>
            <a:off x="8612120" y="927000"/>
            <a:ext cx="7166186"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partners section</a:t>
            </a:r>
          </a:p>
        </p:txBody>
      </p:sp>
      <p:sp>
        <p:nvSpPr>
          <p:cNvPr id="1141" name="Shape 1141"/>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42" name="Shape 1142"/>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143" name="Shape 1143"/>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144" name="Shape 1144"/>
          <p:cNvSpPr>
            <a:spLocks noGrp="1"/>
          </p:cNvSpPr>
          <p:nvPr>
            <p:ph type="pic" sz="quarter" idx="18"/>
          </p:nvPr>
        </p:nvSpPr>
        <p:spPr>
          <a:xfrm>
            <a:off x="1439862" y="927000"/>
            <a:ext cx="1902769" cy="1902769"/>
          </a:xfrm>
          <a:prstGeom prst="rect">
            <a:avLst/>
          </a:prstGeom>
        </p:spPr>
        <p:txBody>
          <a:bodyPr lIns="91439" tIns="45719" rIns="91439" bIns="45719"/>
          <a:lstStyle/>
          <a:p>
            <a:endParaRPr/>
          </a:p>
        </p:txBody>
      </p:sp>
      <p:sp>
        <p:nvSpPr>
          <p:cNvPr id="1145" name="Shape 1145"/>
          <p:cNvSpPr>
            <a:spLocks noGrp="1"/>
          </p:cNvSpPr>
          <p:nvPr>
            <p:ph type="body" sz="quarter" idx="19"/>
          </p:nvPr>
        </p:nvSpPr>
        <p:spPr>
          <a:xfrm>
            <a:off x="3937842" y="2214679"/>
            <a:ext cx="16508316" cy="2037887"/>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146" name="Shape 1146"/>
          <p:cNvSpPr>
            <a:spLocks noGrp="1"/>
          </p:cNvSpPr>
          <p:nvPr>
            <p:ph type="body" sz="quarter" idx="20"/>
          </p:nvPr>
        </p:nvSpPr>
        <p:spPr>
          <a:xfrm>
            <a:off x="3937842" y="4252565"/>
            <a:ext cx="16508316" cy="1651132"/>
          </a:xfrm>
          <a:prstGeom prst="rect">
            <a:avLst/>
          </a:prstGeom>
        </p:spPr>
        <p:txBody>
          <a:bodyPr anchor="ctr"/>
          <a:lstStyle>
            <a:lvl1pPr algn="ctr">
              <a:defRPr sz="2200"/>
            </a:lvl1pPr>
          </a:lstStyle>
          <a:p>
            <a:r>
              <a:t>Assertively myocardinate principle-centered resources before sustainable scenarios. Enthusiastically enable 24/365 infrastructures after enabled initiatives. Phosfluorescently create effective "outside the box" thinking whereas team building strategic.</a:t>
            </a:r>
          </a:p>
        </p:txBody>
      </p:sp>
      <p:sp>
        <p:nvSpPr>
          <p:cNvPr id="1147" name="Shape 1147"/>
          <p:cNvSpPr>
            <a:spLocks noGrp="1"/>
          </p:cNvSpPr>
          <p:nvPr>
            <p:ph type="sldNum" sz="quarter" idx="2"/>
          </p:nvPr>
        </p:nvSpPr>
        <p:spPr>
          <a:xfrm>
            <a:off x="21441331" y="928677"/>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Mock Up Laptop Air">
    <p:spTree>
      <p:nvGrpSpPr>
        <p:cNvPr id="1" name=""/>
        <p:cNvGrpSpPr/>
        <p:nvPr/>
      </p:nvGrpSpPr>
      <p:grpSpPr>
        <a:xfrm>
          <a:off x="0" y="0"/>
          <a:ext cx="0" cy="0"/>
          <a:chOff x="0" y="0"/>
          <a:chExt cx="0" cy="0"/>
        </a:xfrm>
      </p:grpSpPr>
      <p:pic>
        <p:nvPicPr>
          <p:cNvPr id="1154" name="Laptop-air.pdf"/>
          <p:cNvPicPr>
            <a:picLocks noChangeAspect="1"/>
          </p:cNvPicPr>
          <p:nvPr/>
        </p:nvPicPr>
        <p:blipFill>
          <a:blip r:embed="rId2">
            <a:extLst/>
          </a:blip>
          <a:srcRect/>
          <a:stretch>
            <a:fillRect/>
          </a:stretch>
        </p:blipFill>
        <p:spPr>
          <a:xfrm>
            <a:off x="9344223" y="3100502"/>
            <a:ext cx="13577888" cy="7514996"/>
          </a:xfrm>
          <a:prstGeom prst="rect">
            <a:avLst/>
          </a:prstGeom>
          <a:ln w="12700">
            <a:miter lim="400000"/>
          </a:ln>
        </p:spPr>
      </p:pic>
      <p:sp>
        <p:nvSpPr>
          <p:cNvPr id="1155" name="Shape 1155"/>
          <p:cNvSpPr>
            <a:spLocks noGrp="1"/>
          </p:cNvSpPr>
          <p:nvPr>
            <p:ph type="body" sz="quarter" idx="13"/>
          </p:nvPr>
        </p:nvSpPr>
        <p:spPr>
          <a:xfrm>
            <a:off x="1439862" y="6858000"/>
            <a:ext cx="7166185" cy="3757415"/>
          </a:xfrm>
          <a:prstGeom prst="rect">
            <a:avLst/>
          </a:prstGeom>
        </p:spPr>
        <p:txBody>
          <a:bodyPr numCol="2" spcCol="358309"/>
          <a:lstStyle/>
          <a:p>
            <a:r>
              <a:t>Body Level One</a:t>
            </a:r>
          </a:p>
          <a:p>
            <a:pPr lvl="1"/>
            <a:r>
              <a:t>Body Level Two</a:t>
            </a:r>
          </a:p>
          <a:p>
            <a:pPr lvl="2"/>
            <a:r>
              <a:t>Body Level Three</a:t>
            </a:r>
          </a:p>
          <a:p>
            <a:pPr lvl="3"/>
            <a:r>
              <a:t>Body Level Four</a:t>
            </a:r>
          </a:p>
          <a:p>
            <a:pPr lvl="4"/>
            <a:r>
              <a:t>Body Level Five</a:t>
            </a:r>
          </a:p>
        </p:txBody>
      </p:sp>
      <p:sp>
        <p:nvSpPr>
          <p:cNvPr id="1156" name="Shape 1156"/>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000000"/>
                </a:solidFill>
                <a:latin typeface="Lora"/>
                <a:ea typeface="Lora"/>
                <a:cs typeface="Lora"/>
                <a:sym typeface="Lora"/>
              </a:defRPr>
            </a:lvl1pPr>
          </a:lstStyle>
          <a:p>
            <a:r>
              <a:t>Title Text</a:t>
            </a:r>
          </a:p>
        </p:txBody>
      </p:sp>
      <p:sp>
        <p:nvSpPr>
          <p:cNvPr id="1157" name="Shape 1157"/>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158" name="Shape 1158"/>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1160" name="Shape 1160"/>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161" name="Shape 1161"/>
          <p:cNvSpPr>
            <a:spLocks noGrp="1"/>
          </p:cNvSpPr>
          <p:nvPr>
            <p:ph type="pic" sz="quarter" idx="18"/>
          </p:nvPr>
        </p:nvSpPr>
        <p:spPr>
          <a:xfrm>
            <a:off x="11097617" y="3644900"/>
            <a:ext cx="10071200" cy="6171605"/>
          </a:xfrm>
          <a:prstGeom prst="rect">
            <a:avLst/>
          </a:prstGeom>
        </p:spPr>
        <p:txBody>
          <a:bodyPr lIns="91439" tIns="45719" rIns="91439" bIns="45719"/>
          <a:lstStyle/>
          <a:p>
            <a:endParaRPr/>
          </a:p>
        </p:txBody>
      </p:sp>
      <p:sp>
        <p:nvSpPr>
          <p:cNvPr id="1162" name="Shape 1162"/>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Mock Up Laptop Air copy">
    <p:spTree>
      <p:nvGrpSpPr>
        <p:cNvPr id="1" name=""/>
        <p:cNvGrpSpPr/>
        <p:nvPr/>
      </p:nvGrpSpPr>
      <p:grpSpPr>
        <a:xfrm>
          <a:off x="0" y="0"/>
          <a:ext cx="0" cy="0"/>
          <a:chOff x="0" y="0"/>
          <a:chExt cx="0" cy="0"/>
        </a:xfrm>
      </p:grpSpPr>
      <p:pic>
        <p:nvPicPr>
          <p:cNvPr id="1169" name="Laptop.pdf"/>
          <p:cNvPicPr>
            <a:picLocks noChangeAspect="1"/>
          </p:cNvPicPr>
          <p:nvPr/>
        </p:nvPicPr>
        <p:blipFill>
          <a:blip r:embed="rId2">
            <a:extLst/>
          </a:blip>
          <a:srcRect/>
          <a:stretch>
            <a:fillRect/>
          </a:stretch>
        </p:blipFill>
        <p:spPr>
          <a:xfrm>
            <a:off x="9344223" y="2951929"/>
            <a:ext cx="13577888" cy="7812142"/>
          </a:xfrm>
          <a:prstGeom prst="rect">
            <a:avLst/>
          </a:prstGeom>
          <a:ln w="12700">
            <a:miter lim="400000"/>
          </a:ln>
        </p:spPr>
      </p:pic>
      <p:sp>
        <p:nvSpPr>
          <p:cNvPr id="1170" name="Shape 1170"/>
          <p:cNvSpPr>
            <a:spLocks noGrp="1"/>
          </p:cNvSpPr>
          <p:nvPr>
            <p:ph type="body" sz="quarter" idx="13"/>
          </p:nvPr>
        </p:nvSpPr>
        <p:spPr>
          <a:xfrm>
            <a:off x="1439862" y="6858000"/>
            <a:ext cx="7166185" cy="3757415"/>
          </a:xfrm>
          <a:prstGeom prst="rect">
            <a:avLst/>
          </a:prstGeom>
        </p:spPr>
        <p:txBody>
          <a:bodyPr numCol="2" spcCol="358309"/>
          <a:lstStyle/>
          <a:p>
            <a:r>
              <a:t>Body Level One</a:t>
            </a:r>
          </a:p>
          <a:p>
            <a:pPr lvl="1"/>
            <a:r>
              <a:t>Body Level Two</a:t>
            </a:r>
          </a:p>
          <a:p>
            <a:pPr lvl="2"/>
            <a:r>
              <a:t>Body Level Three</a:t>
            </a:r>
          </a:p>
          <a:p>
            <a:pPr lvl="3"/>
            <a:r>
              <a:t>Body Level Four</a:t>
            </a:r>
          </a:p>
          <a:p>
            <a:pPr lvl="4"/>
            <a:r>
              <a:t>Body Level Five</a:t>
            </a:r>
          </a:p>
        </p:txBody>
      </p:sp>
      <p:sp>
        <p:nvSpPr>
          <p:cNvPr id="1171" name="Shape 1171"/>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000000"/>
                </a:solidFill>
                <a:latin typeface="Lora"/>
                <a:ea typeface="Lora"/>
                <a:cs typeface="Lora"/>
                <a:sym typeface="Lora"/>
              </a:defRPr>
            </a:lvl1pPr>
          </a:lstStyle>
          <a:p>
            <a:r>
              <a:t>Title Text</a:t>
            </a:r>
          </a:p>
        </p:txBody>
      </p:sp>
      <p:sp>
        <p:nvSpPr>
          <p:cNvPr id="1172" name="Shape 1172"/>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173" name="Shape 1173"/>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175" name="Shape 1175"/>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176" name="Shape 1176"/>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
        <p:nvSpPr>
          <p:cNvPr id="1177" name="Shape 1177"/>
          <p:cNvSpPr>
            <a:spLocks noGrp="1"/>
          </p:cNvSpPr>
          <p:nvPr>
            <p:ph type="pic" sz="half" idx="18"/>
          </p:nvPr>
        </p:nvSpPr>
        <p:spPr>
          <a:xfrm>
            <a:off x="10946407" y="3388543"/>
            <a:ext cx="10373519" cy="6506568"/>
          </a:xfrm>
          <a:prstGeom prst="rect">
            <a:avLst/>
          </a:prstGeom>
        </p:spPr>
        <p:txBody>
          <a:bodyPr lIns="91439" tIns="45719" rIns="91439" bIns="45719"/>
          <a:lstStyle/>
          <a:p>
            <a:endParaRPr/>
          </a:p>
        </p:txBody>
      </p:sp>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Mock Up Laptop Air copy 1">
    <p:spTree>
      <p:nvGrpSpPr>
        <p:cNvPr id="1" name=""/>
        <p:cNvGrpSpPr/>
        <p:nvPr/>
      </p:nvGrpSpPr>
      <p:grpSpPr>
        <a:xfrm>
          <a:off x="0" y="0"/>
          <a:ext cx="0" cy="0"/>
          <a:chOff x="0" y="0"/>
          <a:chExt cx="0" cy="0"/>
        </a:xfrm>
      </p:grpSpPr>
      <p:sp>
        <p:nvSpPr>
          <p:cNvPr id="1184" name="Shape 1184"/>
          <p:cNvSpPr>
            <a:spLocks noGrp="1"/>
          </p:cNvSpPr>
          <p:nvPr>
            <p:ph type="body" sz="quarter" idx="13"/>
          </p:nvPr>
        </p:nvSpPr>
        <p:spPr>
          <a:xfrm>
            <a:off x="1439862" y="6858000"/>
            <a:ext cx="7166185" cy="3757415"/>
          </a:xfrm>
          <a:prstGeom prst="rect">
            <a:avLst/>
          </a:prstGeom>
        </p:spPr>
        <p:txBody>
          <a:bodyPr numCol="2" spcCol="358309"/>
          <a:lstStyle/>
          <a:p>
            <a:r>
              <a:t>Body Level One</a:t>
            </a:r>
          </a:p>
          <a:p>
            <a:pPr lvl="1"/>
            <a:r>
              <a:t>Body Level Two</a:t>
            </a:r>
          </a:p>
          <a:p>
            <a:pPr lvl="2"/>
            <a:r>
              <a:t>Body Level Three</a:t>
            </a:r>
          </a:p>
          <a:p>
            <a:pPr lvl="3"/>
            <a:r>
              <a:t>Body Level Four</a:t>
            </a:r>
          </a:p>
          <a:p>
            <a:pPr lvl="4"/>
            <a:r>
              <a:t>Body Level Five</a:t>
            </a:r>
          </a:p>
        </p:txBody>
      </p:sp>
      <p:sp>
        <p:nvSpPr>
          <p:cNvPr id="1185" name="Shape 1185"/>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000000"/>
                </a:solidFill>
                <a:latin typeface="Lora"/>
                <a:ea typeface="Lora"/>
                <a:cs typeface="Lora"/>
                <a:sym typeface="Lora"/>
              </a:defRPr>
            </a:lvl1pPr>
          </a:lstStyle>
          <a:p>
            <a:r>
              <a:t>Title Text</a:t>
            </a:r>
          </a:p>
        </p:txBody>
      </p:sp>
      <p:sp>
        <p:nvSpPr>
          <p:cNvPr id="1186" name="Shape 1186"/>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187" name="Shape 1187"/>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189" name="Shape 1189"/>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190" name="Shape 1190"/>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pic>
        <p:nvPicPr>
          <p:cNvPr id="1191" name="Monitor.pdf"/>
          <p:cNvPicPr>
            <a:picLocks noChangeAspect="1"/>
          </p:cNvPicPr>
          <p:nvPr/>
        </p:nvPicPr>
        <p:blipFill>
          <a:blip r:embed="rId2">
            <a:extLst/>
          </a:blip>
          <a:srcRect/>
          <a:stretch>
            <a:fillRect/>
          </a:stretch>
        </p:blipFill>
        <p:spPr>
          <a:xfrm>
            <a:off x="10264530" y="2645568"/>
            <a:ext cx="11034010" cy="8424863"/>
          </a:xfrm>
          <a:prstGeom prst="rect">
            <a:avLst/>
          </a:prstGeom>
          <a:ln w="12700">
            <a:miter lim="400000"/>
          </a:ln>
        </p:spPr>
      </p:pic>
      <p:pic>
        <p:nvPicPr>
          <p:cNvPr id="1192" name="pasted-image.png"/>
          <p:cNvPicPr>
            <a:picLocks noChangeAspect="1"/>
          </p:cNvPicPr>
          <p:nvPr/>
        </p:nvPicPr>
        <p:blipFill rotWithShape="1">
          <a:blip r:embed="rId3">
            <a:extLst>
              <a:ext uri="{28A0092B-C50C-407E-A947-70E740481C1C}">
                <a14:useLocalDpi xmlns:a14="http://schemas.microsoft.com/office/drawing/2010/main" val="0"/>
              </a:ext>
            </a:extLst>
          </a:blip>
          <a:srcRect t="21009" b="21009"/>
          <a:stretch/>
        </p:blipFill>
        <p:spPr>
          <a:xfrm>
            <a:off x="10779438" y="3100585"/>
            <a:ext cx="10128112" cy="5872412"/>
          </a:xfrm>
          <a:prstGeom prst="rect">
            <a:avLst/>
          </a:prstGeom>
          <a:ln w="12700">
            <a:miter lim="400000"/>
          </a:ln>
        </p:spPr>
      </p:pic>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Mock Up Laptop Air copy 2">
    <p:spTree>
      <p:nvGrpSpPr>
        <p:cNvPr id="1" name=""/>
        <p:cNvGrpSpPr/>
        <p:nvPr/>
      </p:nvGrpSpPr>
      <p:grpSpPr>
        <a:xfrm>
          <a:off x="0" y="0"/>
          <a:ext cx="0" cy="0"/>
          <a:chOff x="0" y="0"/>
          <a:chExt cx="0" cy="0"/>
        </a:xfrm>
      </p:grpSpPr>
      <p:sp>
        <p:nvSpPr>
          <p:cNvPr id="1199" name="Shape 1199"/>
          <p:cNvSpPr>
            <a:spLocks noGrp="1"/>
          </p:cNvSpPr>
          <p:nvPr>
            <p:ph type="body" sz="quarter" idx="13"/>
          </p:nvPr>
        </p:nvSpPr>
        <p:spPr>
          <a:xfrm>
            <a:off x="1439862" y="6858000"/>
            <a:ext cx="7166185" cy="3757415"/>
          </a:xfrm>
          <a:prstGeom prst="rect">
            <a:avLst/>
          </a:prstGeom>
        </p:spPr>
        <p:txBody>
          <a:bodyPr numCol="2" spcCol="358309"/>
          <a:lstStyle/>
          <a:p>
            <a:r>
              <a:t>Body Level One</a:t>
            </a:r>
          </a:p>
          <a:p>
            <a:pPr lvl="1"/>
            <a:r>
              <a:t>Body Level Two</a:t>
            </a:r>
          </a:p>
          <a:p>
            <a:pPr lvl="2"/>
            <a:r>
              <a:t>Body Level Three</a:t>
            </a:r>
          </a:p>
          <a:p>
            <a:pPr lvl="3"/>
            <a:r>
              <a:t>Body Level Four</a:t>
            </a:r>
          </a:p>
          <a:p>
            <a:pPr lvl="4"/>
            <a:r>
              <a:t>Body Level Five</a:t>
            </a:r>
          </a:p>
        </p:txBody>
      </p:sp>
      <p:sp>
        <p:nvSpPr>
          <p:cNvPr id="1200" name="Shape 1200"/>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000000"/>
                </a:solidFill>
                <a:latin typeface="Lora"/>
                <a:ea typeface="Lora"/>
                <a:cs typeface="Lora"/>
                <a:sym typeface="Lora"/>
              </a:defRPr>
            </a:lvl1pPr>
          </a:lstStyle>
          <a:p>
            <a:r>
              <a:t>Title Text</a:t>
            </a:r>
          </a:p>
        </p:txBody>
      </p:sp>
      <p:sp>
        <p:nvSpPr>
          <p:cNvPr id="1201" name="Shape 1201"/>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202" name="Shape 1202"/>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204" name="Shape 1204"/>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205" name="Shape 1205"/>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pic>
        <p:nvPicPr>
          <p:cNvPr id="1206" name="Pad-black.pdf"/>
          <p:cNvPicPr>
            <a:picLocks noChangeAspect="1"/>
          </p:cNvPicPr>
          <p:nvPr/>
        </p:nvPicPr>
        <p:blipFill>
          <a:blip r:embed="rId2">
            <a:extLst/>
          </a:blip>
          <a:srcRect/>
          <a:stretch>
            <a:fillRect/>
          </a:stretch>
        </p:blipFill>
        <p:spPr>
          <a:xfrm>
            <a:off x="14714793" y="2645568"/>
            <a:ext cx="5683533" cy="8424863"/>
          </a:xfrm>
          <a:prstGeom prst="rect">
            <a:avLst/>
          </a:prstGeom>
          <a:ln w="12700">
            <a:miter lim="400000"/>
          </a:ln>
        </p:spPr>
      </p:pic>
      <p:sp>
        <p:nvSpPr>
          <p:cNvPr id="1207" name="Shape 1207"/>
          <p:cNvSpPr>
            <a:spLocks noGrp="1"/>
          </p:cNvSpPr>
          <p:nvPr>
            <p:ph type="pic" sz="quarter" idx="18"/>
          </p:nvPr>
        </p:nvSpPr>
        <p:spPr>
          <a:xfrm>
            <a:off x="14995921" y="3468290"/>
            <a:ext cx="5121079" cy="6779370"/>
          </a:xfrm>
          <a:prstGeom prst="rect">
            <a:avLst/>
          </a:prstGeom>
        </p:spPr>
        <p:txBody>
          <a:bodyPr lIns="91439" tIns="45719" rIns="91439" bIns="45719"/>
          <a:lstStyle/>
          <a:p>
            <a:endParaRPr/>
          </a:p>
        </p:txBody>
      </p:sp>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Mock Up Laptop Air copy 3">
    <p:bg>
      <p:bgPr>
        <a:solidFill>
          <a:srgbClr val="1C1D21"/>
        </a:solidFill>
        <a:effectLst/>
      </p:bgPr>
    </p:bg>
    <p:spTree>
      <p:nvGrpSpPr>
        <p:cNvPr id="1" name=""/>
        <p:cNvGrpSpPr/>
        <p:nvPr/>
      </p:nvGrpSpPr>
      <p:grpSpPr>
        <a:xfrm>
          <a:off x="0" y="0"/>
          <a:ext cx="0" cy="0"/>
          <a:chOff x="0" y="0"/>
          <a:chExt cx="0" cy="0"/>
        </a:xfrm>
      </p:grpSpPr>
      <p:pic>
        <p:nvPicPr>
          <p:cNvPr id="1214" name="Pad-white.pdf"/>
          <p:cNvPicPr>
            <a:picLocks noChangeAspect="1"/>
          </p:cNvPicPr>
          <p:nvPr/>
        </p:nvPicPr>
        <p:blipFill>
          <a:blip r:embed="rId2">
            <a:extLst/>
          </a:blip>
          <a:srcRect/>
          <a:stretch>
            <a:fillRect/>
          </a:stretch>
        </p:blipFill>
        <p:spPr>
          <a:xfrm>
            <a:off x="14694330" y="2645568"/>
            <a:ext cx="5691516" cy="8424863"/>
          </a:xfrm>
          <a:prstGeom prst="rect">
            <a:avLst/>
          </a:prstGeom>
          <a:ln w="12700">
            <a:miter lim="400000"/>
          </a:ln>
        </p:spPr>
      </p:pic>
      <p:sp>
        <p:nvSpPr>
          <p:cNvPr id="1215" name="Shape 1215"/>
          <p:cNvSpPr>
            <a:spLocks noGrp="1"/>
          </p:cNvSpPr>
          <p:nvPr>
            <p:ph type="body" sz="quarter" idx="13"/>
          </p:nvPr>
        </p:nvSpPr>
        <p:spPr>
          <a:xfrm>
            <a:off x="1439862" y="6858000"/>
            <a:ext cx="7166185" cy="3757415"/>
          </a:xfrm>
          <a:prstGeom prst="rect">
            <a:avLst/>
          </a:prstGeom>
        </p:spPr>
        <p:txBody>
          <a:bodyPr numCol="2" spcCol="358309"/>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216" name="Shape 1216"/>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FFFFFF"/>
                </a:solidFill>
                <a:latin typeface="Lora"/>
                <a:ea typeface="Lora"/>
                <a:cs typeface="Lora"/>
                <a:sym typeface="Lora"/>
              </a:defRPr>
            </a:lvl1pPr>
          </a:lstStyle>
          <a:p>
            <a:r>
              <a:t>Title Text</a:t>
            </a:r>
          </a:p>
        </p:txBody>
      </p:sp>
      <p:sp>
        <p:nvSpPr>
          <p:cNvPr id="1217" name="Shape 1217"/>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218" name="Shape 1218"/>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1220" name="Shape 1220"/>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221" name="Shape 1221"/>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solidFill>
                  <a:srgbClr val="9C9790"/>
                </a:solidFill>
              </a:defRPr>
            </a:lvl1pPr>
          </a:lstStyle>
          <a:p>
            <a:fld id="{86CB4B4D-7CA3-9044-876B-883B54F8677D}" type="slidenum">
              <a:rPr lang="uk-UA"/>
              <a:pPr/>
              <a:t>‹#›</a:t>
            </a:fld>
            <a:endParaRPr lang="uk-UA"/>
          </a:p>
        </p:txBody>
      </p:sp>
      <p:sp>
        <p:nvSpPr>
          <p:cNvPr id="1222" name="Shape 1222"/>
          <p:cNvSpPr>
            <a:spLocks noGrp="1"/>
          </p:cNvSpPr>
          <p:nvPr>
            <p:ph type="pic" sz="quarter" idx="18"/>
          </p:nvPr>
        </p:nvSpPr>
        <p:spPr>
          <a:xfrm>
            <a:off x="14941351" y="3282155"/>
            <a:ext cx="5197279" cy="7050090"/>
          </a:xfrm>
          <a:prstGeom prst="rect">
            <a:avLst/>
          </a:prstGeom>
        </p:spPr>
        <p:txBody>
          <a:bodyPr lIns="91439" tIns="45719" rIns="91439" bIns="45719"/>
          <a:lstStyle/>
          <a:p>
            <a:endParaRPr/>
          </a:p>
        </p:txBody>
      </p:sp>
      <p:sp>
        <p:nvSpPr>
          <p:cNvPr id="11" name="TextBox 10"/>
          <p:cNvSpPr txBox="1"/>
          <p:nvPr userDrawn="1"/>
        </p:nvSpPr>
        <p:spPr>
          <a:xfrm>
            <a:off x="1439862" y="1233854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Mock Up Laptop Air copy 4">
    <p:spTree>
      <p:nvGrpSpPr>
        <p:cNvPr id="1" name=""/>
        <p:cNvGrpSpPr/>
        <p:nvPr/>
      </p:nvGrpSpPr>
      <p:grpSpPr>
        <a:xfrm>
          <a:off x="0" y="0"/>
          <a:ext cx="0" cy="0"/>
          <a:chOff x="0" y="0"/>
          <a:chExt cx="0" cy="0"/>
        </a:xfrm>
      </p:grpSpPr>
      <p:sp>
        <p:nvSpPr>
          <p:cNvPr id="1229" name="Shape 1229"/>
          <p:cNvSpPr>
            <a:spLocks noGrp="1"/>
          </p:cNvSpPr>
          <p:nvPr>
            <p:ph type="body" sz="quarter" idx="13"/>
          </p:nvPr>
        </p:nvSpPr>
        <p:spPr>
          <a:xfrm>
            <a:off x="1439862" y="6858000"/>
            <a:ext cx="7166185" cy="3757415"/>
          </a:xfrm>
          <a:prstGeom prst="rect">
            <a:avLst/>
          </a:prstGeom>
        </p:spPr>
        <p:txBody>
          <a:bodyPr numCol="2" spcCol="358309"/>
          <a:lstStyle/>
          <a:p>
            <a:r>
              <a:t>Body Level One</a:t>
            </a:r>
          </a:p>
          <a:p>
            <a:pPr lvl="1"/>
            <a:r>
              <a:t>Body Level Two</a:t>
            </a:r>
          </a:p>
          <a:p>
            <a:pPr lvl="2"/>
            <a:r>
              <a:t>Body Level Three</a:t>
            </a:r>
          </a:p>
          <a:p>
            <a:pPr lvl="3"/>
            <a:r>
              <a:t>Body Level Four</a:t>
            </a:r>
          </a:p>
          <a:p>
            <a:pPr lvl="4"/>
            <a:r>
              <a:t>Body Level Five</a:t>
            </a:r>
          </a:p>
        </p:txBody>
      </p:sp>
      <p:sp>
        <p:nvSpPr>
          <p:cNvPr id="1230" name="Shape 1230"/>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000000"/>
                </a:solidFill>
                <a:latin typeface="Lora"/>
                <a:ea typeface="Lora"/>
                <a:cs typeface="Lora"/>
                <a:sym typeface="Lora"/>
              </a:defRPr>
            </a:lvl1pPr>
          </a:lstStyle>
          <a:p>
            <a:r>
              <a:t>Title Text</a:t>
            </a:r>
          </a:p>
        </p:txBody>
      </p:sp>
      <p:sp>
        <p:nvSpPr>
          <p:cNvPr id="1231" name="Shape 1231"/>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232" name="Shape 1232"/>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234" name="Shape 1234"/>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235" name="Shape 1235"/>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pic>
        <p:nvPicPr>
          <p:cNvPr id="1236" name="Phone-black.pdf"/>
          <p:cNvPicPr>
            <a:picLocks noChangeAspect="1"/>
          </p:cNvPicPr>
          <p:nvPr/>
        </p:nvPicPr>
        <p:blipFill>
          <a:blip r:embed="rId2">
            <a:extLst/>
          </a:blip>
          <a:srcRect/>
          <a:stretch>
            <a:fillRect/>
          </a:stretch>
        </p:blipFill>
        <p:spPr>
          <a:xfrm>
            <a:off x="15575146" y="2645568"/>
            <a:ext cx="3998241" cy="8424863"/>
          </a:xfrm>
          <a:prstGeom prst="rect">
            <a:avLst/>
          </a:prstGeom>
          <a:ln w="12700">
            <a:miter lim="400000"/>
          </a:ln>
        </p:spPr>
      </p:pic>
      <p:sp>
        <p:nvSpPr>
          <p:cNvPr id="1237" name="Shape 1237"/>
          <p:cNvSpPr>
            <a:spLocks noGrp="1"/>
          </p:cNvSpPr>
          <p:nvPr>
            <p:ph type="pic" sz="quarter" idx="18"/>
          </p:nvPr>
        </p:nvSpPr>
        <p:spPr>
          <a:xfrm>
            <a:off x="15755926" y="3820517"/>
            <a:ext cx="3493842" cy="6074966"/>
          </a:xfrm>
          <a:prstGeom prst="rect">
            <a:avLst/>
          </a:prstGeom>
        </p:spPr>
        <p:txBody>
          <a:bodyPr lIns="91439" tIns="45719" rIns="91439" bIns="45719"/>
          <a:lstStyle/>
          <a:p>
            <a:endParaRPr/>
          </a:p>
        </p:txBody>
      </p:sp>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Mock Up Laptop Air copy 5">
    <p:bg>
      <p:bgPr>
        <a:solidFill>
          <a:srgbClr val="1C1D21"/>
        </a:solidFill>
        <a:effectLst/>
      </p:bgPr>
    </p:bg>
    <p:spTree>
      <p:nvGrpSpPr>
        <p:cNvPr id="1" name=""/>
        <p:cNvGrpSpPr/>
        <p:nvPr/>
      </p:nvGrpSpPr>
      <p:grpSpPr>
        <a:xfrm>
          <a:off x="0" y="0"/>
          <a:ext cx="0" cy="0"/>
          <a:chOff x="0" y="0"/>
          <a:chExt cx="0" cy="0"/>
        </a:xfrm>
      </p:grpSpPr>
      <p:sp>
        <p:nvSpPr>
          <p:cNvPr id="1244" name="Shape 1244"/>
          <p:cNvSpPr>
            <a:spLocks noGrp="1"/>
          </p:cNvSpPr>
          <p:nvPr>
            <p:ph type="body" sz="quarter" idx="13"/>
          </p:nvPr>
        </p:nvSpPr>
        <p:spPr>
          <a:xfrm>
            <a:off x="1439862" y="6858000"/>
            <a:ext cx="7166185" cy="3757415"/>
          </a:xfrm>
          <a:prstGeom prst="rect">
            <a:avLst/>
          </a:prstGeom>
        </p:spPr>
        <p:txBody>
          <a:bodyPr numCol="2" spcCol="358309"/>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245" name="Shape 1245"/>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FFFFFF"/>
                </a:solidFill>
                <a:latin typeface="Lora"/>
                <a:ea typeface="Lora"/>
                <a:cs typeface="Lora"/>
                <a:sym typeface="Lora"/>
              </a:defRPr>
            </a:lvl1pPr>
          </a:lstStyle>
          <a:p>
            <a:r>
              <a:t>Title Text</a:t>
            </a:r>
          </a:p>
        </p:txBody>
      </p:sp>
      <p:sp>
        <p:nvSpPr>
          <p:cNvPr id="1246" name="Shape 1246"/>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247" name="Shape 1247"/>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kumimoji="0" sz="2200" b="0" i="0" u="none" strike="noStrike" cap="all" spc="0" normalizeH="0" baseline="0">
                <a:ln>
                  <a:noFill/>
                </a:ln>
                <a:solidFill>
                  <a:srgbClr val="9C9790"/>
                </a:solidFill>
                <a:effectLst/>
                <a:uFillTx/>
                <a:latin typeface="Montserrat-Bold"/>
                <a:ea typeface="Montserrat-Bold"/>
                <a:cs typeface="Montserrat-Bold"/>
                <a:sym typeface="Montserrat-Bold"/>
              </a:rPr>
              <a:t>slide</a:t>
            </a:r>
          </a:p>
        </p:txBody>
      </p:sp>
      <p:sp>
        <p:nvSpPr>
          <p:cNvPr id="1249" name="Shape 1249"/>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250" name="Shape 1250"/>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solidFill>
                  <a:srgbClr val="9C9790"/>
                </a:solidFill>
              </a:defRPr>
            </a:lvl1pPr>
          </a:lstStyle>
          <a:p>
            <a:fld id="{86CB4B4D-7CA3-9044-876B-883B54F8677D}" type="slidenum">
              <a:rPr lang="uk-UA"/>
              <a:pPr/>
              <a:t>‹#›</a:t>
            </a:fld>
            <a:endParaRPr lang="uk-UA"/>
          </a:p>
        </p:txBody>
      </p:sp>
      <p:pic>
        <p:nvPicPr>
          <p:cNvPr id="1251" name="Phone-white.pdf"/>
          <p:cNvPicPr>
            <a:picLocks noChangeAspect="1"/>
          </p:cNvPicPr>
          <p:nvPr/>
        </p:nvPicPr>
        <p:blipFill>
          <a:blip r:embed="rId2">
            <a:extLst/>
          </a:blip>
          <a:srcRect/>
          <a:stretch>
            <a:fillRect/>
          </a:stretch>
        </p:blipFill>
        <p:spPr>
          <a:xfrm>
            <a:off x="15579402" y="2645568"/>
            <a:ext cx="3992506" cy="8424863"/>
          </a:xfrm>
          <a:prstGeom prst="rect">
            <a:avLst/>
          </a:prstGeom>
          <a:ln w="12700">
            <a:miter lim="400000"/>
          </a:ln>
        </p:spPr>
      </p:pic>
      <p:sp>
        <p:nvSpPr>
          <p:cNvPr id="1252" name="Shape 1252"/>
          <p:cNvSpPr>
            <a:spLocks noGrp="1"/>
          </p:cNvSpPr>
          <p:nvPr>
            <p:ph type="pic" sz="quarter" idx="18"/>
          </p:nvPr>
        </p:nvSpPr>
        <p:spPr>
          <a:xfrm>
            <a:off x="15845328" y="3820517"/>
            <a:ext cx="3493842" cy="6074966"/>
          </a:xfrm>
          <a:prstGeom prst="rect">
            <a:avLst/>
          </a:prstGeom>
        </p:spPr>
        <p:txBody>
          <a:bodyPr lIns="91439" tIns="45719" rIns="91439" bIns="45719"/>
          <a:lstStyle/>
          <a:p>
            <a:endParaRPr/>
          </a:p>
        </p:txBody>
      </p:sp>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Mock Up Laptop Air copy 6">
    <p:spTree>
      <p:nvGrpSpPr>
        <p:cNvPr id="1" name=""/>
        <p:cNvGrpSpPr/>
        <p:nvPr/>
      </p:nvGrpSpPr>
      <p:grpSpPr>
        <a:xfrm>
          <a:off x="0" y="0"/>
          <a:ext cx="0" cy="0"/>
          <a:chOff x="0" y="0"/>
          <a:chExt cx="0" cy="0"/>
        </a:xfrm>
      </p:grpSpPr>
      <p:sp>
        <p:nvSpPr>
          <p:cNvPr id="1259" name="Shape 1259"/>
          <p:cNvSpPr>
            <a:spLocks noGrp="1"/>
          </p:cNvSpPr>
          <p:nvPr>
            <p:ph type="body" sz="quarter" idx="13"/>
          </p:nvPr>
        </p:nvSpPr>
        <p:spPr>
          <a:xfrm>
            <a:off x="1439862" y="6858000"/>
            <a:ext cx="7166185" cy="3757415"/>
          </a:xfrm>
          <a:prstGeom prst="rect">
            <a:avLst/>
          </a:prstGeom>
        </p:spPr>
        <p:txBody>
          <a:bodyPr numCol="2" spcCol="358309"/>
          <a:lstStyle/>
          <a:p>
            <a:r>
              <a:t>Body Level One</a:t>
            </a:r>
          </a:p>
          <a:p>
            <a:pPr lvl="1"/>
            <a:r>
              <a:t>Body Level Two</a:t>
            </a:r>
          </a:p>
          <a:p>
            <a:pPr lvl="2"/>
            <a:r>
              <a:t>Body Level Three</a:t>
            </a:r>
          </a:p>
          <a:p>
            <a:pPr lvl="3"/>
            <a:r>
              <a:t>Body Level Four</a:t>
            </a:r>
          </a:p>
          <a:p>
            <a:pPr lvl="4"/>
            <a:r>
              <a:t>Body Level Five</a:t>
            </a:r>
          </a:p>
        </p:txBody>
      </p:sp>
      <p:sp>
        <p:nvSpPr>
          <p:cNvPr id="1260" name="Shape 1260"/>
          <p:cNvSpPr>
            <a:spLocks noGrp="1"/>
          </p:cNvSpPr>
          <p:nvPr>
            <p:ph type="body" sz="quarter" idx="14"/>
          </p:nvPr>
        </p:nvSpPr>
        <p:spPr>
          <a:xfrm>
            <a:off x="1439862" y="3100585"/>
            <a:ext cx="7178885" cy="3757415"/>
          </a:xfrm>
          <a:prstGeom prst="rect">
            <a:avLst/>
          </a:prstGeom>
        </p:spPr>
        <p:txBody>
          <a:bodyPr anchor="ctr"/>
          <a:lstStyle>
            <a:lvl1pPr>
              <a:lnSpc>
                <a:spcPct val="100000"/>
              </a:lnSpc>
              <a:defRPr sz="5500" spc="-110">
                <a:solidFill>
                  <a:srgbClr val="000000"/>
                </a:solidFill>
                <a:latin typeface="Lora"/>
                <a:ea typeface="Lora"/>
                <a:cs typeface="Lora"/>
                <a:sym typeface="Lora"/>
              </a:defRPr>
            </a:lvl1pPr>
          </a:lstStyle>
          <a:p>
            <a:r>
              <a:t>Title Text</a:t>
            </a:r>
          </a:p>
        </p:txBody>
      </p:sp>
      <p:sp>
        <p:nvSpPr>
          <p:cNvPr id="1261" name="Shape 1261"/>
          <p:cNvSpPr>
            <a:spLocks noGrp="1"/>
          </p:cNvSpPr>
          <p:nvPr>
            <p:ph type="body" sz="quarter" idx="15"/>
          </p:nvPr>
        </p:nvSpPr>
        <p:spPr>
          <a:xfrm>
            <a:off x="15755926" y="927000"/>
            <a:ext cx="7166185" cy="444501"/>
          </a:xfrm>
          <a:prstGeom prst="rect">
            <a:avLst/>
          </a:prstGeom>
        </p:spPr>
        <p:txBody>
          <a:bodyPr anchor="ctr">
            <a:spAutoFit/>
          </a:bodyPr>
          <a:lstStyle>
            <a:lvl1pPr algn="r">
              <a:lnSpc>
                <a:spcPct val="100000"/>
              </a:lnSpc>
              <a:defRPr sz="2200" cap="all" spc="0">
                <a:solidFill>
                  <a:srgbClr val="9C9790"/>
                </a:solidFill>
                <a:latin typeface="Montserrat-Bold"/>
                <a:ea typeface="Montserrat-Bold"/>
                <a:cs typeface="Montserrat-Bold"/>
                <a:sym typeface="Montserrat-Bold"/>
              </a:defRPr>
            </a:lvl1pPr>
          </a:lstStyle>
          <a:p>
            <a:r>
              <a:t>mockup section</a:t>
            </a:r>
          </a:p>
        </p:txBody>
      </p:sp>
      <p:sp>
        <p:nvSpPr>
          <p:cNvPr id="1262" name="Shape 1262"/>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1264" name="Shape 1264"/>
          <p:cNvSpPr>
            <a:spLocks noGrp="1"/>
          </p:cNvSpPr>
          <p:nvPr>
            <p:ph type="pic" sz="quarter" idx="17"/>
          </p:nvPr>
        </p:nvSpPr>
        <p:spPr>
          <a:xfrm>
            <a:off x="1439862" y="927000"/>
            <a:ext cx="1902769" cy="1902769"/>
          </a:xfrm>
          <a:prstGeom prst="rect">
            <a:avLst/>
          </a:prstGeom>
        </p:spPr>
        <p:txBody>
          <a:bodyPr lIns="91439" tIns="45719" rIns="91439" bIns="45719"/>
          <a:lstStyle/>
          <a:p>
            <a:endParaRPr/>
          </a:p>
        </p:txBody>
      </p:sp>
      <p:sp>
        <p:nvSpPr>
          <p:cNvPr id="1265" name="Shape 1265"/>
          <p:cNvSpPr>
            <a:spLocks noGrp="1"/>
          </p:cNvSpPr>
          <p:nvPr>
            <p:ph type="sldNum" sz="quarter" idx="2"/>
          </p:nvPr>
        </p:nvSpPr>
        <p:spPr>
          <a:xfrm>
            <a:off x="21441331" y="12340223"/>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pic>
        <p:nvPicPr>
          <p:cNvPr id="1266" name="Pod-black.pdf"/>
          <p:cNvPicPr>
            <a:picLocks noChangeAspect="1"/>
          </p:cNvPicPr>
          <p:nvPr/>
        </p:nvPicPr>
        <p:blipFill>
          <a:blip r:embed="rId2">
            <a:extLst/>
          </a:blip>
          <a:srcRect/>
          <a:stretch>
            <a:fillRect/>
          </a:stretch>
        </p:blipFill>
        <p:spPr>
          <a:xfrm>
            <a:off x="15057649" y="2645568"/>
            <a:ext cx="5023218" cy="8424863"/>
          </a:xfrm>
          <a:prstGeom prst="rect">
            <a:avLst/>
          </a:prstGeom>
          <a:ln w="12700">
            <a:miter lim="400000"/>
          </a:ln>
        </p:spPr>
      </p:pic>
      <p:sp>
        <p:nvSpPr>
          <p:cNvPr id="1267" name="Shape 1267"/>
          <p:cNvSpPr>
            <a:spLocks noGrp="1"/>
          </p:cNvSpPr>
          <p:nvPr>
            <p:ph type="pic" sz="quarter" idx="18"/>
          </p:nvPr>
        </p:nvSpPr>
        <p:spPr>
          <a:xfrm>
            <a:off x="15413831" y="3024385"/>
            <a:ext cx="4311008" cy="3374828"/>
          </a:xfrm>
          <a:prstGeom prst="rect">
            <a:avLst/>
          </a:prstGeom>
        </p:spPr>
        <p:txBody>
          <a:bodyPr lIns="91439" tIns="45719" rIns="91439" bIns="45719"/>
          <a:lstStyle/>
          <a:p>
            <a:endParaRPr/>
          </a:p>
        </p:txBody>
      </p:sp>
      <p:sp>
        <p:nvSpPr>
          <p:cNvPr id="11" name="TextBox 10"/>
          <p:cNvSpPr txBox="1"/>
          <p:nvPr userDrawn="1"/>
        </p:nvSpPr>
        <p:spPr>
          <a:xfrm>
            <a:off x="1439862" y="12346336"/>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asic Invert 3 copy">
    <p:bg>
      <p:bgPr>
        <a:solidFill>
          <a:srgbClr val="FEFDFD"/>
        </a:solidFill>
        <a:effectLst/>
      </p:bgPr>
    </p:bg>
    <p:spTree>
      <p:nvGrpSpPr>
        <p:cNvPr id="1" name=""/>
        <p:cNvGrpSpPr/>
        <p:nvPr/>
      </p:nvGrpSpPr>
      <p:grpSpPr>
        <a:xfrm>
          <a:off x="0" y="0"/>
          <a:ext cx="0" cy="0"/>
          <a:chOff x="0" y="0"/>
          <a:chExt cx="0" cy="0"/>
        </a:xfrm>
      </p:grpSpPr>
      <p:sp>
        <p:nvSpPr>
          <p:cNvPr id="96" name="Shape 96"/>
          <p:cNvSpPr/>
          <p:nvPr/>
        </p:nvSpPr>
        <p:spPr>
          <a:xfrm>
            <a:off x="0" y="0"/>
            <a:ext cx="12195760" cy="13716000"/>
          </a:xfrm>
          <a:prstGeom prst="rect">
            <a:avLst/>
          </a:prstGeom>
          <a:solidFill>
            <a:srgbClr val="1C1D21"/>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97" name="Shape 97"/>
          <p:cNvSpPr>
            <a:spLocks noGrp="1"/>
          </p:cNvSpPr>
          <p:nvPr>
            <p:ph type="pic" idx="13"/>
          </p:nvPr>
        </p:nvSpPr>
        <p:spPr>
          <a:xfrm flipH="1">
            <a:off x="0" y="0"/>
            <a:ext cx="12188244" cy="13716000"/>
          </a:xfrm>
          <a:prstGeom prst="rect">
            <a:avLst/>
          </a:prstGeom>
        </p:spPr>
        <p:txBody>
          <a:bodyPr lIns="91439" tIns="45719" rIns="91439" bIns="45719"/>
          <a:lstStyle/>
          <a:p>
            <a:endParaRPr/>
          </a:p>
        </p:txBody>
      </p:sp>
      <p:sp>
        <p:nvSpPr>
          <p:cNvPr id="98" name="Shape 98"/>
          <p:cNvSpPr>
            <a:spLocks noGrp="1"/>
          </p:cNvSpPr>
          <p:nvPr>
            <p:ph type="title"/>
          </p:nvPr>
        </p:nvSpPr>
        <p:spPr>
          <a:xfrm>
            <a:off x="13408837" y="1371500"/>
            <a:ext cx="9513274" cy="5486500"/>
          </a:xfrm>
          <a:prstGeom prst="rect">
            <a:avLst/>
          </a:prstGeom>
        </p:spPr>
        <p:txBody>
          <a:bodyPr anchor="ctr"/>
          <a:lstStyle/>
          <a:p>
            <a:r>
              <a:t>Text názvu</a:t>
            </a:r>
          </a:p>
        </p:txBody>
      </p:sp>
      <p:sp>
        <p:nvSpPr>
          <p:cNvPr id="99" name="Shape 99"/>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100" name="Shape 100"/>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101" name="Shape 101"/>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02" name="Shape 102"/>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rPr>
                <a:solidFill>
                  <a:srgbClr val="9C9790"/>
                </a:solidFill>
              </a:rPr>
              <a:t>basic slides section</a:t>
            </a:r>
          </a:p>
        </p:txBody>
      </p:sp>
      <p:sp>
        <p:nvSpPr>
          <p:cNvPr id="103" name="Shape 103"/>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4" name="Shape 104"/>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05" name="Shape 105"/>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106" name="Shape 106"/>
          <p:cNvSpPr>
            <a:spLocks noGrp="1"/>
          </p:cNvSpPr>
          <p:nvPr>
            <p:ph type="pic" sz="quarter" idx="14"/>
          </p:nvPr>
        </p:nvSpPr>
        <p:spPr>
          <a:xfrm rot="18900000" flipH="1">
            <a:off x="2918340" y="3678461"/>
            <a:ext cx="6359079" cy="6359079"/>
          </a:xfrm>
          <a:prstGeom prst="rect">
            <a:avLst/>
          </a:prstGeom>
        </p:spPr>
        <p:txBody>
          <a:bodyPr lIns="91439" tIns="45719" rIns="91439" bIns="45719"/>
          <a:lstStyle/>
          <a:p>
            <a:endParaRPr/>
          </a:p>
        </p:txBody>
      </p:sp>
      <p:sp>
        <p:nvSpPr>
          <p:cNvPr id="107" name="Shape 107"/>
          <p:cNvSpPr>
            <a:spLocks noGrp="1"/>
          </p:cNvSpPr>
          <p:nvPr>
            <p:ph type="body" sz="quarter" idx="15"/>
          </p:nvPr>
        </p:nvSpPr>
        <p:spPr>
          <a:xfrm>
            <a:off x="2490373" y="2889250"/>
            <a:ext cx="7215015" cy="7937500"/>
          </a:xfrm>
          <a:prstGeom prst="rect">
            <a:avLst/>
          </a:prstGeom>
        </p:spPr>
        <p:txBody>
          <a:bodyPr wrap="none" anchor="ctr">
            <a:spAutoFit/>
          </a:bodyPr>
          <a:lstStyle>
            <a:lvl1pPr algn="ctr">
              <a:lnSpc>
                <a:spcPct val="70000"/>
              </a:lnSpc>
              <a:defRPr sz="50000" spc="-1499" baseline="1999">
                <a:solidFill>
                  <a:srgbClr val="FFFFFF"/>
                </a:solidFill>
                <a:latin typeface="Lora"/>
                <a:ea typeface="Lora"/>
                <a:cs typeface="Lora"/>
                <a:sym typeface="Lora"/>
              </a:defRPr>
            </a:lvl1pPr>
          </a:lstStyle>
          <a:p>
            <a:r>
              <a:t>03</a:t>
            </a:r>
          </a:p>
        </p:txBody>
      </p:sp>
    </p:spTree>
  </p:cSld>
  <p:clrMapOvr>
    <a:masterClrMapping/>
  </p:clrMapOvr>
  <p:transition xmlns:p14="http://schemas.microsoft.com/office/powerpoint/2010/mai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Break 1">
    <p:spTree>
      <p:nvGrpSpPr>
        <p:cNvPr id="1" name=""/>
        <p:cNvGrpSpPr/>
        <p:nvPr/>
      </p:nvGrpSpPr>
      <p:grpSpPr>
        <a:xfrm>
          <a:off x="0" y="0"/>
          <a:ext cx="0" cy="0"/>
          <a:chOff x="0" y="0"/>
          <a:chExt cx="0" cy="0"/>
        </a:xfrm>
      </p:grpSpPr>
      <p:sp>
        <p:nvSpPr>
          <p:cNvPr id="1274" name="Shape 1274"/>
          <p:cNvSpPr>
            <a:spLocks noGrp="1"/>
          </p:cNvSpPr>
          <p:nvPr>
            <p:ph type="body" sz="quarter" idx="13"/>
          </p:nvPr>
        </p:nvSpPr>
        <p:spPr>
          <a:xfrm>
            <a:off x="8383835" y="3047925"/>
            <a:ext cx="7616330" cy="7620150"/>
          </a:xfrm>
          <a:prstGeom prst="rect">
            <a:avLst/>
          </a:prstGeom>
        </p:spPr>
        <p:txBody>
          <a:bodyPr anchor="ctr"/>
          <a:lstStyle>
            <a:lvl1pPr algn="ctr">
              <a:lnSpc>
                <a:spcPct val="100000"/>
              </a:lnSpc>
              <a:defRPr sz="10000" cap="all" spc="2000" baseline="10000">
                <a:solidFill>
                  <a:srgbClr val="1C1D21"/>
                </a:solidFill>
                <a:latin typeface="+mn-lt"/>
                <a:ea typeface="+mn-ea"/>
                <a:cs typeface="+mn-cs"/>
                <a:sym typeface="Montserrat-Regular"/>
              </a:defRPr>
            </a:lvl1pPr>
          </a:lstStyle>
          <a:p>
            <a:r>
              <a:t>Title Text</a:t>
            </a:r>
          </a:p>
        </p:txBody>
      </p:sp>
      <p:sp>
        <p:nvSpPr>
          <p:cNvPr id="1275" name="Shape 1275"/>
          <p:cNvSpPr/>
          <p:nvPr/>
        </p:nvSpPr>
        <p:spPr>
          <a:xfrm>
            <a:off x="8383836" y="3073325"/>
            <a:ext cx="7616329" cy="1"/>
          </a:xfrm>
          <a:prstGeom prst="line">
            <a:avLst/>
          </a:prstGeom>
          <a:ln w="508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76" name="Shape 1276"/>
          <p:cNvSpPr/>
          <p:nvPr/>
        </p:nvSpPr>
        <p:spPr>
          <a:xfrm>
            <a:off x="8383836" y="10693474"/>
            <a:ext cx="7616329" cy="1"/>
          </a:xfrm>
          <a:prstGeom prst="line">
            <a:avLst/>
          </a:prstGeom>
          <a:ln w="508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77" name="Shape 1277"/>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Break 1 copy">
    <p:spTree>
      <p:nvGrpSpPr>
        <p:cNvPr id="1" name=""/>
        <p:cNvGrpSpPr/>
        <p:nvPr/>
      </p:nvGrpSpPr>
      <p:grpSpPr>
        <a:xfrm>
          <a:off x="0" y="0"/>
          <a:ext cx="0" cy="0"/>
          <a:chOff x="0" y="0"/>
          <a:chExt cx="0" cy="0"/>
        </a:xfrm>
      </p:grpSpPr>
      <p:sp>
        <p:nvSpPr>
          <p:cNvPr id="1284" name="Shape 1284"/>
          <p:cNvSpPr>
            <a:spLocks noGrp="1"/>
          </p:cNvSpPr>
          <p:nvPr>
            <p:ph type="body" sz="quarter" idx="13"/>
          </p:nvPr>
        </p:nvSpPr>
        <p:spPr>
          <a:xfrm>
            <a:off x="8383835" y="3047925"/>
            <a:ext cx="7616330" cy="7620150"/>
          </a:xfrm>
          <a:prstGeom prst="rect">
            <a:avLst/>
          </a:prstGeom>
        </p:spPr>
        <p:txBody>
          <a:bodyPr anchor="ctr"/>
          <a:lstStyle>
            <a:lvl1pPr algn="ctr">
              <a:lnSpc>
                <a:spcPct val="100000"/>
              </a:lnSpc>
              <a:defRPr sz="10000" cap="all" spc="2000" baseline="10000">
                <a:solidFill>
                  <a:srgbClr val="1C1D21"/>
                </a:solidFill>
                <a:latin typeface="+mn-lt"/>
                <a:ea typeface="+mn-ea"/>
                <a:cs typeface="+mn-cs"/>
                <a:sym typeface="Montserrat-Regular"/>
              </a:defRPr>
            </a:lvl1pPr>
          </a:lstStyle>
          <a:p>
            <a:r>
              <a:t>Title Text</a:t>
            </a:r>
          </a:p>
        </p:txBody>
      </p:sp>
      <p:sp>
        <p:nvSpPr>
          <p:cNvPr id="1285" name="Shape 1285"/>
          <p:cNvSpPr/>
          <p:nvPr/>
        </p:nvSpPr>
        <p:spPr>
          <a:xfrm flipV="1">
            <a:off x="8381925" y="3075235"/>
            <a:ext cx="1" cy="7616330"/>
          </a:xfrm>
          <a:prstGeom prst="line">
            <a:avLst/>
          </a:prstGeom>
          <a:ln w="508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86" name="Shape 1286"/>
          <p:cNvSpPr/>
          <p:nvPr/>
        </p:nvSpPr>
        <p:spPr>
          <a:xfrm flipV="1">
            <a:off x="16002074" y="3075235"/>
            <a:ext cx="1" cy="7616330"/>
          </a:xfrm>
          <a:prstGeom prst="line">
            <a:avLst/>
          </a:prstGeom>
          <a:ln w="50800">
            <a:solidFill>
              <a:srgbClr val="DCDEE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87" name="Shape 1287"/>
          <p:cNvSpPr>
            <a:spLocks noGrp="1"/>
          </p:cNvSpPr>
          <p:nvPr>
            <p:ph type="pic" idx="14"/>
          </p:nvPr>
        </p:nvSpPr>
        <p:spPr>
          <a:xfrm>
            <a:off x="0" y="0"/>
            <a:ext cx="24384000" cy="13716000"/>
          </a:xfrm>
          <a:prstGeom prst="rect">
            <a:avLst/>
          </a:prstGeom>
        </p:spPr>
        <p:txBody>
          <a:bodyPr lIns="91439" tIns="45719" rIns="91439" bIns="45719"/>
          <a:lstStyle/>
          <a:p>
            <a:endParaRPr/>
          </a:p>
        </p:txBody>
      </p:sp>
      <p:sp>
        <p:nvSpPr>
          <p:cNvPr id="1288" name="Shape 1288"/>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Break 2">
    <p:bg>
      <p:bgPr>
        <a:solidFill>
          <a:srgbClr val="000000"/>
        </a:solidFill>
        <a:effectLst/>
      </p:bgPr>
    </p:bg>
    <p:spTree>
      <p:nvGrpSpPr>
        <p:cNvPr id="1" name=""/>
        <p:cNvGrpSpPr/>
        <p:nvPr/>
      </p:nvGrpSpPr>
      <p:grpSpPr>
        <a:xfrm>
          <a:off x="0" y="0"/>
          <a:ext cx="0" cy="0"/>
          <a:chOff x="0" y="0"/>
          <a:chExt cx="0" cy="0"/>
        </a:xfrm>
      </p:grpSpPr>
      <p:sp>
        <p:nvSpPr>
          <p:cNvPr id="1295" name="Shape 1295"/>
          <p:cNvSpPr>
            <a:spLocks noGrp="1"/>
          </p:cNvSpPr>
          <p:nvPr>
            <p:ph type="title"/>
          </p:nvPr>
        </p:nvSpPr>
        <p:spPr>
          <a:xfrm>
            <a:off x="8383835" y="3047925"/>
            <a:ext cx="7616330" cy="7620150"/>
          </a:xfrm>
          <a:prstGeom prst="rect">
            <a:avLst/>
          </a:prstGeom>
        </p:spPr>
        <p:txBody>
          <a:bodyPr anchor="ctr"/>
          <a:lstStyle>
            <a:lvl1pPr>
              <a:defRPr sz="10000" cap="all" spc="2000" baseline="10000">
                <a:solidFill>
                  <a:srgbClr val="FFFFFF"/>
                </a:solidFill>
                <a:latin typeface="+mn-lt"/>
                <a:ea typeface="+mn-ea"/>
                <a:cs typeface="+mn-cs"/>
                <a:sym typeface="Montserrat-Regular"/>
              </a:defRPr>
            </a:lvl1pPr>
          </a:lstStyle>
          <a:p>
            <a:r>
              <a:t>Text názvu</a:t>
            </a:r>
          </a:p>
        </p:txBody>
      </p:sp>
      <p:sp>
        <p:nvSpPr>
          <p:cNvPr id="1296" name="Shape 1296"/>
          <p:cNvSpPr/>
          <p:nvPr/>
        </p:nvSpPr>
        <p:spPr>
          <a:xfrm>
            <a:off x="8383836" y="3073325"/>
            <a:ext cx="7616329" cy="1"/>
          </a:xfrm>
          <a:prstGeom prst="line">
            <a:avLst/>
          </a:prstGeom>
          <a:ln w="508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97" name="Shape 1297"/>
          <p:cNvSpPr/>
          <p:nvPr/>
        </p:nvSpPr>
        <p:spPr>
          <a:xfrm>
            <a:off x="8383836" y="10693474"/>
            <a:ext cx="7616329" cy="1"/>
          </a:xfrm>
          <a:prstGeom prst="line">
            <a:avLst/>
          </a:prstGeom>
          <a:ln w="508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98" name="Shape 1298"/>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Break 2 copy">
    <p:bg>
      <p:bgPr>
        <a:solidFill>
          <a:srgbClr val="000000"/>
        </a:solidFill>
        <a:effectLst/>
      </p:bgPr>
    </p:bg>
    <p:spTree>
      <p:nvGrpSpPr>
        <p:cNvPr id="1" name=""/>
        <p:cNvGrpSpPr/>
        <p:nvPr/>
      </p:nvGrpSpPr>
      <p:grpSpPr>
        <a:xfrm>
          <a:off x="0" y="0"/>
          <a:ext cx="0" cy="0"/>
          <a:chOff x="0" y="0"/>
          <a:chExt cx="0" cy="0"/>
        </a:xfrm>
      </p:grpSpPr>
      <p:sp>
        <p:nvSpPr>
          <p:cNvPr id="1305" name="Shape 1305"/>
          <p:cNvSpPr>
            <a:spLocks noGrp="1"/>
          </p:cNvSpPr>
          <p:nvPr>
            <p:ph type="pic" idx="13"/>
          </p:nvPr>
        </p:nvSpPr>
        <p:spPr>
          <a:xfrm>
            <a:off x="0" y="0"/>
            <a:ext cx="24384000" cy="13716000"/>
          </a:xfrm>
          <a:prstGeom prst="rect">
            <a:avLst/>
          </a:prstGeom>
        </p:spPr>
        <p:txBody>
          <a:bodyPr lIns="91439" tIns="45719" rIns="91439" bIns="45719"/>
          <a:lstStyle/>
          <a:p>
            <a:endParaRPr/>
          </a:p>
        </p:txBody>
      </p:sp>
      <p:sp>
        <p:nvSpPr>
          <p:cNvPr id="1306" name="Shape 1306"/>
          <p:cNvSpPr>
            <a:spLocks noGrp="1"/>
          </p:cNvSpPr>
          <p:nvPr>
            <p:ph type="title"/>
          </p:nvPr>
        </p:nvSpPr>
        <p:spPr>
          <a:xfrm>
            <a:off x="8383835" y="3047925"/>
            <a:ext cx="7616330" cy="7620150"/>
          </a:xfrm>
          <a:prstGeom prst="rect">
            <a:avLst/>
          </a:prstGeom>
        </p:spPr>
        <p:txBody>
          <a:bodyPr anchor="ctr"/>
          <a:lstStyle>
            <a:lvl1pPr>
              <a:defRPr sz="10000" cap="all" spc="2000" baseline="10000">
                <a:solidFill>
                  <a:srgbClr val="FFFFFF"/>
                </a:solidFill>
                <a:latin typeface="+mn-lt"/>
                <a:ea typeface="+mn-ea"/>
                <a:cs typeface="+mn-cs"/>
                <a:sym typeface="Montserrat-Regular"/>
              </a:defRPr>
            </a:lvl1pPr>
          </a:lstStyle>
          <a:p>
            <a:r>
              <a:t>Text názvu</a:t>
            </a:r>
          </a:p>
        </p:txBody>
      </p:sp>
      <p:sp>
        <p:nvSpPr>
          <p:cNvPr id="1307" name="Shape 1307"/>
          <p:cNvSpPr/>
          <p:nvPr/>
        </p:nvSpPr>
        <p:spPr>
          <a:xfrm flipV="1">
            <a:off x="8381925" y="3075235"/>
            <a:ext cx="1" cy="7616330"/>
          </a:xfrm>
          <a:prstGeom prst="line">
            <a:avLst/>
          </a:prstGeom>
          <a:ln w="508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308" name="Shape 1308"/>
          <p:cNvSpPr/>
          <p:nvPr/>
        </p:nvSpPr>
        <p:spPr>
          <a:xfrm flipV="1">
            <a:off x="16002074" y="3075235"/>
            <a:ext cx="1" cy="7616330"/>
          </a:xfrm>
          <a:prstGeom prst="line">
            <a:avLst/>
          </a:prstGeom>
          <a:ln w="50800">
            <a:solidFill>
              <a:srgbClr val="4E5461"/>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309" name="Shape 1309"/>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Break 4">
    <p:spTree>
      <p:nvGrpSpPr>
        <p:cNvPr id="1" name=""/>
        <p:cNvGrpSpPr/>
        <p:nvPr/>
      </p:nvGrpSpPr>
      <p:grpSpPr>
        <a:xfrm>
          <a:off x="0" y="0"/>
          <a:ext cx="0" cy="0"/>
          <a:chOff x="0" y="0"/>
          <a:chExt cx="0" cy="0"/>
        </a:xfrm>
      </p:grpSpPr>
      <p:sp>
        <p:nvSpPr>
          <p:cNvPr id="1316" name="Shape 1316"/>
          <p:cNvSpPr>
            <a:spLocks noGrp="1"/>
          </p:cNvSpPr>
          <p:nvPr>
            <p:ph type="title"/>
          </p:nvPr>
        </p:nvSpPr>
        <p:spPr>
          <a:xfrm>
            <a:off x="1439862" y="1371500"/>
            <a:ext cx="21504276" cy="10973000"/>
          </a:xfrm>
          <a:prstGeom prst="rect">
            <a:avLst/>
          </a:prstGeom>
          <a:ln w="25400">
            <a:solidFill>
              <a:srgbClr val="DCDEE0"/>
            </a:solidFill>
          </a:ln>
        </p:spPr>
        <p:txBody>
          <a:bodyPr anchor="ctr"/>
          <a:lstStyle>
            <a:lvl1pPr>
              <a:defRPr sz="10000" cap="all" spc="2000" baseline="10000">
                <a:solidFill>
                  <a:srgbClr val="1C1D21"/>
                </a:solidFill>
                <a:latin typeface="+mn-lt"/>
                <a:ea typeface="+mn-ea"/>
                <a:cs typeface="+mn-cs"/>
                <a:sym typeface="Montserrat-Regular"/>
              </a:defRPr>
            </a:lvl1pPr>
          </a:lstStyle>
          <a:p>
            <a:r>
              <a:t>Text názvu</a:t>
            </a:r>
          </a:p>
        </p:txBody>
      </p:sp>
      <p:sp>
        <p:nvSpPr>
          <p:cNvPr id="1317" name="Shape 1317"/>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Break 4 copy">
    <p:bg>
      <p:bgPr>
        <a:solidFill>
          <a:srgbClr val="1C1D21"/>
        </a:solidFill>
        <a:effectLst/>
      </p:bgPr>
    </p:bg>
    <p:spTree>
      <p:nvGrpSpPr>
        <p:cNvPr id="1" name=""/>
        <p:cNvGrpSpPr/>
        <p:nvPr/>
      </p:nvGrpSpPr>
      <p:grpSpPr>
        <a:xfrm>
          <a:off x="0" y="0"/>
          <a:ext cx="0" cy="0"/>
          <a:chOff x="0" y="0"/>
          <a:chExt cx="0" cy="0"/>
        </a:xfrm>
      </p:grpSpPr>
      <p:sp>
        <p:nvSpPr>
          <p:cNvPr id="1324" name="Shape 1324"/>
          <p:cNvSpPr>
            <a:spLocks noGrp="1"/>
          </p:cNvSpPr>
          <p:nvPr>
            <p:ph type="title"/>
          </p:nvPr>
        </p:nvSpPr>
        <p:spPr>
          <a:xfrm>
            <a:off x="1439862" y="1371500"/>
            <a:ext cx="21504276" cy="10973000"/>
          </a:xfrm>
          <a:prstGeom prst="rect">
            <a:avLst/>
          </a:prstGeom>
          <a:ln w="25400">
            <a:solidFill>
              <a:srgbClr val="DCDEE0"/>
            </a:solidFill>
          </a:ln>
        </p:spPr>
        <p:txBody>
          <a:bodyPr anchor="ctr"/>
          <a:lstStyle>
            <a:lvl1pPr>
              <a:defRPr sz="10000" cap="all" spc="2000" baseline="10000">
                <a:solidFill>
                  <a:srgbClr val="FFFFFF"/>
                </a:solidFill>
                <a:latin typeface="+mn-lt"/>
                <a:ea typeface="+mn-ea"/>
                <a:cs typeface="+mn-cs"/>
                <a:sym typeface="Montserrat-Regular"/>
              </a:defRPr>
            </a:lvl1pPr>
          </a:lstStyle>
          <a:p>
            <a:r>
              <a:t>Text názvu</a:t>
            </a:r>
          </a:p>
        </p:txBody>
      </p:sp>
      <p:sp>
        <p:nvSpPr>
          <p:cNvPr id="1325" name="Shape 1325"/>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Break 4 copy 1">
    <p:bg>
      <p:bgPr>
        <a:solidFill>
          <a:srgbClr val="9C9790"/>
        </a:solidFill>
        <a:effectLst/>
      </p:bgPr>
    </p:bg>
    <p:spTree>
      <p:nvGrpSpPr>
        <p:cNvPr id="1" name=""/>
        <p:cNvGrpSpPr/>
        <p:nvPr/>
      </p:nvGrpSpPr>
      <p:grpSpPr>
        <a:xfrm>
          <a:off x="0" y="0"/>
          <a:ext cx="0" cy="0"/>
          <a:chOff x="0" y="0"/>
          <a:chExt cx="0" cy="0"/>
        </a:xfrm>
      </p:grpSpPr>
      <p:sp>
        <p:nvSpPr>
          <p:cNvPr id="1332" name="Shape 1332"/>
          <p:cNvSpPr>
            <a:spLocks noGrp="1"/>
          </p:cNvSpPr>
          <p:nvPr>
            <p:ph type="title"/>
          </p:nvPr>
        </p:nvSpPr>
        <p:spPr>
          <a:xfrm>
            <a:off x="1439862" y="1371500"/>
            <a:ext cx="21504276" cy="10973000"/>
          </a:xfrm>
          <a:prstGeom prst="rect">
            <a:avLst/>
          </a:prstGeom>
          <a:ln w="25400">
            <a:solidFill>
              <a:srgbClr val="DCDEE0"/>
            </a:solidFill>
          </a:ln>
        </p:spPr>
        <p:txBody>
          <a:bodyPr anchor="ctr"/>
          <a:lstStyle>
            <a:lvl1pPr>
              <a:defRPr sz="10000" cap="all" spc="2000" baseline="10000">
                <a:solidFill>
                  <a:srgbClr val="FFFFFF"/>
                </a:solidFill>
                <a:latin typeface="+mn-lt"/>
                <a:ea typeface="+mn-ea"/>
                <a:cs typeface="+mn-cs"/>
                <a:sym typeface="Montserrat-Regular"/>
              </a:defRPr>
            </a:lvl1pPr>
          </a:lstStyle>
          <a:p>
            <a:r>
              <a:t>Text názvu</a:t>
            </a:r>
          </a:p>
        </p:txBody>
      </p:sp>
      <p:sp>
        <p:nvSpPr>
          <p:cNvPr id="1333" name="Shape 1333"/>
          <p:cNvSpPr>
            <a:spLocks noGrp="1"/>
          </p:cNvSpPr>
          <p:nvPr>
            <p:ph type="pic" idx="13"/>
          </p:nvPr>
        </p:nvSpPr>
        <p:spPr>
          <a:xfrm>
            <a:off x="0" y="0"/>
            <a:ext cx="24384000" cy="13716000"/>
          </a:xfrm>
          <a:prstGeom prst="rect">
            <a:avLst/>
          </a:prstGeom>
        </p:spPr>
        <p:txBody>
          <a:bodyPr lIns="91439" tIns="45719" rIns="91439" bIns="45719"/>
          <a:lstStyle/>
          <a:p>
            <a:endParaRPr/>
          </a:p>
        </p:txBody>
      </p:sp>
      <p:sp>
        <p:nvSpPr>
          <p:cNvPr id="1334" name="Shape 133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Break 7">
    <p:spTree>
      <p:nvGrpSpPr>
        <p:cNvPr id="1" name=""/>
        <p:cNvGrpSpPr/>
        <p:nvPr/>
      </p:nvGrpSpPr>
      <p:grpSpPr>
        <a:xfrm>
          <a:off x="0" y="0"/>
          <a:ext cx="0" cy="0"/>
          <a:chOff x="0" y="0"/>
          <a:chExt cx="0" cy="0"/>
        </a:xfrm>
      </p:grpSpPr>
      <p:sp>
        <p:nvSpPr>
          <p:cNvPr id="1341" name="Shape 1341"/>
          <p:cNvSpPr>
            <a:spLocks noGrp="1"/>
          </p:cNvSpPr>
          <p:nvPr>
            <p:ph type="pic" sz="quarter" idx="13"/>
          </p:nvPr>
        </p:nvSpPr>
        <p:spPr>
          <a:xfrm rot="8100000">
            <a:off x="9016237" y="5430219"/>
            <a:ext cx="6351563" cy="6351563"/>
          </a:xfrm>
          <a:prstGeom prst="rect">
            <a:avLst/>
          </a:prstGeom>
        </p:spPr>
        <p:txBody>
          <a:bodyPr lIns="91439" tIns="45719" rIns="91439" bIns="45719"/>
          <a:lstStyle/>
          <a:p>
            <a:endParaRPr/>
          </a:p>
        </p:txBody>
      </p:sp>
      <p:sp>
        <p:nvSpPr>
          <p:cNvPr id="1342" name="Shape 1342"/>
          <p:cNvSpPr>
            <a:spLocks noGrp="1"/>
          </p:cNvSpPr>
          <p:nvPr>
            <p:ph type="pic" idx="14"/>
          </p:nvPr>
        </p:nvSpPr>
        <p:spPr>
          <a:xfrm>
            <a:off x="0" y="0"/>
            <a:ext cx="24384000" cy="13716001"/>
          </a:xfrm>
          <a:prstGeom prst="rect">
            <a:avLst/>
          </a:prstGeom>
        </p:spPr>
        <p:txBody>
          <a:bodyPr lIns="91439" tIns="45719" rIns="91439" bIns="45719"/>
          <a:lstStyle/>
          <a:p>
            <a:endParaRPr/>
          </a:p>
        </p:txBody>
      </p:sp>
      <p:sp>
        <p:nvSpPr>
          <p:cNvPr id="1343" name="Shape 1343"/>
          <p:cNvSpPr>
            <a:spLocks noGrp="1"/>
          </p:cNvSpPr>
          <p:nvPr>
            <p:ph type="body" sz="quarter" idx="15"/>
          </p:nvPr>
        </p:nvSpPr>
        <p:spPr>
          <a:xfrm>
            <a:off x="8568915" y="2889250"/>
            <a:ext cx="7246021" cy="7937500"/>
          </a:xfrm>
          <a:prstGeom prst="rect">
            <a:avLst/>
          </a:prstGeom>
        </p:spPr>
        <p:txBody>
          <a:bodyPr wrap="none" anchor="ctr">
            <a:spAutoFit/>
          </a:bodyPr>
          <a:lstStyle>
            <a:lvl1pPr algn="ctr">
              <a:lnSpc>
                <a:spcPct val="70000"/>
              </a:lnSpc>
              <a:defRPr sz="50000" spc="-1499" baseline="1999">
                <a:solidFill>
                  <a:srgbClr val="1C1D21"/>
                </a:solidFill>
                <a:latin typeface="Lora"/>
                <a:ea typeface="Lora"/>
                <a:cs typeface="Lora"/>
                <a:sym typeface="Lora"/>
              </a:defRPr>
            </a:lvl1pPr>
          </a:lstStyle>
          <a:p>
            <a:r>
              <a:t>08</a:t>
            </a:r>
          </a:p>
        </p:txBody>
      </p:sp>
      <p:sp>
        <p:nvSpPr>
          <p:cNvPr id="1344" name="Shape 134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Break 8">
    <p:bg>
      <p:bgPr>
        <a:solidFill>
          <a:srgbClr val="1C1D21"/>
        </a:solidFill>
        <a:effectLst/>
      </p:bgPr>
    </p:bg>
    <p:spTree>
      <p:nvGrpSpPr>
        <p:cNvPr id="1" name=""/>
        <p:cNvGrpSpPr/>
        <p:nvPr/>
      </p:nvGrpSpPr>
      <p:grpSpPr>
        <a:xfrm>
          <a:off x="0" y="0"/>
          <a:ext cx="0" cy="0"/>
          <a:chOff x="0" y="0"/>
          <a:chExt cx="0" cy="0"/>
        </a:xfrm>
      </p:grpSpPr>
      <p:sp>
        <p:nvSpPr>
          <p:cNvPr id="1351" name="Shape 1351"/>
          <p:cNvSpPr>
            <a:spLocks noGrp="1"/>
          </p:cNvSpPr>
          <p:nvPr>
            <p:ph type="pic" idx="13"/>
          </p:nvPr>
        </p:nvSpPr>
        <p:spPr>
          <a:xfrm>
            <a:off x="0" y="0"/>
            <a:ext cx="24376485" cy="14213826"/>
          </a:xfrm>
          <a:prstGeom prst="rect">
            <a:avLst/>
          </a:prstGeom>
        </p:spPr>
        <p:txBody>
          <a:bodyPr lIns="91439" tIns="45719" rIns="91439" bIns="45719"/>
          <a:lstStyle/>
          <a:p>
            <a:endParaRPr/>
          </a:p>
        </p:txBody>
      </p:sp>
      <p:sp>
        <p:nvSpPr>
          <p:cNvPr id="1352" name="Shape 1352"/>
          <p:cNvSpPr>
            <a:spLocks noGrp="1"/>
          </p:cNvSpPr>
          <p:nvPr>
            <p:ph type="pic" sz="quarter" idx="14"/>
          </p:nvPr>
        </p:nvSpPr>
        <p:spPr>
          <a:xfrm rot="2700000" flipH="1">
            <a:off x="9016237" y="2109041"/>
            <a:ext cx="6351563" cy="6351563"/>
          </a:xfrm>
          <a:prstGeom prst="rect">
            <a:avLst/>
          </a:prstGeom>
        </p:spPr>
        <p:txBody>
          <a:bodyPr lIns="91439" tIns="45719" rIns="91439" bIns="45719"/>
          <a:lstStyle/>
          <a:p>
            <a:endParaRPr/>
          </a:p>
        </p:txBody>
      </p:sp>
      <p:sp>
        <p:nvSpPr>
          <p:cNvPr id="1353" name="Shape 1353"/>
          <p:cNvSpPr>
            <a:spLocks noGrp="1"/>
          </p:cNvSpPr>
          <p:nvPr>
            <p:ph type="body" sz="quarter" idx="15"/>
          </p:nvPr>
        </p:nvSpPr>
        <p:spPr>
          <a:xfrm>
            <a:off x="8514089" y="2889250"/>
            <a:ext cx="7348340" cy="7937500"/>
          </a:xfrm>
          <a:prstGeom prst="rect">
            <a:avLst/>
          </a:prstGeom>
        </p:spPr>
        <p:txBody>
          <a:bodyPr wrap="none" anchor="ctr">
            <a:spAutoFit/>
          </a:bodyPr>
          <a:lstStyle>
            <a:lvl1pPr algn="ctr">
              <a:lnSpc>
                <a:spcPct val="70000"/>
              </a:lnSpc>
              <a:defRPr sz="50000" spc="-1499" baseline="1999">
                <a:solidFill>
                  <a:srgbClr val="FFFFFF"/>
                </a:solidFill>
                <a:latin typeface="Lora"/>
                <a:ea typeface="Lora"/>
                <a:cs typeface="Lora"/>
                <a:sym typeface="Lora"/>
              </a:defRPr>
            </a:lvl1pPr>
          </a:lstStyle>
          <a:p>
            <a:r>
              <a:t>09</a:t>
            </a:r>
          </a:p>
        </p:txBody>
      </p:sp>
      <p:sp>
        <p:nvSpPr>
          <p:cNvPr id="1354" name="Shape 135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Break 9">
    <p:bg>
      <p:bgPr>
        <a:solidFill>
          <a:srgbClr val="1C1D21"/>
        </a:solidFill>
        <a:effectLst/>
      </p:bgPr>
    </p:bg>
    <p:spTree>
      <p:nvGrpSpPr>
        <p:cNvPr id="1" name=""/>
        <p:cNvGrpSpPr/>
        <p:nvPr/>
      </p:nvGrpSpPr>
      <p:grpSpPr>
        <a:xfrm>
          <a:off x="0" y="0"/>
          <a:ext cx="0" cy="0"/>
          <a:chOff x="0" y="0"/>
          <a:chExt cx="0" cy="0"/>
        </a:xfrm>
      </p:grpSpPr>
      <p:sp>
        <p:nvSpPr>
          <p:cNvPr id="1361" name="Shape 1361"/>
          <p:cNvSpPr>
            <a:spLocks noGrp="1"/>
          </p:cNvSpPr>
          <p:nvPr>
            <p:ph type="pic" idx="13"/>
          </p:nvPr>
        </p:nvSpPr>
        <p:spPr>
          <a:xfrm flipH="1">
            <a:off x="85" y="0"/>
            <a:ext cx="24504962" cy="13716000"/>
          </a:xfrm>
          <a:prstGeom prst="rect">
            <a:avLst/>
          </a:prstGeom>
        </p:spPr>
        <p:txBody>
          <a:bodyPr lIns="91439" tIns="45719" rIns="91439" bIns="45719"/>
          <a:lstStyle/>
          <a:p>
            <a:endParaRPr/>
          </a:p>
        </p:txBody>
      </p:sp>
      <p:sp>
        <p:nvSpPr>
          <p:cNvPr id="1362" name="Shape 1362"/>
          <p:cNvSpPr>
            <a:spLocks noGrp="1"/>
          </p:cNvSpPr>
          <p:nvPr>
            <p:ph type="pic" sz="quarter" idx="14"/>
          </p:nvPr>
        </p:nvSpPr>
        <p:spPr>
          <a:xfrm rot="8100000" flipH="1">
            <a:off x="9012460" y="3678461"/>
            <a:ext cx="6359079" cy="6359079"/>
          </a:xfrm>
          <a:prstGeom prst="rect">
            <a:avLst/>
          </a:prstGeom>
        </p:spPr>
        <p:txBody>
          <a:bodyPr lIns="91439" tIns="45719" rIns="91439" bIns="45719"/>
          <a:lstStyle/>
          <a:p>
            <a:endParaRPr/>
          </a:p>
        </p:txBody>
      </p:sp>
      <p:sp>
        <p:nvSpPr>
          <p:cNvPr id="1363" name="Shape 1363"/>
          <p:cNvSpPr>
            <a:spLocks noGrp="1"/>
          </p:cNvSpPr>
          <p:nvPr>
            <p:ph type="body" sz="quarter" idx="15"/>
          </p:nvPr>
        </p:nvSpPr>
        <p:spPr>
          <a:xfrm>
            <a:off x="9198409" y="2889250"/>
            <a:ext cx="5987182" cy="7937500"/>
          </a:xfrm>
          <a:prstGeom prst="rect">
            <a:avLst/>
          </a:prstGeom>
        </p:spPr>
        <p:txBody>
          <a:bodyPr wrap="none" anchor="ctr">
            <a:spAutoFit/>
          </a:bodyPr>
          <a:lstStyle>
            <a:lvl1pPr algn="ctr">
              <a:lnSpc>
                <a:spcPct val="70000"/>
              </a:lnSpc>
              <a:defRPr sz="50000" spc="-1499" baseline="1999">
                <a:solidFill>
                  <a:srgbClr val="FFFFFF"/>
                </a:solidFill>
                <a:latin typeface="Lora"/>
                <a:ea typeface="Lora"/>
                <a:cs typeface="Lora"/>
                <a:sym typeface="Lora"/>
              </a:defRPr>
            </a:lvl1pPr>
          </a:lstStyle>
          <a:p>
            <a:r>
              <a:t>10</a:t>
            </a:r>
          </a:p>
        </p:txBody>
      </p:sp>
      <p:sp>
        <p:nvSpPr>
          <p:cNvPr id="1364" name="Shape 136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asic Invert 3">
    <p:bg>
      <p:bgPr>
        <a:solidFill>
          <a:srgbClr val="FEFDFD"/>
        </a:solidFill>
        <a:effectLst/>
      </p:bgPr>
    </p:bg>
    <p:spTree>
      <p:nvGrpSpPr>
        <p:cNvPr id="1" name=""/>
        <p:cNvGrpSpPr/>
        <p:nvPr/>
      </p:nvGrpSpPr>
      <p:grpSpPr>
        <a:xfrm>
          <a:off x="0" y="0"/>
          <a:ext cx="0" cy="0"/>
          <a:chOff x="0" y="0"/>
          <a:chExt cx="0" cy="0"/>
        </a:xfrm>
      </p:grpSpPr>
      <p:sp>
        <p:nvSpPr>
          <p:cNvPr id="114" name="Shape 114"/>
          <p:cNvSpPr>
            <a:spLocks noGrp="1"/>
          </p:cNvSpPr>
          <p:nvPr>
            <p:ph type="title"/>
          </p:nvPr>
        </p:nvSpPr>
        <p:spPr>
          <a:xfrm>
            <a:off x="13408837" y="1371500"/>
            <a:ext cx="9513274" cy="5486500"/>
          </a:xfrm>
          <a:prstGeom prst="rect">
            <a:avLst/>
          </a:prstGeom>
        </p:spPr>
        <p:txBody>
          <a:bodyPr anchor="ctr"/>
          <a:lstStyle/>
          <a:p>
            <a:r>
              <a:t>Text názvu</a:t>
            </a:r>
          </a:p>
        </p:txBody>
      </p:sp>
      <p:sp>
        <p:nvSpPr>
          <p:cNvPr id="115" name="Shape 115"/>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116" name="Shape 116"/>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117" name="Shape 117"/>
          <p:cNvSpPr>
            <a:spLocks noGrp="1"/>
          </p:cNvSpPr>
          <p:nvPr>
            <p:ph type="pic" idx="13"/>
          </p:nvPr>
        </p:nvSpPr>
        <p:spPr>
          <a:xfrm>
            <a:off x="3759" y="0"/>
            <a:ext cx="12188243" cy="14213826"/>
          </a:xfrm>
          <a:prstGeom prst="rect">
            <a:avLst/>
          </a:prstGeom>
        </p:spPr>
        <p:txBody>
          <a:bodyPr lIns="91439" tIns="45719" rIns="91439" bIns="45719"/>
          <a:lstStyle/>
          <a:p>
            <a:endParaRPr/>
          </a:p>
        </p:txBody>
      </p:sp>
      <p:sp>
        <p:nvSpPr>
          <p:cNvPr id="118" name="Shape 118"/>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19" name="Shape 119"/>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20" name="Shape 120"/>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1" name="Shape 121"/>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22" name="Shape 122"/>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123" name="Shape 123"/>
          <p:cNvSpPr>
            <a:spLocks noGrp="1"/>
          </p:cNvSpPr>
          <p:nvPr>
            <p:ph type="pic" sz="quarter" idx="14"/>
          </p:nvPr>
        </p:nvSpPr>
        <p:spPr>
          <a:xfrm rot="10800000" flipH="1">
            <a:off x="2922774" y="3682800"/>
            <a:ext cx="6350398" cy="6350399"/>
          </a:xfrm>
          <a:prstGeom prst="rect">
            <a:avLst/>
          </a:prstGeom>
        </p:spPr>
        <p:txBody>
          <a:bodyPr lIns="91439" tIns="45719" rIns="91439" bIns="45719"/>
          <a:lstStyle/>
          <a:p>
            <a:endParaRPr/>
          </a:p>
        </p:txBody>
      </p:sp>
      <p:sp>
        <p:nvSpPr>
          <p:cNvPr id="124" name="Shape 124"/>
          <p:cNvSpPr>
            <a:spLocks noGrp="1"/>
          </p:cNvSpPr>
          <p:nvPr>
            <p:ph type="pic" sz="quarter" idx="15"/>
          </p:nvPr>
        </p:nvSpPr>
        <p:spPr>
          <a:xfrm>
            <a:off x="4824065" y="5586065"/>
            <a:ext cx="2543871" cy="2543870"/>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Break 10">
    <p:spTree>
      <p:nvGrpSpPr>
        <p:cNvPr id="1" name=""/>
        <p:cNvGrpSpPr/>
        <p:nvPr/>
      </p:nvGrpSpPr>
      <p:grpSpPr>
        <a:xfrm>
          <a:off x="0" y="0"/>
          <a:ext cx="0" cy="0"/>
          <a:chOff x="0" y="0"/>
          <a:chExt cx="0" cy="0"/>
        </a:xfrm>
      </p:grpSpPr>
      <p:sp>
        <p:nvSpPr>
          <p:cNvPr id="1371" name="Shape 1371"/>
          <p:cNvSpPr>
            <a:spLocks noGrp="1"/>
          </p:cNvSpPr>
          <p:nvPr>
            <p:ph type="pic" idx="13"/>
          </p:nvPr>
        </p:nvSpPr>
        <p:spPr>
          <a:xfrm>
            <a:off x="12140704" y="6637427"/>
            <a:ext cx="102592" cy="441146"/>
          </a:xfrm>
          <a:prstGeom prst="rect">
            <a:avLst/>
          </a:prstGeom>
          <a:ln w="12700">
            <a:miter lim="400000"/>
          </a:ln>
        </p:spPr>
        <p:txBody>
          <a:bodyPr wrap="none" lIns="50800" tIns="50800" rIns="50800" bIns="50800" anchor="ctr">
            <a:spAutoFit/>
          </a:bodyPr>
          <a:lstStyle>
            <a:lvl1pPr>
              <a:defRPr kumimoji="0" lang="uk-UA" sz="2200" cap="all" normalizeH="0">
                <a:solidFill>
                  <a:srgbClr val="9C9790"/>
                </a:solidFill>
                <a:effectLst/>
                <a:latin typeface="Montserrat-Bold"/>
                <a:ea typeface="Montserrat-Bold"/>
                <a:cs typeface="Montserrat-Bold"/>
                <a:sym typeface="Montserrat-Bold"/>
              </a:defRPr>
            </a:lvl1pPr>
          </a:lstStyle>
          <a:p>
            <a:pPr lvl="0" algn="ctr" fontAlgn="auto" hangingPunct="0">
              <a:lnSpc>
                <a:spcPct val="100000"/>
              </a:lnSpc>
            </a:pPr>
            <a:endParaRPr/>
          </a:p>
        </p:txBody>
      </p:sp>
      <p:sp>
        <p:nvSpPr>
          <p:cNvPr id="1372" name="Shape 1372"/>
          <p:cNvSpPr>
            <a:spLocks noGrp="1"/>
          </p:cNvSpPr>
          <p:nvPr>
            <p:ph type="pic" sz="quarter" idx="14"/>
          </p:nvPr>
        </p:nvSpPr>
        <p:spPr>
          <a:xfrm rot="10800000" flipH="1">
            <a:off x="9016801" y="3682800"/>
            <a:ext cx="6350399" cy="6350399"/>
          </a:xfrm>
          <a:prstGeom prst="rect">
            <a:avLst/>
          </a:prstGeom>
        </p:spPr>
        <p:txBody>
          <a:bodyPr lIns="91439" tIns="45719" rIns="91439" bIns="45719"/>
          <a:lstStyle/>
          <a:p>
            <a:endParaRPr/>
          </a:p>
        </p:txBody>
      </p:sp>
      <p:sp>
        <p:nvSpPr>
          <p:cNvPr id="1373" name="Shape 1373"/>
          <p:cNvSpPr>
            <a:spLocks noGrp="1"/>
          </p:cNvSpPr>
          <p:nvPr>
            <p:ph type="body" sz="quarter" idx="15"/>
          </p:nvPr>
        </p:nvSpPr>
        <p:spPr>
          <a:xfrm>
            <a:off x="9016685" y="6464299"/>
            <a:ext cx="6350631" cy="787401"/>
          </a:xfrm>
          <a:prstGeom prst="rect">
            <a:avLst/>
          </a:prstGeom>
        </p:spPr>
        <p:txBody>
          <a:bodyPr anchor="ctr">
            <a:spAutoFit/>
          </a:bodyPr>
          <a:lstStyle>
            <a:lvl1pPr algn="ctr">
              <a:lnSpc>
                <a:spcPct val="100000"/>
              </a:lnSpc>
              <a:defRPr sz="4400" cap="all">
                <a:solidFill>
                  <a:srgbClr val="FEFDFD"/>
                </a:solidFill>
                <a:latin typeface="+mn-lt"/>
                <a:ea typeface="+mn-ea"/>
                <a:cs typeface="+mn-cs"/>
                <a:sym typeface="Montserrat-Regular"/>
              </a:defRPr>
            </a:lvl1pPr>
          </a:lstStyle>
          <a:p>
            <a:r>
              <a:t>the break 11</a:t>
            </a:r>
          </a:p>
        </p:txBody>
      </p:sp>
      <p:sp>
        <p:nvSpPr>
          <p:cNvPr id="1374" name="Shape 137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Break 11">
    <p:bg>
      <p:bgPr>
        <a:solidFill>
          <a:srgbClr val="FEFDFD"/>
        </a:solidFill>
        <a:effectLst/>
      </p:bgPr>
    </p:bg>
    <p:spTree>
      <p:nvGrpSpPr>
        <p:cNvPr id="1" name=""/>
        <p:cNvGrpSpPr/>
        <p:nvPr/>
      </p:nvGrpSpPr>
      <p:grpSpPr>
        <a:xfrm>
          <a:off x="0" y="0"/>
          <a:ext cx="0" cy="0"/>
          <a:chOff x="0" y="0"/>
          <a:chExt cx="0" cy="0"/>
        </a:xfrm>
      </p:grpSpPr>
      <p:sp>
        <p:nvSpPr>
          <p:cNvPr id="1381" name="Shape 1381"/>
          <p:cNvSpPr>
            <a:spLocks noGrp="1"/>
          </p:cNvSpPr>
          <p:nvPr>
            <p:ph type="pic" idx="13"/>
          </p:nvPr>
        </p:nvSpPr>
        <p:spPr>
          <a:xfrm>
            <a:off x="3690" y="-1"/>
            <a:ext cx="24479661" cy="13716001"/>
          </a:xfrm>
          <a:prstGeom prst="rect">
            <a:avLst/>
          </a:prstGeom>
        </p:spPr>
        <p:txBody>
          <a:bodyPr lIns="91439" tIns="45719" rIns="91439" bIns="45719"/>
          <a:lstStyle/>
          <a:p>
            <a:endParaRPr/>
          </a:p>
        </p:txBody>
      </p:sp>
      <p:sp>
        <p:nvSpPr>
          <p:cNvPr id="1382" name="Shape 1382"/>
          <p:cNvSpPr>
            <a:spLocks noGrp="1"/>
          </p:cNvSpPr>
          <p:nvPr>
            <p:ph type="pic" sz="quarter" idx="14"/>
          </p:nvPr>
        </p:nvSpPr>
        <p:spPr>
          <a:xfrm>
            <a:off x="9012435" y="3678460"/>
            <a:ext cx="6359079" cy="6359079"/>
          </a:xfrm>
          <a:prstGeom prst="rect">
            <a:avLst/>
          </a:prstGeom>
        </p:spPr>
        <p:txBody>
          <a:bodyPr lIns="91439" tIns="45719" rIns="91439" bIns="45719"/>
          <a:lstStyle/>
          <a:p>
            <a:endParaRPr/>
          </a:p>
        </p:txBody>
      </p:sp>
      <p:sp>
        <p:nvSpPr>
          <p:cNvPr id="1383" name="Shape 1383"/>
          <p:cNvSpPr>
            <a:spLocks noGrp="1"/>
          </p:cNvSpPr>
          <p:nvPr>
            <p:ph type="body" sz="quarter" idx="15"/>
          </p:nvPr>
        </p:nvSpPr>
        <p:spPr>
          <a:xfrm>
            <a:off x="9016685" y="6464299"/>
            <a:ext cx="6350631" cy="787401"/>
          </a:xfrm>
          <a:prstGeom prst="rect">
            <a:avLst/>
          </a:prstGeom>
        </p:spPr>
        <p:txBody>
          <a:bodyPr anchor="ctr">
            <a:spAutoFit/>
          </a:bodyPr>
          <a:lstStyle>
            <a:lvl1pPr algn="ctr">
              <a:lnSpc>
                <a:spcPct val="100000"/>
              </a:lnSpc>
              <a:defRPr sz="4400" cap="all">
                <a:solidFill>
                  <a:srgbClr val="FEFDFD"/>
                </a:solidFill>
                <a:latin typeface="+mn-lt"/>
                <a:ea typeface="+mn-ea"/>
                <a:cs typeface="+mn-cs"/>
                <a:sym typeface="Montserrat-Regular"/>
              </a:defRPr>
            </a:lvl1pPr>
          </a:lstStyle>
          <a:p>
            <a:r>
              <a:t>the break 12</a:t>
            </a:r>
          </a:p>
        </p:txBody>
      </p:sp>
      <p:sp>
        <p:nvSpPr>
          <p:cNvPr id="1384" name="Shape 138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Break 12">
    <p:bg>
      <p:bgPr>
        <a:solidFill>
          <a:srgbClr val="FEFDFD"/>
        </a:solidFill>
        <a:effectLst/>
      </p:bgPr>
    </p:bg>
    <p:spTree>
      <p:nvGrpSpPr>
        <p:cNvPr id="1" name=""/>
        <p:cNvGrpSpPr/>
        <p:nvPr/>
      </p:nvGrpSpPr>
      <p:grpSpPr>
        <a:xfrm>
          <a:off x="0" y="0"/>
          <a:ext cx="0" cy="0"/>
          <a:chOff x="0" y="0"/>
          <a:chExt cx="0" cy="0"/>
        </a:xfrm>
      </p:grpSpPr>
      <p:sp>
        <p:nvSpPr>
          <p:cNvPr id="1391" name="Shape 1391"/>
          <p:cNvSpPr>
            <a:spLocks noGrp="1"/>
          </p:cNvSpPr>
          <p:nvPr>
            <p:ph type="pic" idx="13"/>
          </p:nvPr>
        </p:nvSpPr>
        <p:spPr>
          <a:xfrm>
            <a:off x="-1" y="-1"/>
            <a:ext cx="24384003" cy="13716001"/>
          </a:xfrm>
          <a:prstGeom prst="rect">
            <a:avLst/>
          </a:prstGeom>
        </p:spPr>
        <p:txBody>
          <a:bodyPr lIns="91439" tIns="45719" rIns="91439" bIns="45719"/>
          <a:lstStyle/>
          <a:p>
            <a:endParaRPr/>
          </a:p>
        </p:txBody>
      </p:sp>
      <p:sp>
        <p:nvSpPr>
          <p:cNvPr id="1392" name="Shape 1392"/>
          <p:cNvSpPr>
            <a:spLocks noGrp="1"/>
          </p:cNvSpPr>
          <p:nvPr>
            <p:ph type="pic" sz="quarter" idx="14"/>
          </p:nvPr>
        </p:nvSpPr>
        <p:spPr>
          <a:xfrm flipH="1">
            <a:off x="9029256" y="3687013"/>
            <a:ext cx="6325441" cy="6341974"/>
          </a:xfrm>
          <a:prstGeom prst="rect">
            <a:avLst/>
          </a:prstGeom>
        </p:spPr>
        <p:txBody>
          <a:bodyPr lIns="91439" tIns="45719" rIns="91439" bIns="45719"/>
          <a:lstStyle/>
          <a:p>
            <a:endParaRPr/>
          </a:p>
        </p:txBody>
      </p:sp>
      <p:sp>
        <p:nvSpPr>
          <p:cNvPr id="1393" name="Shape 1393"/>
          <p:cNvSpPr>
            <a:spLocks noGrp="1"/>
          </p:cNvSpPr>
          <p:nvPr>
            <p:ph type="body" sz="quarter" idx="15"/>
          </p:nvPr>
        </p:nvSpPr>
        <p:spPr>
          <a:xfrm>
            <a:off x="9016685" y="6464299"/>
            <a:ext cx="6350631" cy="787401"/>
          </a:xfrm>
          <a:prstGeom prst="rect">
            <a:avLst/>
          </a:prstGeom>
        </p:spPr>
        <p:txBody>
          <a:bodyPr anchor="ctr">
            <a:spAutoFit/>
          </a:bodyPr>
          <a:lstStyle>
            <a:lvl1pPr algn="ctr">
              <a:lnSpc>
                <a:spcPct val="100000"/>
              </a:lnSpc>
              <a:defRPr sz="4400" cap="all">
                <a:solidFill>
                  <a:srgbClr val="FEFDFD"/>
                </a:solidFill>
                <a:latin typeface="+mn-lt"/>
                <a:ea typeface="+mn-ea"/>
                <a:cs typeface="+mn-cs"/>
                <a:sym typeface="Montserrat-Regular"/>
              </a:defRPr>
            </a:lvl1pPr>
          </a:lstStyle>
          <a:p>
            <a:r>
              <a:t>the break 13</a:t>
            </a:r>
          </a:p>
        </p:txBody>
      </p:sp>
      <p:sp>
        <p:nvSpPr>
          <p:cNvPr id="1394" name="Shape 139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Break 13">
    <p:bg>
      <p:bgPr>
        <a:solidFill>
          <a:srgbClr val="1C1D21"/>
        </a:solidFill>
        <a:effectLst/>
      </p:bgPr>
    </p:bg>
    <p:spTree>
      <p:nvGrpSpPr>
        <p:cNvPr id="1" name=""/>
        <p:cNvGrpSpPr/>
        <p:nvPr/>
      </p:nvGrpSpPr>
      <p:grpSpPr>
        <a:xfrm>
          <a:off x="0" y="0"/>
          <a:ext cx="0" cy="0"/>
          <a:chOff x="0" y="0"/>
          <a:chExt cx="0" cy="0"/>
        </a:xfrm>
      </p:grpSpPr>
      <p:sp>
        <p:nvSpPr>
          <p:cNvPr id="1401" name="Shape 1401"/>
          <p:cNvSpPr>
            <a:spLocks noGrp="1"/>
          </p:cNvSpPr>
          <p:nvPr>
            <p:ph type="pic" idx="13"/>
          </p:nvPr>
        </p:nvSpPr>
        <p:spPr>
          <a:xfrm>
            <a:off x="-1" y="0"/>
            <a:ext cx="24384000" cy="13716001"/>
          </a:xfrm>
          <a:prstGeom prst="rect">
            <a:avLst/>
          </a:prstGeom>
        </p:spPr>
        <p:txBody>
          <a:bodyPr lIns="91439" tIns="45719" rIns="91439" bIns="45719"/>
          <a:lstStyle/>
          <a:p>
            <a:endParaRPr/>
          </a:p>
        </p:txBody>
      </p:sp>
      <p:sp>
        <p:nvSpPr>
          <p:cNvPr id="1402" name="Shape 1402"/>
          <p:cNvSpPr>
            <a:spLocks noGrp="1"/>
          </p:cNvSpPr>
          <p:nvPr>
            <p:ph type="body" sz="quarter" idx="14"/>
          </p:nvPr>
        </p:nvSpPr>
        <p:spPr>
          <a:xfrm>
            <a:off x="9016686" y="3684141"/>
            <a:ext cx="6350630" cy="6347719"/>
          </a:xfrm>
          <a:prstGeom prst="rect">
            <a:avLst/>
          </a:prstGeom>
          <a:solidFill>
            <a:srgbClr val="FEFDFD"/>
          </a:solidFill>
        </p:spPr>
        <p:txBody>
          <a:bodyPr anchor="ctr"/>
          <a:lstStyle/>
          <a:p>
            <a:pPr>
              <a:lnSpc>
                <a:spcPct val="100000"/>
              </a:lnSpc>
              <a:defRPr sz="3000" b="1" spc="-90">
                <a:solidFill>
                  <a:srgbClr val="1C1D21"/>
                </a:solidFill>
              </a:defRPr>
            </a:pPr>
            <a:endParaRPr/>
          </a:p>
        </p:txBody>
      </p:sp>
      <p:sp>
        <p:nvSpPr>
          <p:cNvPr id="1403" name="Shape 1403"/>
          <p:cNvSpPr>
            <a:spLocks noGrp="1"/>
          </p:cNvSpPr>
          <p:nvPr>
            <p:ph type="body" sz="quarter" idx="15"/>
          </p:nvPr>
        </p:nvSpPr>
        <p:spPr>
          <a:xfrm>
            <a:off x="9016685" y="6464299"/>
            <a:ext cx="6350631" cy="787401"/>
          </a:xfrm>
          <a:prstGeom prst="rect">
            <a:avLst/>
          </a:prstGeom>
        </p:spPr>
        <p:txBody>
          <a:bodyPr anchor="ctr">
            <a:spAutoFit/>
          </a:bodyPr>
          <a:lstStyle>
            <a:lvl1pPr algn="ctr">
              <a:lnSpc>
                <a:spcPct val="100000"/>
              </a:lnSpc>
              <a:defRPr sz="4400" cap="all">
                <a:solidFill>
                  <a:srgbClr val="000000"/>
                </a:solidFill>
                <a:latin typeface="+mn-lt"/>
                <a:ea typeface="+mn-ea"/>
                <a:cs typeface="+mn-cs"/>
                <a:sym typeface="Montserrat-Regular"/>
              </a:defRPr>
            </a:lvl1pPr>
          </a:lstStyle>
          <a:p>
            <a:r>
              <a:t>the break 14</a:t>
            </a:r>
          </a:p>
        </p:txBody>
      </p:sp>
      <p:sp>
        <p:nvSpPr>
          <p:cNvPr id="1404" name="Shape 140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Break 14">
    <p:bg>
      <p:bgPr>
        <a:solidFill>
          <a:srgbClr val="A1D6D8"/>
        </a:solidFill>
        <a:effectLst/>
      </p:bgPr>
    </p:bg>
    <p:spTree>
      <p:nvGrpSpPr>
        <p:cNvPr id="1" name=""/>
        <p:cNvGrpSpPr/>
        <p:nvPr/>
      </p:nvGrpSpPr>
      <p:grpSpPr>
        <a:xfrm>
          <a:off x="0" y="0"/>
          <a:ext cx="0" cy="0"/>
          <a:chOff x="0" y="0"/>
          <a:chExt cx="0" cy="0"/>
        </a:xfrm>
      </p:grpSpPr>
      <p:sp>
        <p:nvSpPr>
          <p:cNvPr id="1411" name="Shape 1411"/>
          <p:cNvSpPr>
            <a:spLocks noGrp="1"/>
          </p:cNvSpPr>
          <p:nvPr>
            <p:ph type="pic" idx="13"/>
          </p:nvPr>
        </p:nvSpPr>
        <p:spPr>
          <a:xfrm>
            <a:off x="-1" y="0"/>
            <a:ext cx="24384000" cy="13716000"/>
          </a:xfrm>
          <a:prstGeom prst="rect">
            <a:avLst/>
          </a:prstGeom>
        </p:spPr>
        <p:txBody>
          <a:bodyPr lIns="91439" tIns="45719" rIns="91439" bIns="45719"/>
          <a:lstStyle/>
          <a:p>
            <a:endParaRPr/>
          </a:p>
        </p:txBody>
      </p:sp>
      <p:sp>
        <p:nvSpPr>
          <p:cNvPr id="1412" name="Shape 1412"/>
          <p:cNvSpPr>
            <a:spLocks noGrp="1"/>
          </p:cNvSpPr>
          <p:nvPr>
            <p:ph type="body" sz="quarter" idx="14"/>
          </p:nvPr>
        </p:nvSpPr>
        <p:spPr>
          <a:xfrm>
            <a:off x="8383951" y="3045592"/>
            <a:ext cx="7616338" cy="7624816"/>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1C1D21"/>
          </a:solidFill>
        </p:spPr>
        <p:txBody>
          <a:bodyPr anchor="ctr"/>
          <a:lstStyle/>
          <a:p>
            <a:pPr>
              <a:lnSpc>
                <a:spcPct val="100000"/>
              </a:lnSpc>
              <a:defRPr sz="3000" b="1" spc="-90">
                <a:solidFill>
                  <a:srgbClr val="1C1D21"/>
                </a:solidFill>
              </a:defRPr>
            </a:pPr>
            <a:endParaRPr/>
          </a:p>
        </p:txBody>
      </p:sp>
      <p:sp>
        <p:nvSpPr>
          <p:cNvPr id="1413" name="Shape 1413"/>
          <p:cNvSpPr>
            <a:spLocks noGrp="1"/>
          </p:cNvSpPr>
          <p:nvPr>
            <p:ph type="body" sz="quarter" idx="15"/>
          </p:nvPr>
        </p:nvSpPr>
        <p:spPr>
          <a:xfrm>
            <a:off x="9016685" y="6464299"/>
            <a:ext cx="6350631" cy="787401"/>
          </a:xfrm>
          <a:prstGeom prst="rect">
            <a:avLst/>
          </a:prstGeom>
        </p:spPr>
        <p:txBody>
          <a:bodyPr anchor="ctr">
            <a:spAutoFit/>
          </a:bodyPr>
          <a:lstStyle>
            <a:lvl1pPr algn="ctr">
              <a:lnSpc>
                <a:spcPct val="100000"/>
              </a:lnSpc>
              <a:defRPr sz="4400" cap="all">
                <a:solidFill>
                  <a:srgbClr val="FEFDFD"/>
                </a:solidFill>
                <a:latin typeface="+mn-lt"/>
                <a:ea typeface="+mn-ea"/>
                <a:cs typeface="+mn-cs"/>
                <a:sym typeface="Montserrat-Regular"/>
              </a:defRPr>
            </a:lvl1pPr>
          </a:lstStyle>
          <a:p>
            <a:r>
              <a:t>the break 15</a:t>
            </a:r>
          </a:p>
        </p:txBody>
      </p:sp>
      <p:sp>
        <p:nvSpPr>
          <p:cNvPr id="1414" name="Shape 141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Break 15">
    <p:bg>
      <p:bgPr>
        <a:solidFill>
          <a:srgbClr val="FEFDFD"/>
        </a:solidFill>
        <a:effectLst/>
      </p:bgPr>
    </p:bg>
    <p:spTree>
      <p:nvGrpSpPr>
        <p:cNvPr id="1" name=""/>
        <p:cNvGrpSpPr/>
        <p:nvPr/>
      </p:nvGrpSpPr>
      <p:grpSpPr>
        <a:xfrm>
          <a:off x="0" y="0"/>
          <a:ext cx="0" cy="0"/>
          <a:chOff x="0" y="0"/>
          <a:chExt cx="0" cy="0"/>
        </a:xfrm>
      </p:grpSpPr>
      <p:sp>
        <p:nvSpPr>
          <p:cNvPr id="1421" name="Shape 1421"/>
          <p:cNvSpPr>
            <a:spLocks noGrp="1"/>
          </p:cNvSpPr>
          <p:nvPr>
            <p:ph type="pic" idx="13"/>
          </p:nvPr>
        </p:nvSpPr>
        <p:spPr>
          <a:xfrm>
            <a:off x="-1" y="0"/>
            <a:ext cx="24384000" cy="13716000"/>
          </a:xfrm>
          <a:prstGeom prst="rect">
            <a:avLst/>
          </a:prstGeom>
        </p:spPr>
        <p:txBody>
          <a:bodyPr lIns="91439" tIns="45719" rIns="91439" bIns="45719"/>
          <a:lstStyle/>
          <a:p>
            <a:endParaRPr/>
          </a:p>
        </p:txBody>
      </p:sp>
      <p:sp>
        <p:nvSpPr>
          <p:cNvPr id="1422" name="Shape 1422"/>
          <p:cNvSpPr>
            <a:spLocks noGrp="1"/>
          </p:cNvSpPr>
          <p:nvPr>
            <p:ph type="body" sz="quarter" idx="14"/>
          </p:nvPr>
        </p:nvSpPr>
        <p:spPr>
          <a:xfrm>
            <a:off x="8383951" y="3045592"/>
            <a:ext cx="7616338" cy="7624816"/>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9C9790"/>
          </a:solidFill>
        </p:spPr>
        <p:txBody>
          <a:bodyPr anchor="ctr"/>
          <a:lstStyle/>
          <a:p>
            <a:pPr indent="508000" algn="ctr">
              <a:lnSpc>
                <a:spcPct val="100000"/>
              </a:lnSpc>
              <a:defRPr sz="3200" b="1">
                <a:solidFill>
                  <a:srgbClr val="FFFFFF"/>
                </a:solidFill>
                <a:latin typeface="Helvetica"/>
                <a:ea typeface="Helvetica"/>
                <a:cs typeface="Helvetica"/>
                <a:sym typeface="Helvetica"/>
              </a:defRPr>
            </a:pPr>
            <a:endParaRPr/>
          </a:p>
        </p:txBody>
      </p:sp>
      <p:sp>
        <p:nvSpPr>
          <p:cNvPr id="1423" name="Shape 1423"/>
          <p:cNvSpPr>
            <a:spLocks noGrp="1"/>
          </p:cNvSpPr>
          <p:nvPr>
            <p:ph type="body" sz="quarter" idx="15"/>
          </p:nvPr>
        </p:nvSpPr>
        <p:spPr>
          <a:xfrm>
            <a:off x="9016685" y="6464299"/>
            <a:ext cx="6350631" cy="787401"/>
          </a:xfrm>
          <a:prstGeom prst="rect">
            <a:avLst/>
          </a:prstGeom>
        </p:spPr>
        <p:txBody>
          <a:bodyPr anchor="ctr">
            <a:spAutoFit/>
          </a:bodyPr>
          <a:lstStyle>
            <a:lvl1pPr algn="ctr">
              <a:lnSpc>
                <a:spcPct val="100000"/>
              </a:lnSpc>
              <a:defRPr sz="4400" cap="all">
                <a:solidFill>
                  <a:srgbClr val="FEFDFD"/>
                </a:solidFill>
                <a:latin typeface="+mn-lt"/>
                <a:ea typeface="+mn-ea"/>
                <a:cs typeface="+mn-cs"/>
                <a:sym typeface="Montserrat-Regular"/>
              </a:defRPr>
            </a:lvl1pPr>
          </a:lstStyle>
          <a:p>
            <a:r>
              <a:t>the break 15</a:t>
            </a:r>
          </a:p>
        </p:txBody>
      </p:sp>
      <p:sp>
        <p:nvSpPr>
          <p:cNvPr id="1424" name="Shape 1424"/>
          <p:cNvSpPr>
            <a:spLocks noGrp="1"/>
          </p:cNvSpPr>
          <p:nvPr>
            <p:ph type="sldNum" sz="quarter" idx="2"/>
          </p:nvPr>
        </p:nvSpPr>
        <p:spPr>
          <a:xfrm>
            <a:off x="1635317"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Portfolio Masonry">
    <p:spTree>
      <p:nvGrpSpPr>
        <p:cNvPr id="1" name=""/>
        <p:cNvGrpSpPr/>
        <p:nvPr/>
      </p:nvGrpSpPr>
      <p:grpSpPr>
        <a:xfrm>
          <a:off x="0" y="0"/>
          <a:ext cx="0" cy="0"/>
          <a:chOff x="0" y="0"/>
          <a:chExt cx="0" cy="0"/>
        </a:xfrm>
      </p:grpSpPr>
      <p:sp>
        <p:nvSpPr>
          <p:cNvPr id="1431" name="Shape 1431"/>
          <p:cNvSpPr/>
          <p:nvPr/>
        </p:nvSpPr>
        <p:spPr>
          <a:xfrm>
            <a:off x="1758999"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2" name="Shape 1432"/>
          <p:cNvSpPr/>
          <p:nvPr/>
        </p:nvSpPr>
        <p:spPr>
          <a:xfrm>
            <a:off x="17541031"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3" name="Shape 1433"/>
          <p:cNvSpPr/>
          <p:nvPr/>
        </p:nvSpPr>
        <p:spPr>
          <a:xfrm>
            <a:off x="7019676"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4" name="Shape 1434"/>
          <p:cNvSpPr/>
          <p:nvPr/>
        </p:nvSpPr>
        <p:spPr>
          <a:xfrm>
            <a:off x="17541031" y="6933703"/>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5" name="Shape 1435"/>
          <p:cNvSpPr/>
          <p:nvPr/>
        </p:nvSpPr>
        <p:spPr>
          <a:xfrm>
            <a:off x="12280354" y="4396098"/>
            <a:ext cx="5077272" cy="7553610"/>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6" name="Shape 1436"/>
          <p:cNvSpPr/>
          <p:nvPr/>
        </p:nvSpPr>
        <p:spPr>
          <a:xfrm>
            <a:off x="1758999" y="6933703"/>
            <a:ext cx="10337950"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7" name="Shape 1437"/>
          <p:cNvSpPr/>
          <p:nvPr/>
        </p:nvSpPr>
        <p:spPr>
          <a:xfrm>
            <a:off x="4389338"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8" name="Shape 1438"/>
          <p:cNvSpPr/>
          <p:nvPr/>
        </p:nvSpPr>
        <p:spPr>
          <a:xfrm>
            <a:off x="12280354" y="1758999"/>
            <a:ext cx="5077272" cy="247713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39" name="Shape 1439"/>
          <p:cNvSpPr>
            <a:spLocks noGrp="1"/>
          </p:cNvSpPr>
          <p:nvPr>
            <p:ph type="pic" sz="quarter" idx="13"/>
          </p:nvPr>
        </p:nvSpPr>
        <p:spPr>
          <a:xfrm>
            <a:off x="1758999" y="1758999"/>
            <a:ext cx="2476476" cy="5016005"/>
          </a:xfrm>
          <a:prstGeom prst="rect">
            <a:avLst/>
          </a:prstGeom>
        </p:spPr>
        <p:txBody>
          <a:bodyPr lIns="91439" tIns="45719" rIns="91439" bIns="45719"/>
          <a:lstStyle/>
          <a:p>
            <a:endParaRPr/>
          </a:p>
        </p:txBody>
      </p:sp>
      <p:sp>
        <p:nvSpPr>
          <p:cNvPr id="1440" name="Shape 1440"/>
          <p:cNvSpPr>
            <a:spLocks noGrp="1"/>
          </p:cNvSpPr>
          <p:nvPr>
            <p:ph type="pic" sz="quarter" idx="14"/>
          </p:nvPr>
        </p:nvSpPr>
        <p:spPr>
          <a:xfrm>
            <a:off x="17541032" y="1758999"/>
            <a:ext cx="5077272" cy="5016005"/>
          </a:xfrm>
          <a:prstGeom prst="rect">
            <a:avLst/>
          </a:prstGeom>
        </p:spPr>
        <p:txBody>
          <a:bodyPr lIns="91439" tIns="45719" rIns="91439" bIns="45719"/>
          <a:lstStyle/>
          <a:p>
            <a:endParaRPr/>
          </a:p>
        </p:txBody>
      </p:sp>
      <p:sp>
        <p:nvSpPr>
          <p:cNvPr id="1441" name="Shape 1441"/>
          <p:cNvSpPr>
            <a:spLocks noGrp="1"/>
          </p:cNvSpPr>
          <p:nvPr>
            <p:ph type="pic" sz="quarter" idx="15"/>
          </p:nvPr>
        </p:nvSpPr>
        <p:spPr>
          <a:xfrm>
            <a:off x="7019676" y="1758999"/>
            <a:ext cx="5077273" cy="5016005"/>
          </a:xfrm>
          <a:prstGeom prst="rect">
            <a:avLst/>
          </a:prstGeom>
        </p:spPr>
        <p:txBody>
          <a:bodyPr lIns="91439" tIns="45719" rIns="91439" bIns="45719"/>
          <a:lstStyle/>
          <a:p>
            <a:endParaRPr/>
          </a:p>
        </p:txBody>
      </p:sp>
      <p:sp>
        <p:nvSpPr>
          <p:cNvPr id="1442" name="Shape 1442"/>
          <p:cNvSpPr>
            <a:spLocks noGrp="1"/>
          </p:cNvSpPr>
          <p:nvPr>
            <p:ph type="pic" sz="quarter" idx="16"/>
          </p:nvPr>
        </p:nvSpPr>
        <p:spPr>
          <a:xfrm>
            <a:off x="17541031" y="6933703"/>
            <a:ext cx="5077272" cy="5016005"/>
          </a:xfrm>
          <a:prstGeom prst="rect">
            <a:avLst/>
          </a:prstGeom>
        </p:spPr>
        <p:txBody>
          <a:bodyPr lIns="91439" tIns="45719" rIns="91439" bIns="45719"/>
          <a:lstStyle/>
          <a:p>
            <a:endParaRPr/>
          </a:p>
        </p:txBody>
      </p:sp>
      <p:sp>
        <p:nvSpPr>
          <p:cNvPr id="1443" name="Shape 1443"/>
          <p:cNvSpPr>
            <a:spLocks noGrp="1"/>
          </p:cNvSpPr>
          <p:nvPr>
            <p:ph type="pic" sz="quarter" idx="17"/>
          </p:nvPr>
        </p:nvSpPr>
        <p:spPr>
          <a:xfrm>
            <a:off x="12280354" y="4396098"/>
            <a:ext cx="5077272" cy="7553610"/>
          </a:xfrm>
          <a:prstGeom prst="rect">
            <a:avLst/>
          </a:prstGeom>
        </p:spPr>
        <p:txBody>
          <a:bodyPr lIns="91439" tIns="45719" rIns="91439" bIns="45719"/>
          <a:lstStyle/>
          <a:p>
            <a:endParaRPr/>
          </a:p>
        </p:txBody>
      </p:sp>
      <p:sp>
        <p:nvSpPr>
          <p:cNvPr id="1444" name="Shape 1444"/>
          <p:cNvSpPr>
            <a:spLocks noGrp="1"/>
          </p:cNvSpPr>
          <p:nvPr>
            <p:ph type="pic" sz="quarter" idx="18"/>
          </p:nvPr>
        </p:nvSpPr>
        <p:spPr>
          <a:xfrm>
            <a:off x="1758999" y="6933703"/>
            <a:ext cx="10337950" cy="5016005"/>
          </a:xfrm>
          <a:prstGeom prst="rect">
            <a:avLst/>
          </a:prstGeom>
        </p:spPr>
        <p:txBody>
          <a:bodyPr lIns="91439" tIns="45719" rIns="91439" bIns="45719"/>
          <a:lstStyle/>
          <a:p>
            <a:endParaRPr/>
          </a:p>
        </p:txBody>
      </p:sp>
      <p:sp>
        <p:nvSpPr>
          <p:cNvPr id="1445" name="Shape 1445"/>
          <p:cNvSpPr>
            <a:spLocks noGrp="1"/>
          </p:cNvSpPr>
          <p:nvPr>
            <p:ph type="pic" sz="quarter" idx="19"/>
          </p:nvPr>
        </p:nvSpPr>
        <p:spPr>
          <a:xfrm>
            <a:off x="4389338" y="1758999"/>
            <a:ext cx="2476476" cy="5016006"/>
          </a:xfrm>
          <a:prstGeom prst="rect">
            <a:avLst/>
          </a:prstGeom>
        </p:spPr>
        <p:txBody>
          <a:bodyPr lIns="91439" tIns="45719" rIns="91439" bIns="45719"/>
          <a:lstStyle/>
          <a:p>
            <a:endParaRPr/>
          </a:p>
        </p:txBody>
      </p:sp>
      <p:sp>
        <p:nvSpPr>
          <p:cNvPr id="1446" name="Shape 1446"/>
          <p:cNvSpPr>
            <a:spLocks noGrp="1"/>
          </p:cNvSpPr>
          <p:nvPr>
            <p:ph type="pic" sz="quarter" idx="20"/>
          </p:nvPr>
        </p:nvSpPr>
        <p:spPr>
          <a:xfrm>
            <a:off x="12280354" y="1758999"/>
            <a:ext cx="5077272" cy="2477136"/>
          </a:xfrm>
          <a:prstGeom prst="rect">
            <a:avLst/>
          </a:prstGeom>
        </p:spPr>
        <p:txBody>
          <a:bodyPr lIns="91439" tIns="45719" rIns="91439" bIns="45719"/>
          <a:lstStyle/>
          <a:p>
            <a:endParaRPr/>
          </a:p>
        </p:txBody>
      </p:sp>
      <p:sp>
        <p:nvSpPr>
          <p:cNvPr id="1447" name="Shape 1447"/>
          <p:cNvSpPr/>
          <p:nvPr/>
        </p:nvSpPr>
        <p:spPr>
          <a:xfrm>
            <a:off x="21970222" y="1758999"/>
            <a:ext cx="308484"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r">
              <a:lnSpc>
                <a:spcPct val="150000"/>
              </a:lnSpc>
              <a:defRPr sz="2200">
                <a:solidFill>
                  <a:srgbClr val="9C9790"/>
                </a:solidFill>
                <a:latin typeface="Montserrat-Bold"/>
                <a:ea typeface="Montserrat-Bold"/>
                <a:cs typeface="Montserrat-Bold"/>
                <a:sym typeface="Montserrat-Bold"/>
              </a:defRPr>
            </a:pPr>
            <a:fld id="{86CB4B4D-7CA3-9044-876B-883B54F8677D}" type="slidenum">
              <a:t>‹#›</a:t>
            </a:fld>
            <a:r>
              <a:t>￼</a:t>
            </a:r>
          </a:p>
        </p:txBody>
      </p:sp>
      <p:sp>
        <p:nvSpPr>
          <p:cNvPr id="1448" name="Shape 1448"/>
          <p:cNvSpPr/>
          <p:nvPr/>
        </p:nvSpPr>
        <p:spPr>
          <a:xfrm>
            <a:off x="21447744" y="1758999"/>
            <a:ext cx="830962" cy="444501"/>
          </a:xfrm>
          <a:prstGeom prst="rect">
            <a:avLst/>
          </a:prstGeom>
          <a:ln w="12700">
            <a:miter lim="400000"/>
          </a:ln>
        </p:spPr>
        <p:txBody>
          <a:bodyPr wrap="none" lIns="50800" tIns="50800" rIns="50800" bIns="50800">
            <a:spAutoFit/>
          </a:bodyPr>
          <a:lstStyle/>
          <a:p>
            <a:pPr algn="r">
              <a:lnSpc>
                <a:spcPct val="150000"/>
              </a:lnSpc>
              <a:defRPr sz="2200">
                <a:solidFill>
                  <a:srgbClr val="9C9790"/>
                </a:solidFill>
                <a:latin typeface="Montserrat-Bold"/>
                <a:ea typeface="Montserrat-Bold"/>
                <a:cs typeface="Montserrat-Bold"/>
                <a:sym typeface="Montserrat-Bold"/>
              </a:defRPr>
            </a:pPr>
            <a:endParaRPr/>
          </a:p>
        </p:txBody>
      </p:sp>
      <p:sp>
        <p:nvSpPr>
          <p:cNvPr id="1449" name="Shape 1449"/>
          <p:cNvSpPr>
            <a:spLocks noGrp="1"/>
          </p:cNvSpPr>
          <p:nvPr>
            <p:ph type="sldNum" sz="quarter" idx="2"/>
          </p:nvPr>
        </p:nvSpPr>
        <p:spPr>
          <a:xfrm>
            <a:off x="21815425" y="1760676"/>
            <a:ext cx="506878" cy="441146"/>
          </a:xfrm>
          <a:prstGeom prst="rect">
            <a:avLst/>
          </a:prstGeom>
          <a:ln w="12700">
            <a:miter lim="400000"/>
          </a:ln>
        </p:spPr>
        <p:txBody>
          <a:bodyPr wrap="none" lIns="50800" tIns="50800" rIns="50800" bIns="50800" anchor="ctr">
            <a:spAutoFit/>
          </a:bodyPr>
          <a:lstStyle>
            <a:lvl1pPr>
              <a:defRPr lang="uk-UA"/>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Portfolio Masonry Invert">
    <p:bg>
      <p:bgPr>
        <a:solidFill>
          <a:srgbClr val="1C1D21"/>
        </a:solidFill>
        <a:effectLst/>
      </p:bgPr>
    </p:bg>
    <p:spTree>
      <p:nvGrpSpPr>
        <p:cNvPr id="1" name=""/>
        <p:cNvGrpSpPr/>
        <p:nvPr/>
      </p:nvGrpSpPr>
      <p:grpSpPr>
        <a:xfrm>
          <a:off x="0" y="0"/>
          <a:ext cx="0" cy="0"/>
          <a:chOff x="0" y="0"/>
          <a:chExt cx="0" cy="0"/>
        </a:xfrm>
      </p:grpSpPr>
      <p:sp>
        <p:nvSpPr>
          <p:cNvPr id="1456" name="Shape 1456"/>
          <p:cNvSpPr>
            <a:spLocks noGrp="1"/>
          </p:cNvSpPr>
          <p:nvPr>
            <p:ph type="sldNum" sz="quarter" idx="2"/>
          </p:nvPr>
        </p:nvSpPr>
        <p:spPr>
          <a:xfrm>
            <a:off x="21859021" y="1758999"/>
            <a:ext cx="419685" cy="444501"/>
          </a:xfrm>
          <a:prstGeom prst="rect">
            <a:avLst/>
          </a:prstGeom>
        </p:spPr>
        <p:txBody>
          <a:bodyPr/>
          <a:lstStyle/>
          <a:p>
            <a:fld id="{86CB4B4D-7CA3-9044-876B-883B54F8677D}" type="slidenum">
              <a:t>‹#›</a:t>
            </a:fld>
            <a:endParaRPr/>
          </a:p>
        </p:txBody>
      </p:sp>
      <p:sp>
        <p:nvSpPr>
          <p:cNvPr id="1457" name="Shape 1457"/>
          <p:cNvSpPr/>
          <p:nvPr/>
        </p:nvSpPr>
        <p:spPr>
          <a:xfrm>
            <a:off x="1758999"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58" name="Shape 1458"/>
          <p:cNvSpPr/>
          <p:nvPr/>
        </p:nvSpPr>
        <p:spPr>
          <a:xfrm>
            <a:off x="17541031"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59" name="Shape 1459"/>
          <p:cNvSpPr/>
          <p:nvPr/>
        </p:nvSpPr>
        <p:spPr>
          <a:xfrm>
            <a:off x="7019676"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60" name="Shape 1460"/>
          <p:cNvSpPr/>
          <p:nvPr/>
        </p:nvSpPr>
        <p:spPr>
          <a:xfrm>
            <a:off x="17541031" y="6933703"/>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61" name="Shape 1461"/>
          <p:cNvSpPr/>
          <p:nvPr/>
        </p:nvSpPr>
        <p:spPr>
          <a:xfrm>
            <a:off x="12280354" y="4396098"/>
            <a:ext cx="5077272" cy="7553610"/>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62" name="Shape 1462"/>
          <p:cNvSpPr/>
          <p:nvPr/>
        </p:nvSpPr>
        <p:spPr>
          <a:xfrm>
            <a:off x="1758999" y="6933703"/>
            <a:ext cx="10337950"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63" name="Shape 1463"/>
          <p:cNvSpPr/>
          <p:nvPr/>
        </p:nvSpPr>
        <p:spPr>
          <a:xfrm>
            <a:off x="4389338"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64" name="Shape 1464"/>
          <p:cNvSpPr/>
          <p:nvPr/>
        </p:nvSpPr>
        <p:spPr>
          <a:xfrm>
            <a:off x="12280354" y="1758999"/>
            <a:ext cx="5077272" cy="247713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65" name="Shape 1465"/>
          <p:cNvSpPr>
            <a:spLocks noGrp="1"/>
          </p:cNvSpPr>
          <p:nvPr>
            <p:ph type="pic" sz="quarter" idx="13"/>
          </p:nvPr>
        </p:nvSpPr>
        <p:spPr>
          <a:xfrm>
            <a:off x="1758999" y="1758999"/>
            <a:ext cx="2476476" cy="5016005"/>
          </a:xfrm>
          <a:prstGeom prst="rect">
            <a:avLst/>
          </a:prstGeom>
        </p:spPr>
        <p:txBody>
          <a:bodyPr lIns="91439" tIns="45719" rIns="91439" bIns="45719"/>
          <a:lstStyle/>
          <a:p>
            <a:endParaRPr/>
          </a:p>
        </p:txBody>
      </p:sp>
      <p:sp>
        <p:nvSpPr>
          <p:cNvPr id="1466" name="Shape 1466"/>
          <p:cNvSpPr>
            <a:spLocks noGrp="1"/>
          </p:cNvSpPr>
          <p:nvPr>
            <p:ph type="pic" sz="quarter" idx="14"/>
          </p:nvPr>
        </p:nvSpPr>
        <p:spPr>
          <a:xfrm>
            <a:off x="17541032" y="1758999"/>
            <a:ext cx="5077272" cy="5016005"/>
          </a:xfrm>
          <a:prstGeom prst="rect">
            <a:avLst/>
          </a:prstGeom>
        </p:spPr>
        <p:txBody>
          <a:bodyPr lIns="91439" tIns="45719" rIns="91439" bIns="45719"/>
          <a:lstStyle/>
          <a:p>
            <a:endParaRPr/>
          </a:p>
        </p:txBody>
      </p:sp>
      <p:sp>
        <p:nvSpPr>
          <p:cNvPr id="1467" name="Shape 1467"/>
          <p:cNvSpPr>
            <a:spLocks noGrp="1"/>
          </p:cNvSpPr>
          <p:nvPr>
            <p:ph type="pic" sz="quarter" idx="15"/>
          </p:nvPr>
        </p:nvSpPr>
        <p:spPr>
          <a:xfrm>
            <a:off x="7019676" y="1758999"/>
            <a:ext cx="5077273" cy="5016005"/>
          </a:xfrm>
          <a:prstGeom prst="rect">
            <a:avLst/>
          </a:prstGeom>
        </p:spPr>
        <p:txBody>
          <a:bodyPr lIns="91439" tIns="45719" rIns="91439" bIns="45719"/>
          <a:lstStyle/>
          <a:p>
            <a:endParaRPr/>
          </a:p>
        </p:txBody>
      </p:sp>
      <p:sp>
        <p:nvSpPr>
          <p:cNvPr id="1468" name="Shape 1468"/>
          <p:cNvSpPr>
            <a:spLocks noGrp="1"/>
          </p:cNvSpPr>
          <p:nvPr>
            <p:ph type="pic" sz="quarter" idx="16"/>
          </p:nvPr>
        </p:nvSpPr>
        <p:spPr>
          <a:xfrm>
            <a:off x="17541031" y="6933703"/>
            <a:ext cx="5077272" cy="5016005"/>
          </a:xfrm>
          <a:prstGeom prst="rect">
            <a:avLst/>
          </a:prstGeom>
        </p:spPr>
        <p:txBody>
          <a:bodyPr lIns="91439" tIns="45719" rIns="91439" bIns="45719"/>
          <a:lstStyle/>
          <a:p>
            <a:endParaRPr/>
          </a:p>
        </p:txBody>
      </p:sp>
      <p:sp>
        <p:nvSpPr>
          <p:cNvPr id="1469" name="Shape 1469"/>
          <p:cNvSpPr>
            <a:spLocks noGrp="1"/>
          </p:cNvSpPr>
          <p:nvPr>
            <p:ph type="pic" sz="quarter" idx="17"/>
          </p:nvPr>
        </p:nvSpPr>
        <p:spPr>
          <a:xfrm>
            <a:off x="12280354" y="4396098"/>
            <a:ext cx="5077272" cy="7553610"/>
          </a:xfrm>
          <a:prstGeom prst="rect">
            <a:avLst/>
          </a:prstGeom>
        </p:spPr>
        <p:txBody>
          <a:bodyPr lIns="91439" tIns="45719" rIns="91439" bIns="45719"/>
          <a:lstStyle/>
          <a:p>
            <a:endParaRPr/>
          </a:p>
        </p:txBody>
      </p:sp>
      <p:sp>
        <p:nvSpPr>
          <p:cNvPr id="1470" name="Shape 1470"/>
          <p:cNvSpPr>
            <a:spLocks noGrp="1"/>
          </p:cNvSpPr>
          <p:nvPr>
            <p:ph type="pic" sz="quarter" idx="18"/>
          </p:nvPr>
        </p:nvSpPr>
        <p:spPr>
          <a:xfrm>
            <a:off x="1758999" y="6933703"/>
            <a:ext cx="10337950" cy="5016005"/>
          </a:xfrm>
          <a:prstGeom prst="rect">
            <a:avLst/>
          </a:prstGeom>
        </p:spPr>
        <p:txBody>
          <a:bodyPr lIns="91439" tIns="45719" rIns="91439" bIns="45719"/>
          <a:lstStyle/>
          <a:p>
            <a:endParaRPr/>
          </a:p>
        </p:txBody>
      </p:sp>
      <p:sp>
        <p:nvSpPr>
          <p:cNvPr id="1471" name="Shape 1471"/>
          <p:cNvSpPr>
            <a:spLocks noGrp="1"/>
          </p:cNvSpPr>
          <p:nvPr>
            <p:ph type="pic" sz="quarter" idx="19"/>
          </p:nvPr>
        </p:nvSpPr>
        <p:spPr>
          <a:xfrm>
            <a:off x="4389338" y="1758999"/>
            <a:ext cx="2476476" cy="5016006"/>
          </a:xfrm>
          <a:prstGeom prst="rect">
            <a:avLst/>
          </a:prstGeom>
        </p:spPr>
        <p:txBody>
          <a:bodyPr lIns="91439" tIns="45719" rIns="91439" bIns="45719"/>
          <a:lstStyle/>
          <a:p>
            <a:endParaRPr/>
          </a:p>
        </p:txBody>
      </p:sp>
      <p:sp>
        <p:nvSpPr>
          <p:cNvPr id="1472" name="Shape 1472"/>
          <p:cNvSpPr>
            <a:spLocks noGrp="1"/>
          </p:cNvSpPr>
          <p:nvPr>
            <p:ph type="pic" sz="quarter" idx="20"/>
          </p:nvPr>
        </p:nvSpPr>
        <p:spPr>
          <a:xfrm>
            <a:off x="12280354" y="1758999"/>
            <a:ext cx="5077272" cy="2477136"/>
          </a:xfrm>
          <a:prstGeom prst="rect">
            <a:avLst/>
          </a:prstGeom>
        </p:spPr>
        <p:txBody>
          <a:bodyPr lIns="91439" tIns="45719" rIns="91439" bIns="45719"/>
          <a:lstStyle/>
          <a:p>
            <a:endParaRPr/>
          </a:p>
        </p:txBody>
      </p:sp>
      <p:sp>
        <p:nvSpPr>
          <p:cNvPr id="1473" name="Shape 1473"/>
          <p:cNvSpPr/>
          <p:nvPr/>
        </p:nvSpPr>
        <p:spPr>
          <a:xfrm>
            <a:off x="21871025" y="1758999"/>
            <a:ext cx="506878" cy="441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fld id="{86CB4B4D-7CA3-9044-876B-883B54F8677D}" type="slidenum">
              <a:rPr lang="uk-UA" sz="2200">
                <a:solidFill>
                  <a:srgbClr val="9C9790"/>
                </a:solidFill>
                <a:latin typeface="Montserrat-Bold"/>
                <a:ea typeface="Montserrat-Bold"/>
                <a:cs typeface="Montserrat-Bold"/>
                <a:sym typeface="Montserrat-Bold"/>
              </a:rPr>
              <a:pPr lvl="0"/>
              <a:t>‹#›</a:t>
            </a:fld>
            <a:r>
              <a:rPr lang="uk-UA" sz="2200">
                <a:solidFill>
                  <a:srgbClr val="9C9790"/>
                </a:solidFill>
                <a:latin typeface="Montserrat-Bold"/>
                <a:ea typeface="Montserrat-Bold"/>
                <a:cs typeface="Montserrat-Bold"/>
                <a:sym typeface="Montserrat-Bold"/>
              </a:rPr>
              <a:t>￼</a:t>
            </a:r>
          </a:p>
        </p:txBody>
      </p:sp>
    </p:spTree>
  </p:cSld>
  <p:clrMapOvr>
    <a:masterClrMapping/>
  </p:clrMapOvr>
  <p:transition xmlns:p14="http://schemas.microsoft.com/office/powerpoint/2010/mai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Portfolio Masonry Grey">
    <p:bg>
      <p:bgPr>
        <a:solidFill>
          <a:srgbClr val="EAEAEA"/>
        </a:solidFill>
        <a:effectLst/>
      </p:bgPr>
    </p:bg>
    <p:spTree>
      <p:nvGrpSpPr>
        <p:cNvPr id="1" name=""/>
        <p:cNvGrpSpPr/>
        <p:nvPr/>
      </p:nvGrpSpPr>
      <p:grpSpPr>
        <a:xfrm>
          <a:off x="0" y="0"/>
          <a:ext cx="0" cy="0"/>
          <a:chOff x="0" y="0"/>
          <a:chExt cx="0" cy="0"/>
        </a:xfrm>
      </p:grpSpPr>
      <p:sp>
        <p:nvSpPr>
          <p:cNvPr id="1480" name="Shape 1480"/>
          <p:cNvSpPr/>
          <p:nvPr/>
        </p:nvSpPr>
        <p:spPr>
          <a:xfrm>
            <a:off x="1575595" y="1558479"/>
            <a:ext cx="21226111" cy="10591749"/>
          </a:xfrm>
          <a:prstGeom prst="rect">
            <a:avLst/>
          </a:prstGeom>
          <a:solidFill>
            <a:srgbClr val="FFFFFF"/>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1" name="Shape 1481"/>
          <p:cNvSpPr/>
          <p:nvPr/>
        </p:nvSpPr>
        <p:spPr>
          <a:xfrm>
            <a:off x="1758999"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2" name="Shape 1482"/>
          <p:cNvSpPr/>
          <p:nvPr/>
        </p:nvSpPr>
        <p:spPr>
          <a:xfrm>
            <a:off x="17541031"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3" name="Shape 1483"/>
          <p:cNvSpPr/>
          <p:nvPr/>
        </p:nvSpPr>
        <p:spPr>
          <a:xfrm>
            <a:off x="7019676"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4" name="Shape 1484"/>
          <p:cNvSpPr/>
          <p:nvPr/>
        </p:nvSpPr>
        <p:spPr>
          <a:xfrm>
            <a:off x="17541031" y="6933703"/>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5" name="Shape 1485"/>
          <p:cNvSpPr/>
          <p:nvPr/>
        </p:nvSpPr>
        <p:spPr>
          <a:xfrm>
            <a:off x="12280354" y="4396098"/>
            <a:ext cx="5077272" cy="7553610"/>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6" name="Shape 1486"/>
          <p:cNvSpPr/>
          <p:nvPr/>
        </p:nvSpPr>
        <p:spPr>
          <a:xfrm>
            <a:off x="1758999" y="6933703"/>
            <a:ext cx="10337950"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7" name="Shape 1487"/>
          <p:cNvSpPr/>
          <p:nvPr/>
        </p:nvSpPr>
        <p:spPr>
          <a:xfrm>
            <a:off x="4389338"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8" name="Shape 1488"/>
          <p:cNvSpPr/>
          <p:nvPr/>
        </p:nvSpPr>
        <p:spPr>
          <a:xfrm>
            <a:off x="12280354" y="1758999"/>
            <a:ext cx="5077272" cy="247713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489" name="Shape 1489"/>
          <p:cNvSpPr>
            <a:spLocks noGrp="1"/>
          </p:cNvSpPr>
          <p:nvPr>
            <p:ph type="pic" sz="quarter" idx="13"/>
          </p:nvPr>
        </p:nvSpPr>
        <p:spPr>
          <a:xfrm>
            <a:off x="1758999" y="1758999"/>
            <a:ext cx="2476476" cy="5016005"/>
          </a:xfrm>
          <a:prstGeom prst="rect">
            <a:avLst/>
          </a:prstGeom>
        </p:spPr>
        <p:txBody>
          <a:bodyPr lIns="91439" tIns="45719" rIns="91439" bIns="45719"/>
          <a:lstStyle/>
          <a:p>
            <a:endParaRPr/>
          </a:p>
        </p:txBody>
      </p:sp>
      <p:sp>
        <p:nvSpPr>
          <p:cNvPr id="1490" name="Shape 1490"/>
          <p:cNvSpPr>
            <a:spLocks noGrp="1"/>
          </p:cNvSpPr>
          <p:nvPr>
            <p:ph type="pic" sz="quarter" idx="14"/>
          </p:nvPr>
        </p:nvSpPr>
        <p:spPr>
          <a:xfrm>
            <a:off x="17541032" y="1758999"/>
            <a:ext cx="5077272" cy="5016005"/>
          </a:xfrm>
          <a:prstGeom prst="rect">
            <a:avLst/>
          </a:prstGeom>
        </p:spPr>
        <p:txBody>
          <a:bodyPr lIns="91439" tIns="45719" rIns="91439" bIns="45719"/>
          <a:lstStyle/>
          <a:p>
            <a:endParaRPr/>
          </a:p>
        </p:txBody>
      </p:sp>
      <p:sp>
        <p:nvSpPr>
          <p:cNvPr id="1491" name="Shape 1491"/>
          <p:cNvSpPr>
            <a:spLocks noGrp="1"/>
          </p:cNvSpPr>
          <p:nvPr>
            <p:ph type="pic" sz="quarter" idx="15"/>
          </p:nvPr>
        </p:nvSpPr>
        <p:spPr>
          <a:xfrm>
            <a:off x="7019676" y="1758999"/>
            <a:ext cx="5077273" cy="5016005"/>
          </a:xfrm>
          <a:prstGeom prst="rect">
            <a:avLst/>
          </a:prstGeom>
        </p:spPr>
        <p:txBody>
          <a:bodyPr lIns="91439" tIns="45719" rIns="91439" bIns="45719"/>
          <a:lstStyle/>
          <a:p>
            <a:endParaRPr/>
          </a:p>
        </p:txBody>
      </p:sp>
      <p:sp>
        <p:nvSpPr>
          <p:cNvPr id="1492" name="Shape 1492"/>
          <p:cNvSpPr>
            <a:spLocks noGrp="1"/>
          </p:cNvSpPr>
          <p:nvPr>
            <p:ph type="pic" sz="quarter" idx="16"/>
          </p:nvPr>
        </p:nvSpPr>
        <p:spPr>
          <a:xfrm>
            <a:off x="17541031" y="6933703"/>
            <a:ext cx="5077272" cy="5016005"/>
          </a:xfrm>
          <a:prstGeom prst="rect">
            <a:avLst/>
          </a:prstGeom>
        </p:spPr>
        <p:txBody>
          <a:bodyPr lIns="91439" tIns="45719" rIns="91439" bIns="45719"/>
          <a:lstStyle/>
          <a:p>
            <a:endParaRPr/>
          </a:p>
        </p:txBody>
      </p:sp>
      <p:sp>
        <p:nvSpPr>
          <p:cNvPr id="1493" name="Shape 1493"/>
          <p:cNvSpPr>
            <a:spLocks noGrp="1"/>
          </p:cNvSpPr>
          <p:nvPr>
            <p:ph type="pic" sz="quarter" idx="17"/>
          </p:nvPr>
        </p:nvSpPr>
        <p:spPr>
          <a:xfrm>
            <a:off x="12280354" y="4396098"/>
            <a:ext cx="5077272" cy="7553610"/>
          </a:xfrm>
          <a:prstGeom prst="rect">
            <a:avLst/>
          </a:prstGeom>
        </p:spPr>
        <p:txBody>
          <a:bodyPr lIns="91439" tIns="45719" rIns="91439" bIns="45719"/>
          <a:lstStyle/>
          <a:p>
            <a:endParaRPr/>
          </a:p>
        </p:txBody>
      </p:sp>
      <p:sp>
        <p:nvSpPr>
          <p:cNvPr id="1494" name="Shape 1494"/>
          <p:cNvSpPr>
            <a:spLocks noGrp="1"/>
          </p:cNvSpPr>
          <p:nvPr>
            <p:ph type="pic" sz="quarter" idx="18"/>
          </p:nvPr>
        </p:nvSpPr>
        <p:spPr>
          <a:xfrm>
            <a:off x="1758999" y="6933703"/>
            <a:ext cx="10337950" cy="5016005"/>
          </a:xfrm>
          <a:prstGeom prst="rect">
            <a:avLst/>
          </a:prstGeom>
        </p:spPr>
        <p:txBody>
          <a:bodyPr lIns="91439" tIns="45719" rIns="91439" bIns="45719"/>
          <a:lstStyle/>
          <a:p>
            <a:endParaRPr/>
          </a:p>
        </p:txBody>
      </p:sp>
      <p:sp>
        <p:nvSpPr>
          <p:cNvPr id="1495" name="Shape 1495"/>
          <p:cNvSpPr>
            <a:spLocks noGrp="1"/>
          </p:cNvSpPr>
          <p:nvPr>
            <p:ph type="pic" sz="quarter" idx="19"/>
          </p:nvPr>
        </p:nvSpPr>
        <p:spPr>
          <a:xfrm>
            <a:off x="4389338" y="1758999"/>
            <a:ext cx="2476476" cy="5016006"/>
          </a:xfrm>
          <a:prstGeom prst="rect">
            <a:avLst/>
          </a:prstGeom>
        </p:spPr>
        <p:txBody>
          <a:bodyPr lIns="91439" tIns="45719" rIns="91439" bIns="45719"/>
          <a:lstStyle/>
          <a:p>
            <a:endParaRPr/>
          </a:p>
        </p:txBody>
      </p:sp>
      <p:sp>
        <p:nvSpPr>
          <p:cNvPr id="1496" name="Shape 1496"/>
          <p:cNvSpPr>
            <a:spLocks noGrp="1"/>
          </p:cNvSpPr>
          <p:nvPr>
            <p:ph type="pic" sz="quarter" idx="20"/>
          </p:nvPr>
        </p:nvSpPr>
        <p:spPr>
          <a:xfrm>
            <a:off x="12280354" y="1758999"/>
            <a:ext cx="5077272" cy="2477136"/>
          </a:xfrm>
          <a:prstGeom prst="rect">
            <a:avLst/>
          </a:prstGeom>
        </p:spPr>
        <p:txBody>
          <a:bodyPr lIns="91439" tIns="45719" rIns="91439" bIns="45719"/>
          <a:lstStyle/>
          <a:p>
            <a:endParaRPr/>
          </a:p>
        </p:txBody>
      </p:sp>
      <p:sp>
        <p:nvSpPr>
          <p:cNvPr id="1497" name="Shape 1497"/>
          <p:cNvSpPr/>
          <p:nvPr/>
        </p:nvSpPr>
        <p:spPr>
          <a:xfrm>
            <a:off x="21970222" y="1758999"/>
            <a:ext cx="308484"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r">
              <a:lnSpc>
                <a:spcPct val="150000"/>
              </a:lnSpc>
              <a:defRPr sz="2200">
                <a:solidFill>
                  <a:srgbClr val="9C9790"/>
                </a:solidFill>
                <a:latin typeface="Montserrat-Bold"/>
                <a:ea typeface="Montserrat-Bold"/>
                <a:cs typeface="Montserrat-Bold"/>
                <a:sym typeface="Montserrat-Bold"/>
              </a:defRPr>
            </a:pPr>
            <a:fld id="{86CB4B4D-7CA3-9044-876B-883B54F8677D}" type="slidenum">
              <a:t>‹#›</a:t>
            </a:fld>
            <a:r>
              <a:t>￼</a:t>
            </a:r>
          </a:p>
        </p:txBody>
      </p:sp>
      <p:sp>
        <p:nvSpPr>
          <p:cNvPr id="1498" name="Shape 1498"/>
          <p:cNvSpPr/>
          <p:nvPr/>
        </p:nvSpPr>
        <p:spPr>
          <a:xfrm>
            <a:off x="21447744" y="1758999"/>
            <a:ext cx="830962" cy="444501"/>
          </a:xfrm>
          <a:prstGeom prst="rect">
            <a:avLst/>
          </a:prstGeom>
          <a:ln w="12700">
            <a:miter lim="400000"/>
          </a:ln>
        </p:spPr>
        <p:txBody>
          <a:bodyPr wrap="none" lIns="50800" tIns="50800" rIns="50800" bIns="50800">
            <a:spAutoFit/>
          </a:bodyPr>
          <a:lstStyle/>
          <a:p>
            <a:pPr algn="r">
              <a:lnSpc>
                <a:spcPct val="150000"/>
              </a:lnSpc>
              <a:defRPr sz="2200">
                <a:solidFill>
                  <a:srgbClr val="9C9790"/>
                </a:solidFill>
                <a:latin typeface="Montserrat-Bold"/>
                <a:ea typeface="Montserrat-Bold"/>
                <a:cs typeface="Montserrat-Bold"/>
                <a:sym typeface="Montserrat-Bold"/>
              </a:defRPr>
            </a:pPr>
            <a:endParaRPr/>
          </a:p>
        </p:txBody>
      </p:sp>
      <p:sp>
        <p:nvSpPr>
          <p:cNvPr id="1499" name="Shape 1499"/>
          <p:cNvSpPr>
            <a:spLocks noGrp="1"/>
          </p:cNvSpPr>
          <p:nvPr>
            <p:ph type="sldNum" sz="quarter" idx="2"/>
          </p:nvPr>
        </p:nvSpPr>
        <p:spPr>
          <a:xfrm>
            <a:off x="21859021" y="1758999"/>
            <a:ext cx="419685" cy="4445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Portfolio Masonry Long">
    <p:spTree>
      <p:nvGrpSpPr>
        <p:cNvPr id="1" name=""/>
        <p:cNvGrpSpPr/>
        <p:nvPr/>
      </p:nvGrpSpPr>
      <p:grpSpPr>
        <a:xfrm>
          <a:off x="0" y="0"/>
          <a:ext cx="0" cy="0"/>
          <a:chOff x="0" y="0"/>
          <a:chExt cx="0" cy="0"/>
        </a:xfrm>
      </p:grpSpPr>
      <p:sp>
        <p:nvSpPr>
          <p:cNvPr id="1506" name="Shape 1506"/>
          <p:cNvSpPr>
            <a:spLocks noGrp="1"/>
          </p:cNvSpPr>
          <p:nvPr>
            <p:ph type="title"/>
          </p:nvPr>
        </p:nvSpPr>
        <p:spPr>
          <a:xfrm>
            <a:off x="1758998" y="1813346"/>
            <a:ext cx="20859306" cy="1019275"/>
          </a:xfrm>
          <a:prstGeom prst="rect">
            <a:avLst/>
          </a:prstGeom>
        </p:spPr>
        <p:txBody>
          <a:bodyPr/>
          <a:lstStyle/>
          <a:p>
            <a:r>
              <a:t>Text názvu</a:t>
            </a:r>
          </a:p>
        </p:txBody>
      </p:sp>
      <p:sp>
        <p:nvSpPr>
          <p:cNvPr id="1507" name="Shape 1507"/>
          <p:cNvSpPr/>
          <p:nvPr/>
        </p:nvSpPr>
        <p:spPr>
          <a:xfrm>
            <a:off x="1758999" y="3385591"/>
            <a:ext cx="2476476"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08" name="Shape 1508"/>
          <p:cNvSpPr/>
          <p:nvPr/>
        </p:nvSpPr>
        <p:spPr>
          <a:xfrm>
            <a:off x="17541031" y="3385591"/>
            <a:ext cx="5077273"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09" name="Shape 1509"/>
          <p:cNvSpPr/>
          <p:nvPr/>
        </p:nvSpPr>
        <p:spPr>
          <a:xfrm>
            <a:off x="7019676" y="3385591"/>
            <a:ext cx="5077273"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10" name="Shape 1510"/>
          <p:cNvSpPr/>
          <p:nvPr/>
        </p:nvSpPr>
        <p:spPr>
          <a:xfrm>
            <a:off x="17541031" y="8560295"/>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11" name="Shape 1511"/>
          <p:cNvSpPr/>
          <p:nvPr/>
        </p:nvSpPr>
        <p:spPr>
          <a:xfrm>
            <a:off x="12280354" y="6022690"/>
            <a:ext cx="5077272" cy="7553610"/>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12" name="Shape 1512"/>
          <p:cNvSpPr/>
          <p:nvPr/>
        </p:nvSpPr>
        <p:spPr>
          <a:xfrm>
            <a:off x="1758999" y="8560295"/>
            <a:ext cx="10337950"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13" name="Shape 1513"/>
          <p:cNvSpPr/>
          <p:nvPr/>
        </p:nvSpPr>
        <p:spPr>
          <a:xfrm>
            <a:off x="4389338" y="3385591"/>
            <a:ext cx="2476476"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14" name="Shape 1514"/>
          <p:cNvSpPr/>
          <p:nvPr/>
        </p:nvSpPr>
        <p:spPr>
          <a:xfrm>
            <a:off x="12280354" y="3385591"/>
            <a:ext cx="5077272" cy="247713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15" name="Shape 1515"/>
          <p:cNvSpPr>
            <a:spLocks noGrp="1"/>
          </p:cNvSpPr>
          <p:nvPr>
            <p:ph type="pic" sz="quarter" idx="13"/>
          </p:nvPr>
        </p:nvSpPr>
        <p:spPr>
          <a:xfrm>
            <a:off x="1758999" y="3385591"/>
            <a:ext cx="2476476" cy="5016006"/>
          </a:xfrm>
          <a:prstGeom prst="rect">
            <a:avLst/>
          </a:prstGeom>
        </p:spPr>
        <p:txBody>
          <a:bodyPr lIns="91439" tIns="45719" rIns="91439" bIns="45719"/>
          <a:lstStyle/>
          <a:p>
            <a:endParaRPr/>
          </a:p>
        </p:txBody>
      </p:sp>
      <p:sp>
        <p:nvSpPr>
          <p:cNvPr id="1516" name="Shape 1516"/>
          <p:cNvSpPr>
            <a:spLocks noGrp="1"/>
          </p:cNvSpPr>
          <p:nvPr>
            <p:ph type="pic" sz="quarter" idx="14"/>
          </p:nvPr>
        </p:nvSpPr>
        <p:spPr>
          <a:xfrm>
            <a:off x="17541032" y="3385591"/>
            <a:ext cx="5077272" cy="5016006"/>
          </a:xfrm>
          <a:prstGeom prst="rect">
            <a:avLst/>
          </a:prstGeom>
        </p:spPr>
        <p:txBody>
          <a:bodyPr lIns="91439" tIns="45719" rIns="91439" bIns="45719"/>
          <a:lstStyle/>
          <a:p>
            <a:endParaRPr/>
          </a:p>
        </p:txBody>
      </p:sp>
      <p:sp>
        <p:nvSpPr>
          <p:cNvPr id="1517" name="Shape 1517"/>
          <p:cNvSpPr>
            <a:spLocks noGrp="1"/>
          </p:cNvSpPr>
          <p:nvPr>
            <p:ph type="pic" sz="quarter" idx="15"/>
          </p:nvPr>
        </p:nvSpPr>
        <p:spPr>
          <a:xfrm>
            <a:off x="7019677" y="3385592"/>
            <a:ext cx="5077272" cy="5016005"/>
          </a:xfrm>
          <a:prstGeom prst="rect">
            <a:avLst/>
          </a:prstGeom>
        </p:spPr>
        <p:txBody>
          <a:bodyPr lIns="91439" tIns="45719" rIns="91439" bIns="45719"/>
          <a:lstStyle/>
          <a:p>
            <a:endParaRPr/>
          </a:p>
        </p:txBody>
      </p:sp>
      <p:sp>
        <p:nvSpPr>
          <p:cNvPr id="1518" name="Shape 1518"/>
          <p:cNvSpPr>
            <a:spLocks noGrp="1"/>
          </p:cNvSpPr>
          <p:nvPr>
            <p:ph type="pic" sz="quarter" idx="16"/>
          </p:nvPr>
        </p:nvSpPr>
        <p:spPr>
          <a:xfrm>
            <a:off x="17541030" y="8560295"/>
            <a:ext cx="5077273" cy="5016005"/>
          </a:xfrm>
          <a:prstGeom prst="rect">
            <a:avLst/>
          </a:prstGeom>
        </p:spPr>
        <p:txBody>
          <a:bodyPr lIns="91439" tIns="45719" rIns="91439" bIns="45719"/>
          <a:lstStyle/>
          <a:p>
            <a:endParaRPr/>
          </a:p>
        </p:txBody>
      </p:sp>
      <p:sp>
        <p:nvSpPr>
          <p:cNvPr id="1519" name="Shape 1519"/>
          <p:cNvSpPr>
            <a:spLocks noGrp="1"/>
          </p:cNvSpPr>
          <p:nvPr>
            <p:ph type="pic" sz="quarter" idx="17"/>
          </p:nvPr>
        </p:nvSpPr>
        <p:spPr>
          <a:xfrm>
            <a:off x="12280354" y="6022690"/>
            <a:ext cx="5077272" cy="7553611"/>
          </a:xfrm>
          <a:prstGeom prst="rect">
            <a:avLst/>
          </a:prstGeom>
        </p:spPr>
        <p:txBody>
          <a:bodyPr lIns="91439" tIns="45719" rIns="91439" bIns="45719"/>
          <a:lstStyle/>
          <a:p>
            <a:endParaRPr/>
          </a:p>
        </p:txBody>
      </p:sp>
      <p:sp>
        <p:nvSpPr>
          <p:cNvPr id="1520" name="Shape 1520"/>
          <p:cNvSpPr>
            <a:spLocks noGrp="1"/>
          </p:cNvSpPr>
          <p:nvPr>
            <p:ph type="pic" sz="quarter" idx="18"/>
          </p:nvPr>
        </p:nvSpPr>
        <p:spPr>
          <a:xfrm>
            <a:off x="1758999" y="8560295"/>
            <a:ext cx="10337950" cy="5016005"/>
          </a:xfrm>
          <a:prstGeom prst="rect">
            <a:avLst/>
          </a:prstGeom>
        </p:spPr>
        <p:txBody>
          <a:bodyPr lIns="91439" tIns="45719" rIns="91439" bIns="45719"/>
          <a:lstStyle/>
          <a:p>
            <a:endParaRPr/>
          </a:p>
        </p:txBody>
      </p:sp>
      <p:sp>
        <p:nvSpPr>
          <p:cNvPr id="1521" name="Shape 1521"/>
          <p:cNvSpPr>
            <a:spLocks noGrp="1"/>
          </p:cNvSpPr>
          <p:nvPr>
            <p:ph type="pic" sz="quarter" idx="19"/>
          </p:nvPr>
        </p:nvSpPr>
        <p:spPr>
          <a:xfrm>
            <a:off x="4389338" y="3385591"/>
            <a:ext cx="2476476" cy="5016006"/>
          </a:xfrm>
          <a:prstGeom prst="rect">
            <a:avLst/>
          </a:prstGeom>
        </p:spPr>
        <p:txBody>
          <a:bodyPr lIns="91439" tIns="45719" rIns="91439" bIns="45719"/>
          <a:lstStyle/>
          <a:p>
            <a:endParaRPr/>
          </a:p>
        </p:txBody>
      </p:sp>
      <p:sp>
        <p:nvSpPr>
          <p:cNvPr id="1522" name="Shape 1522"/>
          <p:cNvSpPr>
            <a:spLocks noGrp="1"/>
          </p:cNvSpPr>
          <p:nvPr>
            <p:ph type="pic" sz="quarter" idx="20"/>
          </p:nvPr>
        </p:nvSpPr>
        <p:spPr>
          <a:xfrm>
            <a:off x="12280354" y="3385591"/>
            <a:ext cx="5077272" cy="2477136"/>
          </a:xfrm>
          <a:prstGeom prst="rect">
            <a:avLst/>
          </a:prstGeom>
        </p:spPr>
        <p:txBody>
          <a:bodyPr lIns="91439" tIns="45719" rIns="91439" bIns="45719"/>
          <a:lstStyle/>
          <a:p>
            <a:endParaRPr/>
          </a:p>
        </p:txBody>
      </p:sp>
      <p:sp>
        <p:nvSpPr>
          <p:cNvPr id="1523" name="Shape 1523"/>
          <p:cNvSpPr>
            <a:spLocks noGrp="1"/>
          </p:cNvSpPr>
          <p:nvPr>
            <p:ph type="body" sz="quarter" idx="21"/>
          </p:nvPr>
        </p:nvSpPr>
        <p:spPr>
          <a:xfrm>
            <a:off x="8612120" y="927000"/>
            <a:ext cx="7166186"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basic slides section</a:t>
            </a:r>
          </a:p>
        </p:txBody>
      </p:sp>
      <p:sp>
        <p:nvSpPr>
          <p:cNvPr id="1524" name="Shape 1524"/>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25" name="Shape 1525"/>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26" name="Shape 1526"/>
          <p:cNvSpPr>
            <a:spLocks noGrp="1"/>
          </p:cNvSpPr>
          <p:nvPr>
            <p:ph type="sldNum" sz="quarter" idx="2"/>
          </p:nvPr>
        </p:nvSpPr>
        <p:spPr>
          <a:xfrm>
            <a:off x="21484927" y="927000"/>
            <a:ext cx="419685" cy="4445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asic Invert 3 copy 4">
    <p:bg>
      <p:bgPr>
        <a:solidFill>
          <a:srgbClr val="FEFDFD"/>
        </a:solidFill>
        <a:effectLst/>
      </p:bgPr>
    </p:bg>
    <p:spTree>
      <p:nvGrpSpPr>
        <p:cNvPr id="1" name=""/>
        <p:cNvGrpSpPr/>
        <p:nvPr/>
      </p:nvGrpSpPr>
      <p:grpSpPr>
        <a:xfrm>
          <a:off x="0" y="0"/>
          <a:ext cx="0" cy="0"/>
          <a:chOff x="0" y="0"/>
          <a:chExt cx="0" cy="0"/>
        </a:xfrm>
      </p:grpSpPr>
      <p:sp>
        <p:nvSpPr>
          <p:cNvPr id="131" name="Shape 131"/>
          <p:cNvSpPr>
            <a:spLocks noGrp="1"/>
          </p:cNvSpPr>
          <p:nvPr>
            <p:ph type="title"/>
          </p:nvPr>
        </p:nvSpPr>
        <p:spPr>
          <a:xfrm>
            <a:off x="13408837" y="1371500"/>
            <a:ext cx="9513274" cy="5486500"/>
          </a:xfrm>
          <a:prstGeom prst="rect">
            <a:avLst/>
          </a:prstGeom>
        </p:spPr>
        <p:txBody>
          <a:bodyPr anchor="ctr"/>
          <a:lstStyle/>
          <a:p>
            <a:r>
              <a:t>Text názvu</a:t>
            </a:r>
          </a:p>
        </p:txBody>
      </p:sp>
      <p:sp>
        <p:nvSpPr>
          <p:cNvPr id="132" name="Shape 132"/>
          <p:cNvSpPr>
            <a:spLocks noGrp="1"/>
          </p:cNvSpPr>
          <p:nvPr>
            <p:ph type="body" sz="quarter" idx="1"/>
          </p:nvPr>
        </p:nvSpPr>
        <p:spPr>
          <a:xfrm>
            <a:off x="13408837" y="6858000"/>
            <a:ext cx="9513273" cy="5480547"/>
          </a:xfrm>
          <a:prstGeom prst="rect">
            <a:avLst/>
          </a:prstGeom>
        </p:spPr>
        <p:txBody>
          <a:bodyPr/>
          <a:lstStyle>
            <a:lvl1pPr algn="ctr">
              <a:defRPr sz="2600" spc="0">
                <a:solidFill>
                  <a:srgbClr val="4E5461"/>
                </a:solidFill>
              </a:defRPr>
            </a:lvl1pPr>
            <a:lvl2pPr algn="ctr">
              <a:defRPr sz="2600" spc="0">
                <a:solidFill>
                  <a:srgbClr val="4E5461"/>
                </a:solidFill>
              </a:defRPr>
            </a:lvl2pPr>
            <a:lvl3pPr algn="ctr">
              <a:defRPr sz="2600" spc="0">
                <a:solidFill>
                  <a:srgbClr val="4E5461"/>
                </a:solidFill>
              </a:defRPr>
            </a:lvl3pPr>
            <a:lvl4pPr algn="ctr">
              <a:defRPr sz="2600" spc="0">
                <a:solidFill>
                  <a:srgbClr val="4E5461"/>
                </a:solidFill>
              </a:defRPr>
            </a:lvl4pPr>
            <a:lvl5pPr algn="ctr">
              <a:defRPr sz="2600" spc="0">
                <a:solidFill>
                  <a:srgbClr val="4E5461"/>
                </a:solidFill>
              </a:defRPr>
            </a:lvl5pPr>
          </a:lstStyle>
          <a:p>
            <a:r>
              <a:t>Text úrovne 1</a:t>
            </a:r>
          </a:p>
          <a:p>
            <a:pPr lvl="1"/>
            <a:r>
              <a:t>Text úrovne 2</a:t>
            </a:r>
          </a:p>
          <a:p>
            <a:pPr lvl="2"/>
            <a:r>
              <a:t>Text úrovne 3</a:t>
            </a:r>
          </a:p>
          <a:p>
            <a:pPr lvl="3"/>
            <a:r>
              <a:t>Text úrovne 4</a:t>
            </a:r>
          </a:p>
          <a:p>
            <a:pPr lvl="4"/>
            <a:r>
              <a:t>Text úrovne 5</a:t>
            </a:r>
          </a:p>
        </p:txBody>
      </p:sp>
      <p:sp>
        <p:nvSpPr>
          <p:cNvPr id="133" name="Shape 133"/>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2200">
                <a:solidFill>
                  <a:srgbClr val="FFFFFF"/>
                </a:solidFill>
                <a:latin typeface="Montserrat-Bold"/>
                <a:ea typeface="Montserrat-Bold"/>
                <a:cs typeface="Montserrat-Bold"/>
                <a:sym typeface="Montserrat-Bold"/>
              </a:defRPr>
            </a:lvl1pPr>
          </a:lstStyle>
          <a:p>
            <a:r>
              <a:t>slide</a:t>
            </a:r>
          </a:p>
        </p:txBody>
      </p:sp>
      <p:sp>
        <p:nvSpPr>
          <p:cNvPr id="134" name="Shape 134"/>
          <p:cNvSpPr/>
          <p:nvPr/>
        </p:nvSpPr>
        <p:spPr>
          <a:xfrm>
            <a:off x="1787301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35" name="Shape 135"/>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36" name="Shape 136"/>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37" name="Shape 137"/>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38" name="Shape 138"/>
          <p:cNvSpPr>
            <a:spLocks noGrp="1"/>
          </p:cNvSpPr>
          <p:nvPr>
            <p:ph type="sldNum" sz="quarter" idx="2"/>
          </p:nvPr>
        </p:nvSpPr>
        <p:spPr>
          <a:xfrm>
            <a:off x="17409735" y="12365623"/>
            <a:ext cx="506878" cy="441146"/>
          </a:xfrm>
          <a:prstGeom prst="rect">
            <a:avLst/>
          </a:prstGeom>
        </p:spPr>
        <p:txBody>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fld id="{86CB4B4D-7CA3-9044-876B-883B54F8677D}" type="slidenum">
              <a:rPr lang="uk-UA"/>
              <a:pPr/>
              <a:t>‹#›</a:t>
            </a:fld>
            <a:endParaRPr lang="uk-UA"/>
          </a:p>
        </p:txBody>
      </p:sp>
      <p:sp>
        <p:nvSpPr>
          <p:cNvPr id="139" name="Shape 139"/>
          <p:cNvSpPr>
            <a:spLocks noGrp="1"/>
          </p:cNvSpPr>
          <p:nvPr>
            <p:ph type="pic" idx="13"/>
          </p:nvPr>
        </p:nvSpPr>
        <p:spPr>
          <a:xfrm>
            <a:off x="3690" y="0"/>
            <a:ext cx="12188244" cy="14213824"/>
          </a:xfrm>
          <a:prstGeom prst="rect">
            <a:avLst/>
          </a:prstGeom>
        </p:spPr>
        <p:txBody>
          <a:bodyPr lIns="91439" tIns="45719" rIns="91439" bIns="45719"/>
          <a:lstStyle/>
          <a:p>
            <a:endParaRPr/>
          </a:p>
        </p:txBody>
      </p:sp>
      <p:sp>
        <p:nvSpPr>
          <p:cNvPr id="140" name="Shape 140"/>
          <p:cNvSpPr>
            <a:spLocks noGrp="1"/>
          </p:cNvSpPr>
          <p:nvPr>
            <p:ph type="pic" sz="quarter" idx="14"/>
          </p:nvPr>
        </p:nvSpPr>
        <p:spPr>
          <a:xfrm>
            <a:off x="2918341" y="3678460"/>
            <a:ext cx="6359079" cy="6359079"/>
          </a:xfrm>
          <a:prstGeom prst="rect">
            <a:avLst/>
          </a:prstGeom>
        </p:spPr>
        <p:txBody>
          <a:bodyPr lIns="91439" tIns="45719" rIns="91439" bIns="45719"/>
          <a:lstStyle/>
          <a:p>
            <a:endParaRPr/>
          </a:p>
        </p:txBody>
      </p:sp>
      <p:sp>
        <p:nvSpPr>
          <p:cNvPr id="141" name="Shape 141"/>
          <p:cNvSpPr>
            <a:spLocks noGrp="1"/>
          </p:cNvSpPr>
          <p:nvPr>
            <p:ph type="pic" sz="quarter" idx="15"/>
          </p:nvPr>
        </p:nvSpPr>
        <p:spPr>
          <a:xfrm>
            <a:off x="4824065" y="5586065"/>
            <a:ext cx="2543871" cy="2543870"/>
          </a:xfrm>
          <a:prstGeom prst="rect">
            <a:avLst/>
          </a:prstGeom>
        </p:spPr>
        <p:txBody>
          <a:bodyPr lIns="91439" tIns="45719" rIns="91439" bIns="45719"/>
          <a:lstStyle/>
          <a:p>
            <a:endParaRPr/>
          </a:p>
        </p:txBody>
      </p:sp>
    </p:spTree>
  </p:cSld>
  <p:clrMapOvr>
    <a:masterClrMapping/>
  </p:clrMapOvr>
  <p:transition xmlns:p14="http://schemas.microsoft.com/office/powerpoint/2010/mai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Portfolio Masonry Long 2">
    <p:spTree>
      <p:nvGrpSpPr>
        <p:cNvPr id="1" name=""/>
        <p:cNvGrpSpPr/>
        <p:nvPr/>
      </p:nvGrpSpPr>
      <p:grpSpPr>
        <a:xfrm>
          <a:off x="0" y="0"/>
          <a:ext cx="0" cy="0"/>
          <a:chOff x="0" y="0"/>
          <a:chExt cx="0" cy="0"/>
        </a:xfrm>
      </p:grpSpPr>
      <p:sp>
        <p:nvSpPr>
          <p:cNvPr id="1533" name="Shape 1533"/>
          <p:cNvSpPr/>
          <p:nvPr/>
        </p:nvSpPr>
        <p:spPr>
          <a:xfrm>
            <a:off x="12280353" y="147091"/>
            <a:ext cx="2476476"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34" name="Shape 1534"/>
          <p:cNvSpPr/>
          <p:nvPr/>
        </p:nvSpPr>
        <p:spPr>
          <a:xfrm>
            <a:off x="7019676" y="147091"/>
            <a:ext cx="5077273"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35" name="Shape 1535"/>
          <p:cNvSpPr/>
          <p:nvPr/>
        </p:nvSpPr>
        <p:spPr>
          <a:xfrm>
            <a:off x="17541031" y="147091"/>
            <a:ext cx="5077273"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36" name="Shape 1536"/>
          <p:cNvSpPr/>
          <p:nvPr/>
        </p:nvSpPr>
        <p:spPr>
          <a:xfrm>
            <a:off x="7019676" y="5321795"/>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37" name="Shape 1537"/>
          <p:cNvSpPr/>
          <p:nvPr/>
        </p:nvSpPr>
        <p:spPr>
          <a:xfrm>
            <a:off x="1758999" y="2784190"/>
            <a:ext cx="5077273" cy="7553610"/>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38" name="Shape 1538"/>
          <p:cNvSpPr/>
          <p:nvPr/>
        </p:nvSpPr>
        <p:spPr>
          <a:xfrm>
            <a:off x="12280353" y="5321795"/>
            <a:ext cx="10337950"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39" name="Shape 1539"/>
          <p:cNvSpPr/>
          <p:nvPr/>
        </p:nvSpPr>
        <p:spPr>
          <a:xfrm>
            <a:off x="14910692" y="147091"/>
            <a:ext cx="2476476" cy="501600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40" name="Shape 1540"/>
          <p:cNvSpPr/>
          <p:nvPr/>
        </p:nvSpPr>
        <p:spPr>
          <a:xfrm>
            <a:off x="1758999" y="147091"/>
            <a:ext cx="5077273" cy="2477136"/>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41" name="Shape 1541"/>
          <p:cNvSpPr>
            <a:spLocks noGrp="1"/>
          </p:cNvSpPr>
          <p:nvPr>
            <p:ph type="pic" sz="quarter" idx="13"/>
          </p:nvPr>
        </p:nvSpPr>
        <p:spPr>
          <a:xfrm>
            <a:off x="12280353" y="147091"/>
            <a:ext cx="2476476" cy="5016006"/>
          </a:xfrm>
          <a:prstGeom prst="rect">
            <a:avLst/>
          </a:prstGeom>
        </p:spPr>
        <p:txBody>
          <a:bodyPr lIns="91439" tIns="45719" rIns="91439" bIns="45719"/>
          <a:lstStyle/>
          <a:p>
            <a:endParaRPr/>
          </a:p>
        </p:txBody>
      </p:sp>
      <p:sp>
        <p:nvSpPr>
          <p:cNvPr id="1542" name="Shape 1542"/>
          <p:cNvSpPr>
            <a:spLocks noGrp="1"/>
          </p:cNvSpPr>
          <p:nvPr>
            <p:ph type="pic" sz="quarter" idx="14"/>
          </p:nvPr>
        </p:nvSpPr>
        <p:spPr>
          <a:xfrm>
            <a:off x="7019677" y="147091"/>
            <a:ext cx="5077272" cy="5016006"/>
          </a:xfrm>
          <a:prstGeom prst="rect">
            <a:avLst/>
          </a:prstGeom>
        </p:spPr>
        <p:txBody>
          <a:bodyPr lIns="91439" tIns="45719" rIns="91439" bIns="45719"/>
          <a:lstStyle/>
          <a:p>
            <a:endParaRPr/>
          </a:p>
        </p:txBody>
      </p:sp>
      <p:sp>
        <p:nvSpPr>
          <p:cNvPr id="1543" name="Shape 1543"/>
          <p:cNvSpPr>
            <a:spLocks noGrp="1"/>
          </p:cNvSpPr>
          <p:nvPr>
            <p:ph type="pic" sz="quarter" idx="15"/>
          </p:nvPr>
        </p:nvSpPr>
        <p:spPr>
          <a:xfrm>
            <a:off x="17541031" y="147091"/>
            <a:ext cx="5077272" cy="5016006"/>
          </a:xfrm>
          <a:prstGeom prst="rect">
            <a:avLst/>
          </a:prstGeom>
        </p:spPr>
        <p:txBody>
          <a:bodyPr lIns="91439" tIns="45719" rIns="91439" bIns="45719"/>
          <a:lstStyle/>
          <a:p>
            <a:endParaRPr/>
          </a:p>
        </p:txBody>
      </p:sp>
      <p:sp>
        <p:nvSpPr>
          <p:cNvPr id="1544" name="Shape 1544"/>
          <p:cNvSpPr>
            <a:spLocks noGrp="1"/>
          </p:cNvSpPr>
          <p:nvPr>
            <p:ph type="pic" sz="quarter" idx="16"/>
          </p:nvPr>
        </p:nvSpPr>
        <p:spPr>
          <a:xfrm>
            <a:off x="7019676" y="5321795"/>
            <a:ext cx="5077273" cy="5016005"/>
          </a:xfrm>
          <a:prstGeom prst="rect">
            <a:avLst/>
          </a:prstGeom>
        </p:spPr>
        <p:txBody>
          <a:bodyPr lIns="91439" tIns="45719" rIns="91439" bIns="45719"/>
          <a:lstStyle/>
          <a:p>
            <a:endParaRPr/>
          </a:p>
        </p:txBody>
      </p:sp>
      <p:sp>
        <p:nvSpPr>
          <p:cNvPr id="1545" name="Shape 1545"/>
          <p:cNvSpPr>
            <a:spLocks noGrp="1"/>
          </p:cNvSpPr>
          <p:nvPr>
            <p:ph type="pic" sz="quarter" idx="17"/>
          </p:nvPr>
        </p:nvSpPr>
        <p:spPr>
          <a:xfrm>
            <a:off x="1758999" y="2784190"/>
            <a:ext cx="5077273" cy="7553610"/>
          </a:xfrm>
          <a:prstGeom prst="rect">
            <a:avLst/>
          </a:prstGeom>
        </p:spPr>
        <p:txBody>
          <a:bodyPr lIns="91439" tIns="45719" rIns="91439" bIns="45719"/>
          <a:lstStyle/>
          <a:p>
            <a:endParaRPr/>
          </a:p>
        </p:txBody>
      </p:sp>
      <p:sp>
        <p:nvSpPr>
          <p:cNvPr id="1546" name="Shape 1546"/>
          <p:cNvSpPr>
            <a:spLocks noGrp="1"/>
          </p:cNvSpPr>
          <p:nvPr>
            <p:ph type="pic" sz="quarter" idx="18"/>
          </p:nvPr>
        </p:nvSpPr>
        <p:spPr>
          <a:xfrm>
            <a:off x="12280353" y="5321795"/>
            <a:ext cx="10337950" cy="5016005"/>
          </a:xfrm>
          <a:prstGeom prst="rect">
            <a:avLst/>
          </a:prstGeom>
        </p:spPr>
        <p:txBody>
          <a:bodyPr lIns="91439" tIns="45719" rIns="91439" bIns="45719"/>
          <a:lstStyle/>
          <a:p>
            <a:endParaRPr/>
          </a:p>
        </p:txBody>
      </p:sp>
      <p:sp>
        <p:nvSpPr>
          <p:cNvPr id="1547" name="Shape 1547"/>
          <p:cNvSpPr>
            <a:spLocks noGrp="1"/>
          </p:cNvSpPr>
          <p:nvPr>
            <p:ph type="pic" sz="quarter" idx="19"/>
          </p:nvPr>
        </p:nvSpPr>
        <p:spPr>
          <a:xfrm>
            <a:off x="14910692" y="147091"/>
            <a:ext cx="2476476" cy="5016005"/>
          </a:xfrm>
          <a:prstGeom prst="rect">
            <a:avLst/>
          </a:prstGeom>
        </p:spPr>
        <p:txBody>
          <a:bodyPr lIns="91439" tIns="45719" rIns="91439" bIns="45719"/>
          <a:lstStyle/>
          <a:p>
            <a:endParaRPr/>
          </a:p>
        </p:txBody>
      </p:sp>
      <p:sp>
        <p:nvSpPr>
          <p:cNvPr id="1548" name="Shape 1548"/>
          <p:cNvSpPr>
            <a:spLocks noGrp="1"/>
          </p:cNvSpPr>
          <p:nvPr>
            <p:ph type="pic" sz="quarter" idx="20"/>
          </p:nvPr>
        </p:nvSpPr>
        <p:spPr>
          <a:xfrm>
            <a:off x="1758999" y="147091"/>
            <a:ext cx="5077273" cy="2477136"/>
          </a:xfrm>
          <a:prstGeom prst="rect">
            <a:avLst/>
          </a:prstGeom>
        </p:spPr>
        <p:txBody>
          <a:bodyPr lIns="91439" tIns="45719" rIns="91439" bIns="45719"/>
          <a:lstStyle/>
          <a:p>
            <a:endParaRPr/>
          </a:p>
        </p:txBody>
      </p:sp>
      <p:sp>
        <p:nvSpPr>
          <p:cNvPr id="1549" name="Shape 1549"/>
          <p:cNvSpPr>
            <a:spLocks noGrp="1"/>
          </p:cNvSpPr>
          <p:nvPr>
            <p:ph type="body" sz="quarter" idx="21"/>
          </p:nvPr>
        </p:nvSpPr>
        <p:spPr>
          <a:xfrm>
            <a:off x="8612120" y="12338546"/>
            <a:ext cx="7166186"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portfolio section</a:t>
            </a:r>
          </a:p>
        </p:txBody>
      </p:sp>
      <p:sp>
        <p:nvSpPr>
          <p:cNvPr id="1550" name="Shape 1550"/>
          <p:cNvSpPr/>
          <p:nvPr/>
        </p:nvSpPr>
        <p:spPr>
          <a:xfrm flipV="1">
            <a:off x="15784579" y="12449671"/>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51" name="Shape 1551"/>
          <p:cNvSpPr/>
          <p:nvPr/>
        </p:nvSpPr>
        <p:spPr>
          <a:xfrm flipV="1">
            <a:off x="8618746" y="12449671"/>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52" name="Shape 1552"/>
          <p:cNvSpPr>
            <a:spLocks noGrp="1"/>
          </p:cNvSpPr>
          <p:nvPr>
            <p:ph type="sldNum" sz="quarter" idx="2"/>
          </p:nvPr>
        </p:nvSpPr>
        <p:spPr>
          <a:xfrm>
            <a:off x="21484927" y="12338546"/>
            <a:ext cx="419685" cy="4445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Portfolio Masonry + Content Left">
    <p:spTree>
      <p:nvGrpSpPr>
        <p:cNvPr id="1" name=""/>
        <p:cNvGrpSpPr/>
        <p:nvPr/>
      </p:nvGrpSpPr>
      <p:grpSpPr>
        <a:xfrm>
          <a:off x="0" y="0"/>
          <a:ext cx="0" cy="0"/>
          <a:chOff x="0" y="0"/>
          <a:chExt cx="0" cy="0"/>
        </a:xfrm>
      </p:grpSpPr>
      <p:sp>
        <p:nvSpPr>
          <p:cNvPr id="1559" name="Shape 1559"/>
          <p:cNvSpPr>
            <a:spLocks noGrp="1"/>
          </p:cNvSpPr>
          <p:nvPr>
            <p:ph type="pic" sz="quarter" idx="13"/>
          </p:nvPr>
        </p:nvSpPr>
        <p:spPr>
          <a:xfrm>
            <a:off x="17844889" y="1758999"/>
            <a:ext cx="5077273" cy="5016005"/>
          </a:xfrm>
          <a:prstGeom prst="rect">
            <a:avLst/>
          </a:prstGeom>
        </p:spPr>
        <p:txBody>
          <a:bodyPr lIns="91439" tIns="45719" rIns="91439" bIns="45719"/>
          <a:lstStyle/>
          <a:p>
            <a:endParaRPr/>
          </a:p>
        </p:txBody>
      </p:sp>
      <p:sp>
        <p:nvSpPr>
          <p:cNvPr id="1560" name="Shape 1560"/>
          <p:cNvSpPr>
            <a:spLocks noGrp="1"/>
          </p:cNvSpPr>
          <p:nvPr>
            <p:ph type="pic" sz="quarter" idx="14"/>
          </p:nvPr>
        </p:nvSpPr>
        <p:spPr>
          <a:xfrm>
            <a:off x="17844887" y="6933703"/>
            <a:ext cx="5077272" cy="5016005"/>
          </a:xfrm>
          <a:prstGeom prst="rect">
            <a:avLst/>
          </a:prstGeom>
        </p:spPr>
        <p:txBody>
          <a:bodyPr lIns="91439" tIns="45719" rIns="91439" bIns="45719"/>
          <a:lstStyle/>
          <a:p>
            <a:endParaRPr/>
          </a:p>
        </p:txBody>
      </p:sp>
      <p:sp>
        <p:nvSpPr>
          <p:cNvPr id="1561" name="Shape 1561"/>
          <p:cNvSpPr>
            <a:spLocks noGrp="1"/>
          </p:cNvSpPr>
          <p:nvPr>
            <p:ph type="pic" sz="quarter" idx="15"/>
          </p:nvPr>
        </p:nvSpPr>
        <p:spPr>
          <a:xfrm>
            <a:off x="12584210" y="4396098"/>
            <a:ext cx="5077273" cy="7553610"/>
          </a:xfrm>
          <a:prstGeom prst="rect">
            <a:avLst/>
          </a:prstGeom>
        </p:spPr>
        <p:txBody>
          <a:bodyPr lIns="91439" tIns="45719" rIns="91439" bIns="45719"/>
          <a:lstStyle/>
          <a:p>
            <a:endParaRPr/>
          </a:p>
        </p:txBody>
      </p:sp>
      <p:sp>
        <p:nvSpPr>
          <p:cNvPr id="1562" name="Shape 1562"/>
          <p:cNvSpPr>
            <a:spLocks noGrp="1"/>
          </p:cNvSpPr>
          <p:nvPr>
            <p:ph type="pic" sz="quarter" idx="16"/>
          </p:nvPr>
        </p:nvSpPr>
        <p:spPr>
          <a:xfrm>
            <a:off x="12584210" y="1758999"/>
            <a:ext cx="5077273" cy="2477136"/>
          </a:xfrm>
          <a:prstGeom prst="rect">
            <a:avLst/>
          </a:prstGeom>
        </p:spPr>
        <p:txBody>
          <a:bodyPr lIns="91439" tIns="45719" rIns="91439" bIns="45719"/>
          <a:lstStyle/>
          <a:p>
            <a:endParaRPr/>
          </a:p>
        </p:txBody>
      </p:sp>
      <p:sp>
        <p:nvSpPr>
          <p:cNvPr id="1563" name="Shape 1563"/>
          <p:cNvSpPr>
            <a:spLocks noGrp="1"/>
          </p:cNvSpPr>
          <p:nvPr>
            <p:ph type="body" sz="quarter" idx="17"/>
          </p:nvPr>
        </p:nvSpPr>
        <p:spPr>
          <a:xfrm>
            <a:off x="1439862" y="2997646"/>
            <a:ext cx="9520800" cy="3860354"/>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564" name="Shape 1564"/>
          <p:cNvSpPr>
            <a:spLocks noGrp="1"/>
          </p:cNvSpPr>
          <p:nvPr>
            <p:ph type="body" sz="quarter" idx="18"/>
          </p:nvPr>
        </p:nvSpPr>
        <p:spPr>
          <a:xfrm>
            <a:off x="143986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566" name="Shape 1566"/>
          <p:cNvSpPr>
            <a:spLocks noGrp="1"/>
          </p:cNvSpPr>
          <p:nvPr>
            <p:ph type="pic" sz="quarter" idx="19"/>
          </p:nvPr>
        </p:nvSpPr>
        <p:spPr>
          <a:xfrm>
            <a:off x="5248952" y="927000"/>
            <a:ext cx="1902769" cy="1902769"/>
          </a:xfrm>
          <a:prstGeom prst="rect">
            <a:avLst/>
          </a:prstGeom>
        </p:spPr>
        <p:txBody>
          <a:bodyPr lIns="91439" tIns="45719" rIns="91439" bIns="45719"/>
          <a:lstStyle/>
          <a:p>
            <a:endParaRPr/>
          </a:p>
        </p:txBody>
      </p:sp>
      <p:sp>
        <p:nvSpPr>
          <p:cNvPr id="1567" name="Shape 1567"/>
          <p:cNvSpPr/>
          <p:nvPr/>
        </p:nvSpPr>
        <p:spPr>
          <a:xfrm>
            <a:off x="17498758"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rPr>
                <a:solidFill>
                  <a:srgbClr val="9C9790"/>
                </a:solidFill>
              </a:rPr>
              <a:t>slide</a:t>
            </a:r>
          </a:p>
        </p:txBody>
      </p:sp>
      <p:sp>
        <p:nvSpPr>
          <p:cNvPr id="1568" name="Shape 1568"/>
          <p:cNvSpPr/>
          <p:nvPr/>
        </p:nvSpPr>
        <p:spPr>
          <a:xfrm>
            <a:off x="14191846"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569" name="Shape 1569"/>
          <p:cNvSpPr/>
          <p:nvPr/>
        </p:nvSpPr>
        <p:spPr>
          <a:xfrm flipV="1">
            <a:off x="21364305"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70" name="Shape 1570"/>
          <p:cNvSpPr/>
          <p:nvPr/>
        </p:nvSpPr>
        <p:spPr>
          <a:xfrm flipV="1">
            <a:off x="14198472"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71" name="Shape 1571"/>
          <p:cNvSpPr>
            <a:spLocks noGrp="1"/>
          </p:cNvSpPr>
          <p:nvPr>
            <p:ph type="sldNum" sz="quarter" idx="2"/>
          </p:nvPr>
        </p:nvSpPr>
        <p:spPr>
          <a:xfrm>
            <a:off x="17079074" y="12338546"/>
            <a:ext cx="419685" cy="444501"/>
          </a:xfrm>
          <a:prstGeom prst="rect">
            <a:avLst/>
          </a:prstGeom>
        </p:spPr>
        <p:txBody>
          <a:bodyPr/>
          <a:lstStyle/>
          <a:p>
            <a:fld id="{86CB4B4D-7CA3-9044-876B-883B54F8677D}" type="slidenum">
              <a:t>‹#›</a:t>
            </a:fld>
            <a:endParaRPr/>
          </a:p>
        </p:txBody>
      </p:sp>
      <p:sp>
        <p:nvSpPr>
          <p:cNvPr id="15" name="TextBox 14"/>
          <p:cNvSpPr txBox="1"/>
          <p:nvPr userDrawn="1"/>
        </p:nvSpPr>
        <p:spPr>
          <a:xfrm>
            <a:off x="1439862" y="12346336"/>
            <a:ext cx="9520800"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Portfolio Masonry + Content Right">
    <p:spTree>
      <p:nvGrpSpPr>
        <p:cNvPr id="1" name=""/>
        <p:cNvGrpSpPr/>
        <p:nvPr/>
      </p:nvGrpSpPr>
      <p:grpSpPr>
        <a:xfrm>
          <a:off x="0" y="0"/>
          <a:ext cx="0" cy="0"/>
          <a:chOff x="0" y="0"/>
          <a:chExt cx="0" cy="0"/>
        </a:xfrm>
      </p:grpSpPr>
      <p:sp>
        <p:nvSpPr>
          <p:cNvPr id="1578" name="Shape 1578"/>
          <p:cNvSpPr/>
          <p:nvPr/>
        </p:nvSpPr>
        <p:spPr>
          <a:xfrm>
            <a:off x="1758999"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79" name="Shape 1579"/>
          <p:cNvSpPr/>
          <p:nvPr/>
        </p:nvSpPr>
        <p:spPr>
          <a:xfrm>
            <a:off x="7019676" y="1758999"/>
            <a:ext cx="5077273"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80" name="Shape 1580"/>
          <p:cNvSpPr/>
          <p:nvPr/>
        </p:nvSpPr>
        <p:spPr>
          <a:xfrm>
            <a:off x="1758999" y="6933703"/>
            <a:ext cx="10337950"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81" name="Shape 1581"/>
          <p:cNvSpPr/>
          <p:nvPr/>
        </p:nvSpPr>
        <p:spPr>
          <a:xfrm>
            <a:off x="4389338" y="1758999"/>
            <a:ext cx="2476476" cy="5016005"/>
          </a:xfrm>
          <a:prstGeom prst="rect">
            <a:avLst/>
          </a:prstGeom>
          <a:solidFill>
            <a:srgbClr val="DCDEE0"/>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82" name="Shape 1582"/>
          <p:cNvSpPr>
            <a:spLocks noGrp="1"/>
          </p:cNvSpPr>
          <p:nvPr>
            <p:ph type="pic" sz="quarter" idx="13"/>
          </p:nvPr>
        </p:nvSpPr>
        <p:spPr>
          <a:xfrm>
            <a:off x="1758999" y="1758999"/>
            <a:ext cx="2476476" cy="5016005"/>
          </a:xfrm>
          <a:prstGeom prst="rect">
            <a:avLst/>
          </a:prstGeom>
        </p:spPr>
        <p:txBody>
          <a:bodyPr lIns="91439" tIns="45719" rIns="91439" bIns="45719"/>
          <a:lstStyle/>
          <a:p>
            <a:endParaRPr/>
          </a:p>
        </p:txBody>
      </p:sp>
      <p:sp>
        <p:nvSpPr>
          <p:cNvPr id="1583" name="Shape 1583"/>
          <p:cNvSpPr>
            <a:spLocks noGrp="1"/>
          </p:cNvSpPr>
          <p:nvPr>
            <p:ph type="pic" sz="quarter" idx="14"/>
          </p:nvPr>
        </p:nvSpPr>
        <p:spPr>
          <a:xfrm>
            <a:off x="7019676" y="1758999"/>
            <a:ext cx="5077273" cy="5016005"/>
          </a:xfrm>
          <a:prstGeom prst="rect">
            <a:avLst/>
          </a:prstGeom>
        </p:spPr>
        <p:txBody>
          <a:bodyPr lIns="91439" tIns="45719" rIns="91439" bIns="45719"/>
          <a:lstStyle/>
          <a:p>
            <a:endParaRPr/>
          </a:p>
        </p:txBody>
      </p:sp>
      <p:sp>
        <p:nvSpPr>
          <p:cNvPr id="1584" name="Shape 1584"/>
          <p:cNvSpPr>
            <a:spLocks noGrp="1"/>
          </p:cNvSpPr>
          <p:nvPr>
            <p:ph type="pic" sz="quarter" idx="15"/>
          </p:nvPr>
        </p:nvSpPr>
        <p:spPr>
          <a:xfrm>
            <a:off x="1758999" y="6933703"/>
            <a:ext cx="10337950" cy="5016005"/>
          </a:xfrm>
          <a:prstGeom prst="rect">
            <a:avLst/>
          </a:prstGeom>
        </p:spPr>
        <p:txBody>
          <a:bodyPr lIns="91439" tIns="45719" rIns="91439" bIns="45719"/>
          <a:lstStyle/>
          <a:p>
            <a:endParaRPr/>
          </a:p>
        </p:txBody>
      </p:sp>
      <p:sp>
        <p:nvSpPr>
          <p:cNvPr id="1585" name="Shape 1585"/>
          <p:cNvSpPr>
            <a:spLocks noGrp="1"/>
          </p:cNvSpPr>
          <p:nvPr>
            <p:ph type="pic" sz="quarter" idx="16"/>
          </p:nvPr>
        </p:nvSpPr>
        <p:spPr>
          <a:xfrm>
            <a:off x="4389338" y="1758999"/>
            <a:ext cx="2476476" cy="5016005"/>
          </a:xfrm>
          <a:prstGeom prst="rect">
            <a:avLst/>
          </a:prstGeom>
        </p:spPr>
        <p:txBody>
          <a:bodyPr lIns="91439" tIns="45719" rIns="91439" bIns="45719"/>
          <a:lstStyle/>
          <a:p>
            <a:endParaRPr/>
          </a:p>
        </p:txBody>
      </p:sp>
      <p:sp>
        <p:nvSpPr>
          <p:cNvPr id="1586" name="Shape 1586"/>
          <p:cNvSpPr>
            <a:spLocks noGrp="1"/>
          </p:cNvSpPr>
          <p:nvPr>
            <p:ph type="body" sz="quarter" idx="17"/>
          </p:nvPr>
        </p:nvSpPr>
        <p:spPr>
          <a:xfrm>
            <a:off x="13401312" y="2997646"/>
            <a:ext cx="9520800" cy="3860354"/>
          </a:xfrm>
          <a:prstGeom prst="rect">
            <a:avLst/>
          </a:prstGeom>
        </p:spPr>
        <p:txBody>
          <a:bodyPr anchor="ctr"/>
          <a:lstStyle>
            <a:lvl1pPr algn="ctr">
              <a:lnSpc>
                <a:spcPct val="100000"/>
              </a:lnSpc>
              <a:defRPr sz="5500" spc="-110">
                <a:solidFill>
                  <a:srgbClr val="000000"/>
                </a:solidFill>
                <a:latin typeface="Lora"/>
                <a:ea typeface="Lora"/>
                <a:cs typeface="Lora"/>
                <a:sym typeface="Lora"/>
              </a:defRPr>
            </a:lvl1pPr>
          </a:lstStyle>
          <a:p>
            <a:r>
              <a:t>Title Text</a:t>
            </a:r>
          </a:p>
        </p:txBody>
      </p:sp>
      <p:sp>
        <p:nvSpPr>
          <p:cNvPr id="1587" name="Shape 1587"/>
          <p:cNvSpPr>
            <a:spLocks noGrp="1"/>
          </p:cNvSpPr>
          <p:nvPr>
            <p:ph type="body" sz="quarter" idx="18"/>
          </p:nvPr>
        </p:nvSpPr>
        <p:spPr>
          <a:xfrm>
            <a:off x="13401312" y="6858000"/>
            <a:ext cx="9520800" cy="5099001"/>
          </a:xfrm>
          <a:prstGeom prst="rect">
            <a:avLst/>
          </a:prstGeom>
        </p:spPr>
        <p:txBody>
          <a:bodyPr/>
          <a:lstStyle>
            <a:lvl1pPr algn="ctr">
              <a:defRPr sz="2200"/>
            </a:lvl1pPr>
            <a:lvl2pPr algn="ctr">
              <a:defRPr sz="2200"/>
            </a:lvl2pPr>
            <a:lvl3pPr algn="ctr">
              <a:defRPr sz="2200"/>
            </a:lvl3pPr>
            <a:lvl4pPr algn="ctr">
              <a:defRPr sz="2200"/>
            </a:lvl4pPr>
            <a:lvl5pPr algn="ctr">
              <a:defRPr sz="2200"/>
            </a:lvl5pPr>
          </a:lstStyle>
          <a:p>
            <a:r>
              <a:t>Body Level One</a:t>
            </a:r>
          </a:p>
          <a:p>
            <a:pPr lvl="1"/>
            <a:r>
              <a:t>Body Level Two</a:t>
            </a:r>
          </a:p>
          <a:p>
            <a:pPr lvl="2"/>
            <a:r>
              <a:t>Body Level Three</a:t>
            </a:r>
          </a:p>
          <a:p>
            <a:pPr lvl="3"/>
            <a:r>
              <a:t>Body Level Four</a:t>
            </a:r>
          </a:p>
          <a:p>
            <a:pPr lvl="4"/>
            <a:r>
              <a:t>Body Level Five</a:t>
            </a:r>
          </a:p>
        </p:txBody>
      </p:sp>
      <p:sp>
        <p:nvSpPr>
          <p:cNvPr id="1589" name="Shape 1589"/>
          <p:cNvSpPr>
            <a:spLocks noGrp="1"/>
          </p:cNvSpPr>
          <p:nvPr>
            <p:ph type="pic" sz="quarter" idx="20"/>
          </p:nvPr>
        </p:nvSpPr>
        <p:spPr>
          <a:xfrm>
            <a:off x="17210402" y="927000"/>
            <a:ext cx="1902768" cy="1902769"/>
          </a:xfrm>
          <a:prstGeom prst="rect">
            <a:avLst/>
          </a:prstGeom>
        </p:spPr>
        <p:txBody>
          <a:bodyPr lIns="91439" tIns="45719" rIns="91439" bIns="45719"/>
          <a:lstStyle/>
          <a:p>
            <a:endParaRPr/>
          </a:p>
        </p:txBody>
      </p:sp>
      <p:sp>
        <p:nvSpPr>
          <p:cNvPr id="1590" name="Shape 1590"/>
          <p:cNvSpPr/>
          <p:nvPr/>
        </p:nvSpPr>
        <p:spPr>
          <a:xfrm>
            <a:off x="6698946"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591" name="Shape 1591"/>
          <p:cNvSpPr>
            <a:spLocks noGrp="1"/>
          </p:cNvSpPr>
          <p:nvPr>
            <p:ph type="body" sz="quarter" idx="21"/>
          </p:nvPr>
        </p:nvSpPr>
        <p:spPr>
          <a:xfrm>
            <a:off x="3392034" y="927000"/>
            <a:ext cx="7166186" cy="444501"/>
          </a:xfrm>
          <a:prstGeom prst="rect">
            <a:avLst/>
          </a:prstGeom>
        </p:spPr>
        <p:txBody>
          <a:bodyPr anchor="ctr">
            <a:spAutoFit/>
          </a:bodyPr>
          <a:lstStyle>
            <a:lvl1pPr algn="ctr">
              <a:lnSpc>
                <a:spcPct val="100000"/>
              </a:lnSpc>
              <a:defRPr sz="2200" cap="all" spc="0">
                <a:solidFill>
                  <a:srgbClr val="9C9790"/>
                </a:solidFill>
                <a:latin typeface="Montserrat-Bold"/>
                <a:ea typeface="Montserrat-Bold"/>
                <a:cs typeface="Montserrat-Bold"/>
                <a:sym typeface="Montserrat-Bold"/>
              </a:defRPr>
            </a:lvl1pPr>
          </a:lstStyle>
          <a:p>
            <a:r>
              <a:t>portfolio section</a:t>
            </a:r>
          </a:p>
        </p:txBody>
      </p:sp>
      <p:sp>
        <p:nvSpPr>
          <p:cNvPr id="1592" name="Shape 1592"/>
          <p:cNvSpPr/>
          <p:nvPr/>
        </p:nvSpPr>
        <p:spPr>
          <a:xfrm flipV="1">
            <a:off x="10564493"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93" name="Shape 1593"/>
          <p:cNvSpPr/>
          <p:nvPr/>
        </p:nvSpPr>
        <p:spPr>
          <a:xfrm flipV="1">
            <a:off x="3398660"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94" name="Shape 1594"/>
          <p:cNvSpPr>
            <a:spLocks noGrp="1"/>
          </p:cNvSpPr>
          <p:nvPr>
            <p:ph type="sldNum" sz="quarter" idx="2"/>
          </p:nvPr>
        </p:nvSpPr>
        <p:spPr>
          <a:xfrm>
            <a:off x="6279261" y="12350154"/>
            <a:ext cx="419686" cy="444501"/>
          </a:xfrm>
          <a:prstGeom prst="rect">
            <a:avLst/>
          </a:prstGeom>
        </p:spPr>
        <p:txBody>
          <a:bodyPr/>
          <a:lstStyle/>
          <a:p>
            <a:fld id="{86CB4B4D-7CA3-9044-876B-883B54F8677D}" type="slidenum">
              <a:t>‹#›</a:t>
            </a:fld>
            <a:endParaRPr/>
          </a:p>
        </p:txBody>
      </p:sp>
      <p:sp>
        <p:nvSpPr>
          <p:cNvPr id="19" name="TextBox 18"/>
          <p:cNvSpPr txBox="1"/>
          <p:nvPr userDrawn="1"/>
        </p:nvSpPr>
        <p:spPr>
          <a:xfrm>
            <a:off x="13401312" y="12346336"/>
            <a:ext cx="9520800"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rgbClr val="9C9790"/>
                </a:solidFill>
                <a:effectLst/>
                <a:uFillTx/>
                <a:latin typeface="Montserrat-Bold"/>
                <a:ea typeface="+mn-ea"/>
                <a:cs typeface="Montserrat-Bold"/>
                <a:sym typeface="Montserrat-Regular"/>
              </a:rPr>
              <a:t>Graphicriver.net/user/goashape</a:t>
            </a:r>
          </a:p>
        </p:txBody>
      </p:sp>
    </p:spTree>
  </p:cSld>
  <p:clrMapOvr>
    <a:masterClrMapping/>
  </p:clrMapOvr>
  <p:transition xmlns:p14="http://schemas.microsoft.com/office/powerpoint/2010/mai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Auto Info">
    <p:bg>
      <p:bgPr>
        <a:gradFill flip="none" rotWithShape="1">
          <a:gsLst>
            <a:gs pos="0">
              <a:srgbClr val="A1D6D8"/>
            </a:gs>
            <a:gs pos="100000">
              <a:srgbClr val="000000"/>
            </a:gs>
          </a:gsLst>
          <a:lin ang="3600000" scaled="0"/>
        </a:gradFill>
        <a:effectLst/>
      </p:bgPr>
    </p:bg>
    <p:spTree>
      <p:nvGrpSpPr>
        <p:cNvPr id="1" name=""/>
        <p:cNvGrpSpPr/>
        <p:nvPr/>
      </p:nvGrpSpPr>
      <p:grpSpPr>
        <a:xfrm>
          <a:off x="0" y="0"/>
          <a:ext cx="0" cy="0"/>
          <a:chOff x="0" y="0"/>
          <a:chExt cx="0" cy="0"/>
        </a:xfrm>
      </p:grpSpPr>
      <p:sp>
        <p:nvSpPr>
          <p:cNvPr id="1601" name="Shape 1601"/>
          <p:cNvSpPr>
            <a:spLocks noGrp="1"/>
          </p:cNvSpPr>
          <p:nvPr>
            <p:ph type="pic" idx="13"/>
          </p:nvPr>
        </p:nvSpPr>
        <p:spPr>
          <a:xfrm>
            <a:off x="0" y="-70"/>
            <a:ext cx="24384000" cy="13716001"/>
          </a:xfrm>
          <a:prstGeom prst="rect">
            <a:avLst/>
          </a:prstGeom>
        </p:spPr>
        <p:txBody>
          <a:bodyPr lIns="91439" tIns="45719" rIns="91439" bIns="45719"/>
          <a:lstStyle/>
          <a:p>
            <a:endParaRPr/>
          </a:p>
        </p:txBody>
      </p:sp>
      <p:sp>
        <p:nvSpPr>
          <p:cNvPr id="1602" name="Shape 1602"/>
          <p:cNvSpPr>
            <a:spLocks noGrp="1"/>
          </p:cNvSpPr>
          <p:nvPr>
            <p:ph type="body" sz="quarter" idx="14"/>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03" name="Shape 1603"/>
          <p:cNvSpPr>
            <a:spLocks noGrp="1"/>
          </p:cNvSpPr>
          <p:nvPr>
            <p:ph type="body" sz="quarter" idx="15"/>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04" name="Shape 1604"/>
          <p:cNvSpPr>
            <a:spLocks noGrp="1"/>
          </p:cNvSpPr>
          <p:nvPr>
            <p:ph type="body" sz="quarter" idx="16"/>
          </p:nvPr>
        </p:nvSpPr>
        <p:spPr>
          <a:xfrm>
            <a:off x="8383835"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05" name="Shape 1605"/>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Auto Info copy 1">
    <p:bg>
      <p:bgPr>
        <a:gradFill flip="none" rotWithShape="1">
          <a:gsLst>
            <a:gs pos="0">
              <a:srgbClr val="FFD479"/>
            </a:gs>
            <a:gs pos="100000">
              <a:srgbClr val="2A2A2A"/>
            </a:gs>
          </a:gsLst>
          <a:lin ang="3600000" scaled="0"/>
        </a:gradFill>
        <a:effectLst/>
      </p:bgPr>
    </p:bg>
    <p:spTree>
      <p:nvGrpSpPr>
        <p:cNvPr id="1" name=""/>
        <p:cNvGrpSpPr/>
        <p:nvPr/>
      </p:nvGrpSpPr>
      <p:grpSpPr>
        <a:xfrm>
          <a:off x="0" y="0"/>
          <a:ext cx="0" cy="0"/>
          <a:chOff x="0" y="0"/>
          <a:chExt cx="0" cy="0"/>
        </a:xfrm>
      </p:grpSpPr>
      <p:sp>
        <p:nvSpPr>
          <p:cNvPr id="1612" name="Shape 1612"/>
          <p:cNvSpPr>
            <a:spLocks noGrp="1"/>
          </p:cNvSpPr>
          <p:nvPr>
            <p:ph type="pic" idx="13"/>
          </p:nvPr>
        </p:nvSpPr>
        <p:spPr>
          <a:xfrm>
            <a:off x="0" y="-70"/>
            <a:ext cx="24384000" cy="13716001"/>
          </a:xfrm>
          <a:prstGeom prst="rect">
            <a:avLst/>
          </a:prstGeom>
        </p:spPr>
        <p:txBody>
          <a:bodyPr lIns="91439" tIns="45719" rIns="91439" bIns="45719"/>
          <a:lstStyle/>
          <a:p>
            <a:endParaRPr/>
          </a:p>
        </p:txBody>
      </p:sp>
      <p:sp>
        <p:nvSpPr>
          <p:cNvPr id="1613" name="Shape 1613"/>
          <p:cNvSpPr>
            <a:spLocks noGrp="1"/>
          </p:cNvSpPr>
          <p:nvPr>
            <p:ph type="body" sz="quarter" idx="14"/>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14" name="Shape 1614"/>
          <p:cNvSpPr>
            <a:spLocks noGrp="1"/>
          </p:cNvSpPr>
          <p:nvPr>
            <p:ph type="body" sz="quarter" idx="15"/>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15" name="Shape 1615"/>
          <p:cNvSpPr>
            <a:spLocks noGrp="1"/>
          </p:cNvSpPr>
          <p:nvPr>
            <p:ph type="body" sz="quarter" idx="16"/>
          </p:nvPr>
        </p:nvSpPr>
        <p:spPr>
          <a:xfrm>
            <a:off x="8383835"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16" name="Shape 1616"/>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Auto Info copy">
    <p:bg>
      <p:bgPr>
        <a:gradFill flip="none" rotWithShape="1">
          <a:gsLst>
            <a:gs pos="0">
              <a:srgbClr val="9C9790"/>
            </a:gs>
            <a:gs pos="100000">
              <a:srgbClr val="1C1D21"/>
            </a:gs>
          </a:gsLst>
          <a:lin ang="3600000" scaled="0"/>
        </a:gradFill>
        <a:effectLst/>
      </p:bgPr>
    </p:bg>
    <p:spTree>
      <p:nvGrpSpPr>
        <p:cNvPr id="1" name=""/>
        <p:cNvGrpSpPr/>
        <p:nvPr/>
      </p:nvGrpSpPr>
      <p:grpSpPr>
        <a:xfrm>
          <a:off x="0" y="0"/>
          <a:ext cx="0" cy="0"/>
          <a:chOff x="0" y="0"/>
          <a:chExt cx="0" cy="0"/>
        </a:xfrm>
      </p:grpSpPr>
      <p:sp>
        <p:nvSpPr>
          <p:cNvPr id="1623" name="Shape 1623"/>
          <p:cNvSpPr>
            <a:spLocks noGrp="1"/>
          </p:cNvSpPr>
          <p:nvPr>
            <p:ph type="pic" idx="13"/>
          </p:nvPr>
        </p:nvSpPr>
        <p:spPr>
          <a:xfrm>
            <a:off x="0" y="-70"/>
            <a:ext cx="24384000" cy="13716001"/>
          </a:xfrm>
          <a:prstGeom prst="rect">
            <a:avLst/>
          </a:prstGeom>
        </p:spPr>
        <p:txBody>
          <a:bodyPr lIns="91439" tIns="45719" rIns="91439" bIns="45719"/>
          <a:lstStyle/>
          <a:p>
            <a:endParaRPr/>
          </a:p>
        </p:txBody>
      </p:sp>
      <p:sp>
        <p:nvSpPr>
          <p:cNvPr id="1624" name="Shape 1624"/>
          <p:cNvSpPr>
            <a:spLocks noGrp="1"/>
          </p:cNvSpPr>
          <p:nvPr>
            <p:ph type="body" sz="quarter" idx="14"/>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25" name="Shape 1625"/>
          <p:cNvSpPr>
            <a:spLocks noGrp="1"/>
          </p:cNvSpPr>
          <p:nvPr>
            <p:ph type="body" sz="quarter" idx="15"/>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26" name="Shape 1626"/>
          <p:cNvSpPr>
            <a:spLocks noGrp="1"/>
          </p:cNvSpPr>
          <p:nvPr>
            <p:ph type="body" sz="quarter" idx="16"/>
          </p:nvPr>
        </p:nvSpPr>
        <p:spPr>
          <a:xfrm>
            <a:off x="8383835"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27" name="Shape 1627"/>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Auto Info 2">
    <p:bg>
      <p:bgPr>
        <a:gradFill flip="none" rotWithShape="1">
          <a:gsLst>
            <a:gs pos="0">
              <a:srgbClr val="4E5461"/>
            </a:gs>
            <a:gs pos="100000">
              <a:srgbClr val="1C1D21"/>
            </a:gs>
          </a:gsLst>
          <a:lin ang="3600000" scaled="0"/>
        </a:gradFill>
        <a:effectLst/>
      </p:bgPr>
    </p:bg>
    <p:spTree>
      <p:nvGrpSpPr>
        <p:cNvPr id="1" name=""/>
        <p:cNvGrpSpPr/>
        <p:nvPr/>
      </p:nvGrpSpPr>
      <p:grpSpPr>
        <a:xfrm>
          <a:off x="0" y="0"/>
          <a:ext cx="0" cy="0"/>
          <a:chOff x="0" y="0"/>
          <a:chExt cx="0" cy="0"/>
        </a:xfrm>
      </p:grpSpPr>
      <p:sp>
        <p:nvSpPr>
          <p:cNvPr id="1634" name="Shape 1634"/>
          <p:cNvSpPr>
            <a:spLocks noGrp="1"/>
          </p:cNvSpPr>
          <p:nvPr>
            <p:ph type="body" idx="13"/>
          </p:nvPr>
        </p:nvSpPr>
        <p:spPr>
          <a:xfrm>
            <a:off x="0" y="0"/>
            <a:ext cx="24384000" cy="13716000"/>
          </a:xfrm>
          <a:prstGeom prst="rect">
            <a:avLst/>
          </a:prstGeom>
          <a:solidFill>
            <a:srgbClr val="2E3135">
              <a:alpha val="20000"/>
            </a:srgbClr>
          </a:solidFill>
        </p:spPr>
        <p:txBody>
          <a:bodyPr anchor="ctr"/>
          <a:lstStyle/>
          <a:p>
            <a:pPr>
              <a:lnSpc>
                <a:spcPct val="100000"/>
              </a:lnSpc>
              <a:defRPr sz="3000" b="1" spc="-90">
                <a:solidFill>
                  <a:srgbClr val="1C1D21"/>
                </a:solidFill>
              </a:defRPr>
            </a:pPr>
            <a:endParaRPr/>
          </a:p>
        </p:txBody>
      </p:sp>
      <p:sp>
        <p:nvSpPr>
          <p:cNvPr id="1635" name="Shape 1635"/>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636" name="Shape 1636"/>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37" name="Shape 1637"/>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38" name="Shape 1638"/>
          <p:cNvSpPr>
            <a:spLocks noGrp="1"/>
          </p:cNvSpPr>
          <p:nvPr>
            <p:ph type="body" sz="quarter" idx="17"/>
          </p:nvPr>
        </p:nvSpPr>
        <p:spPr>
          <a:xfrm>
            <a:off x="8383836"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39" name="Shape 1639"/>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Auto Info 3">
    <p:bg>
      <p:bgPr>
        <a:gradFill flip="none" rotWithShape="1">
          <a:gsLst>
            <a:gs pos="0">
              <a:srgbClr val="A1D6D8"/>
            </a:gs>
            <a:gs pos="100000">
              <a:schemeClr val="accent6">
                <a:lumOff val="-21524"/>
              </a:schemeClr>
            </a:gs>
          </a:gsLst>
          <a:lin ang="3600000" scaled="0"/>
        </a:gradFill>
        <a:effectLst/>
      </p:bgPr>
    </p:bg>
    <p:spTree>
      <p:nvGrpSpPr>
        <p:cNvPr id="1" name=""/>
        <p:cNvGrpSpPr/>
        <p:nvPr/>
      </p:nvGrpSpPr>
      <p:grpSpPr>
        <a:xfrm>
          <a:off x="0" y="0"/>
          <a:ext cx="0" cy="0"/>
          <a:chOff x="0" y="0"/>
          <a:chExt cx="0" cy="0"/>
        </a:xfrm>
      </p:grpSpPr>
      <p:sp>
        <p:nvSpPr>
          <p:cNvPr id="1646" name="Shape 1646"/>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latin typeface="Helvetica"/>
                <a:ea typeface="Helvetica"/>
                <a:cs typeface="Helvetica"/>
                <a:sym typeface="Helvetica"/>
              </a:defRPr>
            </a:pPr>
            <a:endParaRPr/>
          </a:p>
        </p:txBody>
      </p:sp>
      <p:sp>
        <p:nvSpPr>
          <p:cNvPr id="1647" name="Shape 1647"/>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648" name="Shape 1648"/>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49" name="Shape 1649"/>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50" name="Shape 1650"/>
          <p:cNvSpPr>
            <a:spLocks noGrp="1"/>
          </p:cNvSpPr>
          <p:nvPr>
            <p:ph type="body" sz="quarter" idx="17"/>
          </p:nvPr>
        </p:nvSpPr>
        <p:spPr>
          <a:xfrm>
            <a:off x="8383836"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51" name="Shape 1651"/>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Auto Info 4">
    <p:bg>
      <p:bgPr>
        <a:gradFill flip="none" rotWithShape="1">
          <a:gsLst>
            <a:gs pos="0">
              <a:srgbClr val="A1D6D8"/>
            </a:gs>
            <a:gs pos="100000">
              <a:schemeClr val="accent1">
                <a:hueOff val="273561"/>
                <a:satOff val="2937"/>
                <a:lumOff val="-22233"/>
              </a:schemeClr>
            </a:gs>
          </a:gsLst>
          <a:lin ang="3600000" scaled="0"/>
        </a:gradFill>
        <a:effectLst/>
      </p:bgPr>
    </p:bg>
    <p:spTree>
      <p:nvGrpSpPr>
        <p:cNvPr id="1" name=""/>
        <p:cNvGrpSpPr/>
        <p:nvPr/>
      </p:nvGrpSpPr>
      <p:grpSpPr>
        <a:xfrm>
          <a:off x="0" y="0"/>
          <a:ext cx="0" cy="0"/>
          <a:chOff x="0" y="0"/>
          <a:chExt cx="0" cy="0"/>
        </a:xfrm>
      </p:grpSpPr>
      <p:sp>
        <p:nvSpPr>
          <p:cNvPr id="1658" name="Shape 1658"/>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latin typeface="Helvetica"/>
                <a:ea typeface="Helvetica"/>
                <a:cs typeface="Helvetica"/>
                <a:sym typeface="Helvetica"/>
              </a:defRPr>
            </a:pPr>
            <a:endParaRPr/>
          </a:p>
        </p:txBody>
      </p:sp>
      <p:sp>
        <p:nvSpPr>
          <p:cNvPr id="1659" name="Shape 1659"/>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660" name="Shape 1660"/>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61" name="Shape 1661"/>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62" name="Shape 1662"/>
          <p:cNvSpPr>
            <a:spLocks noGrp="1"/>
          </p:cNvSpPr>
          <p:nvPr>
            <p:ph type="body" sz="quarter" idx="17"/>
          </p:nvPr>
        </p:nvSpPr>
        <p:spPr>
          <a:xfrm>
            <a:off x="8383835"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63" name="Shape 1663"/>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Auto Info 5">
    <p:bg>
      <p:bgPr>
        <a:gradFill flip="none" rotWithShape="1">
          <a:gsLst>
            <a:gs pos="0">
              <a:srgbClr val="FEFDFD"/>
            </a:gs>
            <a:gs pos="100000">
              <a:srgbClr val="000000"/>
            </a:gs>
          </a:gsLst>
          <a:lin ang="3600000" scaled="0"/>
        </a:gradFill>
        <a:effectLst/>
      </p:bgPr>
    </p:bg>
    <p:spTree>
      <p:nvGrpSpPr>
        <p:cNvPr id="1" name=""/>
        <p:cNvGrpSpPr/>
        <p:nvPr/>
      </p:nvGrpSpPr>
      <p:grpSpPr>
        <a:xfrm>
          <a:off x="0" y="0"/>
          <a:ext cx="0" cy="0"/>
          <a:chOff x="0" y="0"/>
          <a:chExt cx="0" cy="0"/>
        </a:xfrm>
      </p:grpSpPr>
      <p:sp>
        <p:nvSpPr>
          <p:cNvPr id="1670" name="Shape 1670"/>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latin typeface="Helvetica"/>
                <a:ea typeface="Helvetica"/>
                <a:cs typeface="Helvetica"/>
                <a:sym typeface="Helvetica"/>
              </a:defRPr>
            </a:pPr>
            <a:endParaRPr/>
          </a:p>
        </p:txBody>
      </p:sp>
      <p:sp>
        <p:nvSpPr>
          <p:cNvPr id="1671" name="Shape 1671"/>
          <p:cNvSpPr>
            <a:spLocks noGrp="1"/>
          </p:cNvSpPr>
          <p:nvPr>
            <p:ph type="pic" idx="14"/>
          </p:nvPr>
        </p:nvSpPr>
        <p:spPr>
          <a:xfrm>
            <a:off x="0" y="-70"/>
            <a:ext cx="24384000" cy="13716001"/>
          </a:xfrm>
          <a:prstGeom prst="rect">
            <a:avLst/>
          </a:prstGeom>
        </p:spPr>
        <p:txBody>
          <a:bodyPr lIns="91439" tIns="45719" rIns="91439" bIns="45719"/>
          <a:lstStyle/>
          <a:p>
            <a:endParaRPr/>
          </a:p>
        </p:txBody>
      </p:sp>
      <p:sp>
        <p:nvSpPr>
          <p:cNvPr id="1672" name="Shape 1672"/>
          <p:cNvSpPr>
            <a:spLocks noGrp="1"/>
          </p:cNvSpPr>
          <p:nvPr>
            <p:ph type="body" sz="quarter" idx="15"/>
          </p:nvPr>
        </p:nvSpPr>
        <p:spPr>
          <a:xfrm>
            <a:off x="8383836" y="3073325"/>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73" name="Shape 1673"/>
          <p:cNvSpPr>
            <a:spLocks noGrp="1"/>
          </p:cNvSpPr>
          <p:nvPr>
            <p:ph type="body" sz="quarter" idx="16"/>
          </p:nvPr>
        </p:nvSpPr>
        <p:spPr>
          <a:xfrm>
            <a:off x="8383836" y="10693474"/>
            <a:ext cx="7616329" cy="1"/>
          </a:xfrm>
          <a:prstGeom prst="line">
            <a:avLst/>
          </a:prstGeom>
          <a:ln w="50800">
            <a:solidFill>
              <a:srgbClr val="FEFDFD"/>
            </a:solidFill>
          </a:ln>
        </p:spPr>
        <p:txBody>
          <a:bodyPr anchor="ctr"/>
          <a:lstStyle/>
          <a:p>
            <a:pPr>
              <a:lnSpc>
                <a:spcPct val="100000"/>
              </a:lnSpc>
              <a:defRPr sz="3000" b="1" spc="-90">
                <a:solidFill>
                  <a:srgbClr val="1C1D21"/>
                </a:solidFill>
              </a:defRPr>
            </a:pPr>
            <a:endParaRPr/>
          </a:p>
        </p:txBody>
      </p:sp>
      <p:sp>
        <p:nvSpPr>
          <p:cNvPr id="1674" name="Shape 1674"/>
          <p:cNvSpPr>
            <a:spLocks noGrp="1"/>
          </p:cNvSpPr>
          <p:nvPr>
            <p:ph type="body" sz="quarter" idx="17"/>
          </p:nvPr>
        </p:nvSpPr>
        <p:spPr>
          <a:xfrm>
            <a:off x="8383835" y="3047925"/>
            <a:ext cx="7616330" cy="7620150"/>
          </a:xfrm>
          <a:prstGeom prst="rect">
            <a:avLst/>
          </a:prstGeom>
        </p:spPr>
        <p:txBody>
          <a:bodyPr anchor="ctr"/>
          <a:lstStyle>
            <a:lvl1pPr algn="ctr">
              <a:lnSpc>
                <a:spcPct val="100000"/>
              </a:lnSpc>
              <a:defRPr sz="10000" cap="all" spc="2000" baseline="10000">
                <a:solidFill>
                  <a:srgbClr val="FFFFFF"/>
                </a:solidFill>
                <a:latin typeface="+mn-lt"/>
                <a:ea typeface="+mn-ea"/>
                <a:cs typeface="+mn-cs"/>
                <a:sym typeface="Montserrat-Regular"/>
              </a:defRPr>
            </a:lvl1pPr>
          </a:lstStyle>
          <a:p>
            <a:r>
              <a:t>Title Text</a:t>
            </a:r>
          </a:p>
        </p:txBody>
      </p:sp>
      <p:sp>
        <p:nvSpPr>
          <p:cNvPr id="1675" name="Shape 1675"/>
          <p:cNvSpPr>
            <a:spLocks noGrp="1"/>
          </p:cNvSpPr>
          <p:nvPr>
            <p:ph type="sldNum" sz="quarter" idx="2"/>
          </p:nvPr>
        </p:nvSpPr>
        <p:spPr>
          <a:prstGeom prst="rect">
            <a:avLst/>
          </a:prstGeom>
          <a:ln w="12700">
            <a:miter lim="400000"/>
          </a:ln>
        </p:spPr>
        <p:txBody>
          <a:bodyPr wrap="none" lIns="50800" tIns="50800" rIns="50800" bIns="50800" anchor="ctr">
            <a:spAutoFit/>
          </a:bodyPr>
          <a:lstStyle>
            <a:lvl1pPr>
              <a:defRPr lang="uk-UA">
                <a:solidFill>
                  <a:srgbClr val="FFFFFF"/>
                </a:solidFill>
              </a:defRPr>
            </a:lvl1pPr>
          </a:lstStyle>
          <a:p>
            <a:fld id="{86CB4B4D-7CA3-9044-876B-883B54F8677D}" type="slidenum">
              <a:rPr lang="uk-UA"/>
              <a:pPr/>
              <a:t>‹#›</a:t>
            </a:fld>
            <a:endParaRPr lang="uk-UA"/>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01" Type="http://schemas.openxmlformats.org/officeDocument/2006/relationships/slideLayout" Target="../slideLayouts/slideLayout101.xml"/><Relationship Id="rId102" Type="http://schemas.openxmlformats.org/officeDocument/2006/relationships/slideLayout" Target="../slideLayouts/slideLayout102.xml"/><Relationship Id="rId10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slideLayout" Target="../slideLayouts/slideLayout79.xml"/><Relationship Id="rId90" Type="http://schemas.openxmlformats.org/officeDocument/2006/relationships/slideLayout" Target="../slideLayouts/slideLayout90.xml"/><Relationship Id="rId91" Type="http://schemas.openxmlformats.org/officeDocument/2006/relationships/slideLayout" Target="../slideLayouts/slideLayout91.xml"/><Relationship Id="rId92" Type="http://schemas.openxmlformats.org/officeDocument/2006/relationships/slideLayout" Target="../slideLayouts/slideLayout92.xml"/><Relationship Id="rId93" Type="http://schemas.openxmlformats.org/officeDocument/2006/relationships/slideLayout" Target="../slideLayouts/slideLayout93.xml"/><Relationship Id="rId94" Type="http://schemas.openxmlformats.org/officeDocument/2006/relationships/slideLayout" Target="../slideLayouts/slideLayout94.xml"/><Relationship Id="rId95" Type="http://schemas.openxmlformats.org/officeDocument/2006/relationships/slideLayout" Target="../slideLayouts/slideLayout95.xml"/><Relationship Id="rId96" Type="http://schemas.openxmlformats.org/officeDocument/2006/relationships/slideLayout" Target="../slideLayouts/slideLayout96.xml"/><Relationship Id="rId97" Type="http://schemas.openxmlformats.org/officeDocument/2006/relationships/slideLayout" Target="../slideLayouts/slideLayout97.xml"/><Relationship Id="rId98" Type="http://schemas.openxmlformats.org/officeDocument/2006/relationships/slideLayout" Target="../slideLayouts/slideLayout98.xml"/><Relationship Id="rId99" Type="http://schemas.openxmlformats.org/officeDocument/2006/relationships/slideLayout" Target="../slideLayouts/slideLayout9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100" Type="http://schemas.openxmlformats.org/officeDocument/2006/relationships/slideLayout" Target="../slideLayouts/slideLayout100.xml"/><Relationship Id="rId80" Type="http://schemas.openxmlformats.org/officeDocument/2006/relationships/slideLayout" Target="../slideLayouts/slideLayout80.xml"/><Relationship Id="rId81" Type="http://schemas.openxmlformats.org/officeDocument/2006/relationships/slideLayout" Target="../slideLayouts/slideLayout81.xml"/><Relationship Id="rId82" Type="http://schemas.openxmlformats.org/officeDocument/2006/relationships/slideLayout" Target="../slideLayouts/slideLayout82.xml"/><Relationship Id="rId83" Type="http://schemas.openxmlformats.org/officeDocument/2006/relationships/slideLayout" Target="../slideLayouts/slideLayout83.xml"/><Relationship Id="rId84" Type="http://schemas.openxmlformats.org/officeDocument/2006/relationships/slideLayout" Target="../slideLayouts/slideLayout84.xml"/><Relationship Id="rId85" Type="http://schemas.openxmlformats.org/officeDocument/2006/relationships/slideLayout" Target="../slideLayouts/slideLayout85.xml"/><Relationship Id="rId86" Type="http://schemas.openxmlformats.org/officeDocument/2006/relationships/slideLayout" Target="../slideLayouts/slideLayout86.xml"/><Relationship Id="rId87" Type="http://schemas.openxmlformats.org/officeDocument/2006/relationships/slideLayout" Target="../slideLayouts/slideLayout87.xml"/><Relationship Id="rId88" Type="http://schemas.openxmlformats.org/officeDocument/2006/relationships/slideLayout" Target="../slideLayouts/slideLayout88.xml"/><Relationship Id="rId8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58999" y="1758999"/>
            <a:ext cx="20866002" cy="8933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r>
              <a:t>Text názvu</a:t>
            </a:r>
          </a:p>
        </p:txBody>
      </p:sp>
      <p:sp>
        <p:nvSpPr>
          <p:cNvPr id="3" name="Shape 3"/>
          <p:cNvSpPr>
            <a:spLocks noGrp="1"/>
          </p:cNvSpPr>
          <p:nvPr>
            <p:ph type="body" idx="1"/>
          </p:nvPr>
        </p:nvSpPr>
        <p:spPr>
          <a:xfrm>
            <a:off x="1760241" y="6858000"/>
            <a:ext cx="20863520" cy="509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r>
              <a:t>Text úrovne 1</a:t>
            </a:r>
          </a:p>
          <a:p>
            <a:pPr lvl="1"/>
            <a:r>
              <a:t>Text úrovne 2</a:t>
            </a:r>
          </a:p>
          <a:p>
            <a:pPr lvl="2"/>
            <a:r>
              <a:t>Text úrovne 3</a:t>
            </a:r>
          </a:p>
          <a:p>
            <a:pPr lvl="3"/>
            <a:r>
              <a:t>Text úrovne 4</a:t>
            </a:r>
          </a:p>
          <a:p>
            <a:pPr lvl="4"/>
            <a:r>
              <a:t>Text úrovne 5</a:t>
            </a:r>
          </a:p>
        </p:txBody>
      </p:sp>
      <p:sp>
        <p:nvSpPr>
          <p:cNvPr id="4" name="Shape 4"/>
          <p:cNvSpPr>
            <a:spLocks noGrp="1"/>
          </p:cNvSpPr>
          <p:nvPr>
            <p:ph type="sldNum" sz="quarter" idx="2"/>
          </p:nvPr>
        </p:nvSpPr>
        <p:spPr>
          <a:xfrm>
            <a:off x="21865718" y="1758999"/>
            <a:ext cx="506878" cy="441146"/>
          </a:xfrm>
          <a:prstGeom prst="rect">
            <a:avLst/>
          </a:prstGeom>
          <a:ln w="12700">
            <a:miter lim="400000"/>
          </a:ln>
        </p:spPr>
        <p:txBody>
          <a:bodyPr wrap="none" lIns="50800" tIns="50800" rIns="50800" bIns="50800" anchor="ctr">
            <a:spAutoFit/>
          </a:bodyPr>
          <a:lstStyle>
            <a:lvl1pPr>
              <a:defRPr kumimoji="0" lang="uk-UA" sz="2200" b="0" i="0" u="none" strike="noStrike" cap="all" spc="0" normalizeH="0" baseline="0">
                <a:ln>
                  <a:noFill/>
                </a:ln>
                <a:solidFill>
                  <a:srgbClr val="9C9790"/>
                </a:solidFill>
                <a:effectLst/>
                <a:uFillTx/>
                <a:latin typeface="Montserrat-Bold"/>
                <a:ea typeface="Montserrat-Bold"/>
                <a:cs typeface="Montserrat-Bold"/>
                <a:sym typeface="Montserrat-Bold"/>
              </a:defRPr>
            </a:lvl1pPr>
          </a:lstStyle>
          <a:p>
            <a:pPr algn="l"/>
            <a:fld id="{86CB4B4D-7CA3-9044-876B-883B54F8677D}" type="slidenum">
              <a:rPr lang="uk-UA"/>
              <a:pPr algn="l"/>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Lst>
  <p:transition xmlns:p14="http://schemas.microsoft.com/office/powerpoint/2010/main" spd="med"/>
  <p:txStyles>
    <p:titleStyle>
      <a:lvl1pPr marL="0" marR="0" indent="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1pPr>
      <a:lvl2pPr marL="0" marR="0" indent="2286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2pPr>
      <a:lvl3pPr marL="0" marR="0" indent="4572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3pPr>
      <a:lvl4pPr marL="0" marR="0" indent="6858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4pPr>
      <a:lvl5pPr marL="0" marR="0" indent="9144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5pPr>
      <a:lvl6pPr marL="0" marR="0" indent="11430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6pPr>
      <a:lvl7pPr marL="0" marR="0" indent="13716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7pPr>
      <a:lvl8pPr marL="0" marR="0" indent="16002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8pPr>
      <a:lvl9pPr marL="0" marR="0" indent="1828800" algn="ctr" defTabSz="825500" rtl="0" latinLnBrk="0">
        <a:lnSpc>
          <a:spcPct val="100000"/>
        </a:lnSpc>
        <a:spcBef>
          <a:spcPts val="0"/>
        </a:spcBef>
        <a:spcAft>
          <a:spcPts val="0"/>
        </a:spcAft>
        <a:buClrTx/>
        <a:buSzTx/>
        <a:buFontTx/>
        <a:buNone/>
        <a:tabLst/>
        <a:defRPr sz="5500" b="0" i="0" u="none" strike="noStrike" cap="none" spc="-110" baseline="0">
          <a:ln>
            <a:noFill/>
          </a:ln>
          <a:solidFill>
            <a:srgbClr val="000000"/>
          </a:solidFill>
          <a:uFillTx/>
          <a:latin typeface="Lora"/>
          <a:ea typeface="Lora"/>
          <a:cs typeface="Lora"/>
          <a:sym typeface="Lora"/>
        </a:defRPr>
      </a:lvl9pPr>
    </p:titleStyle>
    <p:bodyStyle>
      <a:lvl1pPr marL="0" marR="0" indent="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1pPr>
      <a:lvl2pPr marL="0" marR="0" indent="228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2pPr>
      <a:lvl3pPr marL="0" marR="0" indent="457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3pPr>
      <a:lvl4pPr marL="0" marR="0" indent="685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4pPr>
      <a:lvl5pPr marL="0" marR="0" indent="9144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5pPr>
      <a:lvl6pPr marL="0" marR="0" indent="11430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6pPr>
      <a:lvl7pPr marL="0" marR="0" indent="1371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7pPr>
      <a:lvl8pPr marL="0" marR="0" indent="1600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8pPr>
      <a:lvl9pPr marL="0" marR="0" indent="1828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j-lt"/>
          <a:ea typeface="+mj-ea"/>
          <a:cs typeface="+mj-cs"/>
          <a:sym typeface="Karla"/>
        </a:defRPr>
      </a:lvl9pPr>
    </p:bodyStyle>
    <p:otherStyle>
      <a:lvl1pPr marL="0" marR="0" indent="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1pPr>
      <a:lvl2pPr marL="0" marR="0" indent="2286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2pPr>
      <a:lvl3pPr marL="0" marR="0" indent="4572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3pPr>
      <a:lvl4pPr marL="0" marR="0" indent="6858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4pPr>
      <a:lvl5pPr marL="0" marR="0" indent="9144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5pPr>
      <a:lvl6pPr marL="0" marR="0" indent="11430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6pPr>
      <a:lvl7pPr marL="0" marR="0" indent="13716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7pPr>
      <a:lvl8pPr marL="0" marR="0" indent="16002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8pPr>
      <a:lvl9pPr marL="0" marR="0" indent="1828800" algn="r" defTabSz="825500" rtl="0" latinLnBrk="0">
        <a:lnSpc>
          <a:spcPct val="150000"/>
        </a:lnSpc>
        <a:spcBef>
          <a:spcPts val="0"/>
        </a:spcBef>
        <a:spcAft>
          <a:spcPts val="0"/>
        </a:spcAft>
        <a:buClrTx/>
        <a:buSzTx/>
        <a:buFontTx/>
        <a:buNone/>
        <a:tabLst/>
        <a:defRPr sz="2200" b="0" i="0" u="none" strike="noStrike" cap="all" spc="0" baseline="0">
          <a:ln>
            <a:noFill/>
          </a:ln>
          <a:solidFill>
            <a:schemeClr val="tx1"/>
          </a:solidFill>
          <a:uFillTx/>
          <a:latin typeface="+mn-lt"/>
          <a:ea typeface="+mn-ea"/>
          <a:cs typeface="+mn-cs"/>
          <a:sym typeface="Montserrat-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jpg"/><Relationship Id="rId3" Type="http://schemas.openxmlformats.org/officeDocument/2006/relationships/image" Target="../media/image1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image" Target="../media/image8.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jp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jp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jp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jp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8.jp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jp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8.jp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8.jpg"/><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8.jpg"/><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8.jp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8.jpg"/><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8.jpg"/><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8.jpg"/><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g"/><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image" Target="../media/image8.jpg"/><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18.png"/><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8.jp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png"/><Relationship Id="rId7" Type="http://schemas.openxmlformats.org/officeDocument/2006/relationships/image" Target="../media/image22.png"/><Relationship Id="rId1" Type="http://schemas.openxmlformats.org/officeDocument/2006/relationships/slideLayout" Target="../slideLayouts/slideLayout60.xml"/><Relationship Id="rId2"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image" Target="../media/image8.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image" Target="../media/image8.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image" Target="../media/image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image" Target="../media/image8.jpg"/><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image" Target="../media/image8.jpg"/><Relationship Id="rId3"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14.png"/><Relationship Id="rId3" Type="http://schemas.openxmlformats.org/officeDocument/2006/relationships/image" Target="../media/image8.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image" Target="../media/image14.png"/><Relationship Id="rId3" Type="http://schemas.openxmlformats.org/officeDocument/2006/relationships/image" Target="../media/image8.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image" Target="../media/image14.png"/><Relationship Id="rId3" Type="http://schemas.openxmlformats.org/officeDocument/2006/relationships/image" Target="../media/image8.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image" Target="../media/image14.pn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image" Target="../media/image14.png"/><Relationship Id="rId3" Type="http://schemas.openxmlformats.org/officeDocument/2006/relationships/image" Target="../media/image8.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 Id="rId3" Type="http://schemas.openxmlformats.org/officeDocument/2006/relationships/image" Target="../media/image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image" Target="../media/image14.png"/><Relationship Id="rId3" Type="http://schemas.openxmlformats.org/officeDocument/2006/relationships/image" Target="../media/image8.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image" Target="../media/image8.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8.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8.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image" Target="../media/image8.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image" Target="../media/image8.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8.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image" Target="../media/image8.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8.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image" Target="../media/image8.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image" Target="../media/image8.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g"/><Relationship Id="rId3" Type="http://schemas.openxmlformats.org/officeDocument/2006/relationships/image" Target="../media/image1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image" Target="../media/image8.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image" Target="../media/image8.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8.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image" Target="../media/image8.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image" Target="../media/image8.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image" Target="../media/image8.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8.xml"/><Relationship Id="rId2" Type="http://schemas.openxmlformats.org/officeDocument/2006/relationships/image" Target="../media/image8.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image" Target="../media/image8.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image" Target="../media/image8.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Shape 1721"/>
          <p:cNvSpPr>
            <a:spLocks noGrp="1"/>
          </p:cNvSpPr>
          <p:nvPr>
            <p:ph type="body" sz="half" idx="1"/>
          </p:nvPr>
        </p:nvSpPr>
        <p:spPr>
          <a:prstGeom prst="rect">
            <a:avLst/>
          </a:prstGeom>
        </p:spPr>
        <p:txBody>
          <a:bodyPr/>
          <a:lstStyle/>
          <a:p>
            <a:r>
              <a:t>Class aptent taciti sociosqu ad litora torquent per conubia nostra, per inceptos hymenaeos. Nam quam nunc, blandit vel, luctus pulvinar, hendrerit id, lorem. Morbi ac felis. Phasellus nec sem in justo pellentesque facilisis. Nullam nulla eros, ultricies sit amet. Collaboratively brand fully tested expertise and distinctive meta-services. Professionally alternative ROI rather than vertical best practices. Proactively evisculate clicks-and-mortar human capital through state of the art users. Monotonectally productize competitive results before end-to-end technologies. Objectively formulate best-of-breed synergy vis-a-vis high-quality supply chains. Collaboratively brand fully tested expertise and distinctive meta-services. Enthusiastically pontificate 24/7 intellectual capital without.</a:t>
            </a:r>
          </a:p>
        </p:txBody>
      </p:sp>
      <p:sp>
        <p:nvSpPr>
          <p:cNvPr id="1722" name="Shape 1722"/>
          <p:cNvSpPr>
            <a:spLocks noGrp="1"/>
          </p:cNvSpPr>
          <p:nvPr>
            <p:ph type="title"/>
          </p:nvPr>
        </p:nvSpPr>
        <p:spPr>
          <a:prstGeom prst="rect">
            <a:avLst/>
          </a:prstGeom>
        </p:spPr>
        <p:txBody>
          <a:bodyPr/>
          <a:lstStyle/>
          <a:p>
            <a:r>
              <a:t>Left align basic slide</a:t>
            </a:r>
          </a:p>
        </p:txBody>
      </p:sp>
      <p:sp>
        <p:nvSpPr>
          <p:cNvPr id="2" name="Slide Number Placeholder 1"/>
          <p:cNvSpPr>
            <a:spLocks noGrp="1"/>
          </p:cNvSpPr>
          <p:nvPr>
            <p:ph type="sldNum" sz="quarter" idx="2"/>
          </p:nvPr>
        </p:nvSpPr>
        <p:spPr>
          <a:xfrm>
            <a:off x="21468325" y="930355"/>
            <a:ext cx="506878" cy="441146"/>
          </a:xfrm>
        </p:spPr>
        <p:txBody>
          <a:bodyPr/>
          <a:lstStyle/>
          <a:p>
            <a:pPr algn="l">
              <a:lnSpc>
                <a:spcPct val="100000"/>
              </a:lnSpc>
            </a:pPr>
            <a:fld id="{86CB4B4D-7CA3-9044-876B-883B54F8677D}" type="slidenum">
              <a:rPr lang="uk-UA"/>
              <a:pPr algn="l">
                <a:lnSpc>
                  <a:spcPct val="100000"/>
                </a:lnSpc>
              </a:pPr>
              <a:t>1</a:t>
            </a:fld>
            <a:endParaRPr lang="uk-UA"/>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 name="Shape 1787"/>
          <p:cNvSpPr>
            <a:spLocks noGrp="1"/>
          </p:cNvSpPr>
          <p:nvPr>
            <p:ph type="title"/>
          </p:nvPr>
        </p:nvSpPr>
        <p:spPr>
          <a:prstGeom prst="rect">
            <a:avLst/>
          </a:prstGeom>
        </p:spPr>
        <p:txBody>
          <a:bodyPr/>
          <a:lstStyle/>
          <a:p>
            <a:r>
              <a:t>Styling half picture slide 03</a:t>
            </a:r>
          </a:p>
        </p:txBody>
      </p:sp>
      <p:sp>
        <p:nvSpPr>
          <p:cNvPr id="1788" name="Shape 1788"/>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sp>
        <p:nvSpPr>
          <p:cNvPr id="1789" name="Shape 1789"/>
          <p:cNvSpPr>
            <a:spLocks noGrp="1"/>
          </p:cNvSpPr>
          <p:nvPr>
            <p:ph type="sldNum" sz="quarter" idx="2"/>
          </p:nvPr>
        </p:nvSpPr>
        <p:spPr>
          <a:xfrm>
            <a:off x="17409735" y="12365623"/>
            <a:ext cx="506878" cy="441146"/>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pic>
        <p:nvPicPr>
          <p:cNvPr id="1790" name="13950256158_601a66b2d0_o2.jpg"/>
          <p:cNvPicPr>
            <a:picLocks noGrp="1" noChangeAspect="1"/>
          </p:cNvPicPr>
          <p:nvPr>
            <p:ph type="pic" idx="13"/>
          </p:nvPr>
        </p:nvPicPr>
        <p:blipFill>
          <a:blip r:embed="rId2">
            <a:extLst>
              <a:ext uri="{28A0092B-C50C-407E-A947-70E740481C1C}">
                <a14:useLocalDpi xmlns:a14="http://schemas.microsoft.com/office/drawing/2010/main" val="0"/>
              </a:ext>
            </a:extLst>
          </a:blip>
          <a:srcRect l="5567" r="5567"/>
          <a:stretch>
            <a:fillRect/>
          </a:stretch>
        </p:blipFill>
        <p:spPr>
          <a:xfrm>
            <a:off x="0" y="0"/>
            <a:ext cx="12188825" cy="13716000"/>
          </a:xfrm>
          <a:prstGeom prst="rect">
            <a:avLst/>
          </a:prstGeom>
        </p:spPr>
      </p:pic>
      <p:pic>
        <p:nvPicPr>
          <p:cNvPr id="1791" name="13950256158_601a66b2d0_o2-small-filtered.jpe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flipH="1">
            <a:off x="2932113" y="3695700"/>
            <a:ext cx="6324600" cy="6324600"/>
          </a:xfrm>
          <a:custGeom>
            <a:avLst/>
            <a:gdLst/>
            <a:ahLst/>
            <a:cxnLst>
              <a:cxn ang="0">
                <a:pos x="wd2" y="hd2"/>
              </a:cxn>
              <a:cxn ang="5400000">
                <a:pos x="wd2" y="hd2"/>
              </a:cxn>
              <a:cxn ang="10800000">
                <a:pos x="wd2" y="hd2"/>
              </a:cxn>
              <a:cxn ang="16200000">
                <a:pos x="wd2" y="hd2"/>
              </a:cxn>
            </a:cxnLst>
            <a:rect l="0" t="0" r="r" b="b"/>
            <a:pathLst>
              <a:path w="21600" h="21600" extrusionOk="0">
                <a:moveTo>
                  <a:pt x="10827" y="0"/>
                </a:moveTo>
                <a:lnTo>
                  <a:pt x="3189" y="3155"/>
                </a:lnTo>
                <a:lnTo>
                  <a:pt x="0" y="10758"/>
                </a:lnTo>
                <a:lnTo>
                  <a:pt x="3189" y="18391"/>
                </a:lnTo>
                <a:lnTo>
                  <a:pt x="10804" y="21600"/>
                </a:lnTo>
                <a:lnTo>
                  <a:pt x="18465" y="18391"/>
                </a:lnTo>
                <a:lnTo>
                  <a:pt x="21600" y="10776"/>
                </a:lnTo>
                <a:lnTo>
                  <a:pt x="18465" y="3155"/>
                </a:lnTo>
                <a:lnTo>
                  <a:pt x="10827" y="0"/>
                </a:lnTo>
                <a:close/>
              </a:path>
            </a:pathLst>
          </a:custGeom>
        </p:spPr>
      </p:pic>
      <p:pic>
        <p:nvPicPr>
          <p:cNvPr id="1792" name="05.png"/>
          <p:cNvPicPr>
            <a:picLocks noGrp="1" noChangeAspect="1"/>
          </p:cNvPicPr>
          <p:nvPr>
            <p:ph type="pic" idx="15"/>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 name="Shape 2519"/>
          <p:cNvSpPr>
            <a:spLocks noGrp="1"/>
          </p:cNvSpPr>
          <p:nvPr>
            <p:ph type="body" idx="13"/>
          </p:nvPr>
        </p:nvSpPr>
        <p:spPr>
          <a:prstGeom prst="rect">
            <a:avLst/>
          </a:prstGeom>
        </p:spPr>
        <p:txBody>
          <a:bodyPr/>
          <a:lstStyle/>
          <a:p>
            <a:pPr>
              <a:lnSpc>
                <a:spcPct val="100000"/>
              </a:lnSpc>
              <a:defRPr sz="3200" b="1">
                <a:solidFill>
                  <a:srgbClr val="FFFFFF"/>
                </a:solidFill>
                <a:latin typeface="Helvetica"/>
                <a:ea typeface="Helvetica"/>
                <a:cs typeface="Helvetica"/>
                <a:sym typeface="Helvetica"/>
              </a:defRPr>
            </a:pPr>
            <a:endParaRPr/>
          </a:p>
        </p:txBody>
      </p:sp>
      <p:pic>
        <p:nvPicPr>
          <p:cNvPr id="2520" name="11221256734_53f33b98a5_k.jpg"/>
          <p:cNvPicPr>
            <a:picLocks noGrp="1" noChangeAspect="1"/>
          </p:cNvPicPr>
          <p:nvPr>
            <p:ph type="pic" idx="14"/>
          </p:nvPr>
        </p:nvPicPr>
        <p:blipFill rotWithShape="1">
          <a:blip r:embed="rId2">
            <a:alphaModFix amt="22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521" name="Shape 2521"/>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522" name="Shape 2522"/>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523" name="Shape 2523"/>
          <p:cNvSpPr>
            <a:spLocks noGrp="1"/>
          </p:cNvSpPr>
          <p:nvPr>
            <p:ph type="body" idx="17"/>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 name="Shape 2525"/>
          <p:cNvSpPr/>
          <p:nvPr/>
        </p:nvSpPr>
        <p:spPr>
          <a:xfrm>
            <a:off x="17589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26" name="Shape 2526"/>
          <p:cNvSpPr/>
          <p:nvPr/>
        </p:nvSpPr>
        <p:spPr>
          <a:xfrm>
            <a:off x="28257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27" name="Shape 2527"/>
          <p:cNvSpPr/>
          <p:nvPr/>
        </p:nvSpPr>
        <p:spPr>
          <a:xfrm>
            <a:off x="38925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28" name="Shape 2528"/>
          <p:cNvSpPr/>
          <p:nvPr/>
        </p:nvSpPr>
        <p:spPr>
          <a:xfrm>
            <a:off x="5035599" y="28520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29" name="Shape 2529"/>
          <p:cNvSpPr/>
          <p:nvPr/>
        </p:nvSpPr>
        <p:spPr>
          <a:xfrm>
            <a:off x="6102399" y="28520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0" name="Shape 2530"/>
          <p:cNvSpPr/>
          <p:nvPr/>
        </p:nvSpPr>
        <p:spPr>
          <a:xfrm>
            <a:off x="7143799" y="2852040"/>
            <a:ext cx="457201" cy="558820"/>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1" name="Shape 2531"/>
          <p:cNvSpPr/>
          <p:nvPr/>
        </p:nvSpPr>
        <p:spPr>
          <a:xfrm>
            <a:off x="8210599" y="28520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2" name="Shape 2532"/>
          <p:cNvSpPr/>
          <p:nvPr/>
        </p:nvSpPr>
        <p:spPr>
          <a:xfrm>
            <a:off x="9277399" y="28520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3" name="Shape 2533"/>
          <p:cNvSpPr/>
          <p:nvPr/>
        </p:nvSpPr>
        <p:spPr>
          <a:xfrm>
            <a:off x="10344199" y="28520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4" name="Shape 2534"/>
          <p:cNvSpPr/>
          <p:nvPr/>
        </p:nvSpPr>
        <p:spPr>
          <a:xfrm>
            <a:off x="11410999" y="2852040"/>
            <a:ext cx="457201" cy="55882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5" name="Shape 2535"/>
          <p:cNvSpPr/>
          <p:nvPr/>
        </p:nvSpPr>
        <p:spPr>
          <a:xfrm>
            <a:off x="1809799" y="3918840"/>
            <a:ext cx="457201" cy="558820"/>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6" name="Shape 2536"/>
          <p:cNvSpPr/>
          <p:nvPr/>
        </p:nvSpPr>
        <p:spPr>
          <a:xfrm>
            <a:off x="28257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7" name="Shape 2537"/>
          <p:cNvSpPr/>
          <p:nvPr/>
        </p:nvSpPr>
        <p:spPr>
          <a:xfrm>
            <a:off x="3943399" y="39188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8" name="Shape 2538"/>
          <p:cNvSpPr/>
          <p:nvPr/>
        </p:nvSpPr>
        <p:spPr>
          <a:xfrm>
            <a:off x="5010199" y="39188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9" name="Shape 2539"/>
          <p:cNvSpPr/>
          <p:nvPr/>
        </p:nvSpPr>
        <p:spPr>
          <a:xfrm>
            <a:off x="6026199" y="4007740"/>
            <a:ext cx="558801" cy="38100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0" name="Shape 2540"/>
          <p:cNvSpPr/>
          <p:nvPr/>
        </p:nvSpPr>
        <p:spPr>
          <a:xfrm>
            <a:off x="70929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1" name="Shape 2541"/>
          <p:cNvSpPr/>
          <p:nvPr/>
        </p:nvSpPr>
        <p:spPr>
          <a:xfrm>
            <a:off x="8210599" y="3969640"/>
            <a:ext cx="457201" cy="457201"/>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2" name="Shape 2542"/>
          <p:cNvSpPr/>
          <p:nvPr/>
        </p:nvSpPr>
        <p:spPr>
          <a:xfrm>
            <a:off x="92265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3" name="Shape 2543"/>
          <p:cNvSpPr/>
          <p:nvPr/>
        </p:nvSpPr>
        <p:spPr>
          <a:xfrm>
            <a:off x="102933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4" name="Shape 2544"/>
          <p:cNvSpPr/>
          <p:nvPr/>
        </p:nvSpPr>
        <p:spPr>
          <a:xfrm>
            <a:off x="113601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5" name="Shape 2545"/>
          <p:cNvSpPr/>
          <p:nvPr/>
        </p:nvSpPr>
        <p:spPr>
          <a:xfrm>
            <a:off x="17589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6" name="Shape 2546"/>
          <p:cNvSpPr/>
          <p:nvPr/>
        </p:nvSpPr>
        <p:spPr>
          <a:xfrm>
            <a:off x="2825799" y="50364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7" name="Shape 2547"/>
          <p:cNvSpPr/>
          <p:nvPr/>
        </p:nvSpPr>
        <p:spPr>
          <a:xfrm>
            <a:off x="38925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8" name="Shape 2548"/>
          <p:cNvSpPr/>
          <p:nvPr/>
        </p:nvSpPr>
        <p:spPr>
          <a:xfrm>
            <a:off x="4959399" y="5201540"/>
            <a:ext cx="558801" cy="127001"/>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9" name="Shape 2549"/>
          <p:cNvSpPr/>
          <p:nvPr/>
        </p:nvSpPr>
        <p:spPr>
          <a:xfrm>
            <a:off x="60261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0" name="Shape 2550"/>
          <p:cNvSpPr/>
          <p:nvPr/>
        </p:nvSpPr>
        <p:spPr>
          <a:xfrm>
            <a:off x="70929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1" name="Shape 2551"/>
          <p:cNvSpPr/>
          <p:nvPr/>
        </p:nvSpPr>
        <p:spPr>
          <a:xfrm>
            <a:off x="81597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2" name="Shape 2552"/>
          <p:cNvSpPr/>
          <p:nvPr/>
        </p:nvSpPr>
        <p:spPr>
          <a:xfrm>
            <a:off x="9226599" y="50110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3" name="Shape 2553"/>
          <p:cNvSpPr/>
          <p:nvPr/>
        </p:nvSpPr>
        <p:spPr>
          <a:xfrm>
            <a:off x="10293399" y="50110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4" name="Shape 2554"/>
          <p:cNvSpPr/>
          <p:nvPr/>
        </p:nvSpPr>
        <p:spPr>
          <a:xfrm>
            <a:off x="11360199" y="50110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5" name="Shape 2555"/>
          <p:cNvSpPr/>
          <p:nvPr/>
        </p:nvSpPr>
        <p:spPr>
          <a:xfrm>
            <a:off x="17589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6" name="Shape 2556"/>
          <p:cNvSpPr/>
          <p:nvPr/>
        </p:nvSpPr>
        <p:spPr>
          <a:xfrm>
            <a:off x="28257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7" name="Shape 2557"/>
          <p:cNvSpPr/>
          <p:nvPr/>
        </p:nvSpPr>
        <p:spPr>
          <a:xfrm>
            <a:off x="38925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8" name="Shape 2558"/>
          <p:cNvSpPr/>
          <p:nvPr/>
        </p:nvSpPr>
        <p:spPr>
          <a:xfrm>
            <a:off x="49593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59" name="Shape 2559"/>
          <p:cNvSpPr/>
          <p:nvPr/>
        </p:nvSpPr>
        <p:spPr>
          <a:xfrm>
            <a:off x="6026199" y="61032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0" name="Shape 2560"/>
          <p:cNvSpPr/>
          <p:nvPr/>
        </p:nvSpPr>
        <p:spPr>
          <a:xfrm>
            <a:off x="70929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1" name="Shape 2561"/>
          <p:cNvSpPr/>
          <p:nvPr/>
        </p:nvSpPr>
        <p:spPr>
          <a:xfrm>
            <a:off x="8159799" y="61032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2" name="Shape 2562"/>
          <p:cNvSpPr/>
          <p:nvPr/>
        </p:nvSpPr>
        <p:spPr>
          <a:xfrm>
            <a:off x="92265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3" name="Shape 2563"/>
          <p:cNvSpPr/>
          <p:nvPr/>
        </p:nvSpPr>
        <p:spPr>
          <a:xfrm>
            <a:off x="102933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4" name="Shape 2564"/>
          <p:cNvSpPr/>
          <p:nvPr/>
        </p:nvSpPr>
        <p:spPr>
          <a:xfrm>
            <a:off x="113601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5" name="Shape 2565"/>
          <p:cNvSpPr/>
          <p:nvPr/>
        </p:nvSpPr>
        <p:spPr>
          <a:xfrm>
            <a:off x="1758999" y="7170040"/>
            <a:ext cx="558801" cy="457214"/>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6" name="Shape 2566"/>
          <p:cNvSpPr/>
          <p:nvPr/>
        </p:nvSpPr>
        <p:spPr>
          <a:xfrm>
            <a:off x="2825799" y="7170040"/>
            <a:ext cx="558801" cy="457220"/>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7" name="Shape 2567"/>
          <p:cNvSpPr/>
          <p:nvPr/>
        </p:nvSpPr>
        <p:spPr>
          <a:xfrm>
            <a:off x="3892599" y="7119240"/>
            <a:ext cx="558801" cy="558820"/>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8" name="Shape 2568"/>
          <p:cNvSpPr/>
          <p:nvPr/>
        </p:nvSpPr>
        <p:spPr>
          <a:xfrm>
            <a:off x="4959399" y="7119240"/>
            <a:ext cx="558801" cy="558820"/>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69" name="Shape 2569"/>
          <p:cNvSpPr/>
          <p:nvPr/>
        </p:nvSpPr>
        <p:spPr>
          <a:xfrm>
            <a:off x="6026199" y="7119240"/>
            <a:ext cx="558801" cy="558814"/>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0" name="Shape 2570"/>
          <p:cNvSpPr/>
          <p:nvPr/>
        </p:nvSpPr>
        <p:spPr>
          <a:xfrm>
            <a:off x="7092999" y="7131940"/>
            <a:ext cx="558801" cy="546104"/>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1" name="Shape 2571"/>
          <p:cNvSpPr/>
          <p:nvPr/>
        </p:nvSpPr>
        <p:spPr>
          <a:xfrm>
            <a:off x="8159799" y="71192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2" name="Shape 2572"/>
          <p:cNvSpPr/>
          <p:nvPr/>
        </p:nvSpPr>
        <p:spPr>
          <a:xfrm>
            <a:off x="9226599" y="71192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3" name="Shape 2573"/>
          <p:cNvSpPr/>
          <p:nvPr/>
        </p:nvSpPr>
        <p:spPr>
          <a:xfrm>
            <a:off x="10293399" y="71192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4" name="Shape 2574"/>
          <p:cNvSpPr/>
          <p:nvPr/>
        </p:nvSpPr>
        <p:spPr>
          <a:xfrm>
            <a:off x="11385599" y="71192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5" name="Shape 2575"/>
          <p:cNvSpPr/>
          <p:nvPr/>
        </p:nvSpPr>
        <p:spPr>
          <a:xfrm>
            <a:off x="17589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6" name="Shape 2576"/>
          <p:cNvSpPr/>
          <p:nvPr/>
        </p:nvSpPr>
        <p:spPr>
          <a:xfrm>
            <a:off x="28257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7" name="Shape 2577"/>
          <p:cNvSpPr/>
          <p:nvPr/>
        </p:nvSpPr>
        <p:spPr>
          <a:xfrm>
            <a:off x="3917999" y="81860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8" name="Shape 2578"/>
          <p:cNvSpPr/>
          <p:nvPr/>
        </p:nvSpPr>
        <p:spPr>
          <a:xfrm>
            <a:off x="5060999" y="8186040"/>
            <a:ext cx="3556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9" name="Shape 2579"/>
          <p:cNvSpPr/>
          <p:nvPr/>
        </p:nvSpPr>
        <p:spPr>
          <a:xfrm>
            <a:off x="60261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0" name="Shape 2580"/>
          <p:cNvSpPr/>
          <p:nvPr/>
        </p:nvSpPr>
        <p:spPr>
          <a:xfrm>
            <a:off x="70929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1" name="Shape 2581"/>
          <p:cNvSpPr/>
          <p:nvPr/>
        </p:nvSpPr>
        <p:spPr>
          <a:xfrm>
            <a:off x="81597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2" name="Shape 2582"/>
          <p:cNvSpPr/>
          <p:nvPr/>
        </p:nvSpPr>
        <p:spPr>
          <a:xfrm>
            <a:off x="92265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3" name="Shape 2583"/>
          <p:cNvSpPr/>
          <p:nvPr/>
        </p:nvSpPr>
        <p:spPr>
          <a:xfrm>
            <a:off x="102933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4" name="Shape 2584"/>
          <p:cNvSpPr/>
          <p:nvPr/>
        </p:nvSpPr>
        <p:spPr>
          <a:xfrm>
            <a:off x="11360199" y="8186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5" name="Shape 2585"/>
          <p:cNvSpPr/>
          <p:nvPr/>
        </p:nvSpPr>
        <p:spPr>
          <a:xfrm>
            <a:off x="12553999" y="2852059"/>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6" name="Shape 2586"/>
          <p:cNvSpPr/>
          <p:nvPr/>
        </p:nvSpPr>
        <p:spPr>
          <a:xfrm>
            <a:off x="13620799" y="2852059"/>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7" name="Shape 2587"/>
          <p:cNvSpPr/>
          <p:nvPr/>
        </p:nvSpPr>
        <p:spPr>
          <a:xfrm>
            <a:off x="14636799" y="28520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8" name="Shape 2588"/>
          <p:cNvSpPr/>
          <p:nvPr/>
        </p:nvSpPr>
        <p:spPr>
          <a:xfrm>
            <a:off x="15703599" y="2877459"/>
            <a:ext cx="558801" cy="508020"/>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9" name="Shape 2589"/>
          <p:cNvSpPr/>
          <p:nvPr/>
        </p:nvSpPr>
        <p:spPr>
          <a:xfrm>
            <a:off x="16770399" y="2877459"/>
            <a:ext cx="558801" cy="508020"/>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0" name="Shape 2590"/>
          <p:cNvSpPr/>
          <p:nvPr/>
        </p:nvSpPr>
        <p:spPr>
          <a:xfrm>
            <a:off x="17837199" y="28520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1" name="Shape 2591"/>
          <p:cNvSpPr/>
          <p:nvPr/>
        </p:nvSpPr>
        <p:spPr>
          <a:xfrm>
            <a:off x="18903999" y="28520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2" name="Shape 2592"/>
          <p:cNvSpPr/>
          <p:nvPr/>
        </p:nvSpPr>
        <p:spPr>
          <a:xfrm>
            <a:off x="19970799" y="28520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3" name="Shape 2593"/>
          <p:cNvSpPr/>
          <p:nvPr/>
        </p:nvSpPr>
        <p:spPr>
          <a:xfrm>
            <a:off x="21037599" y="28520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4" name="Shape 2594"/>
          <p:cNvSpPr/>
          <p:nvPr/>
        </p:nvSpPr>
        <p:spPr>
          <a:xfrm>
            <a:off x="22104399" y="29028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5" name="Shape 2595"/>
          <p:cNvSpPr/>
          <p:nvPr/>
        </p:nvSpPr>
        <p:spPr>
          <a:xfrm>
            <a:off x="12503199" y="3944259"/>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6" name="Shape 2596"/>
          <p:cNvSpPr/>
          <p:nvPr/>
        </p:nvSpPr>
        <p:spPr>
          <a:xfrm>
            <a:off x="13569999" y="3995059"/>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7" name="Shape 2597"/>
          <p:cNvSpPr/>
          <p:nvPr/>
        </p:nvSpPr>
        <p:spPr>
          <a:xfrm>
            <a:off x="14636799" y="39696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8" name="Shape 2598"/>
          <p:cNvSpPr/>
          <p:nvPr/>
        </p:nvSpPr>
        <p:spPr>
          <a:xfrm>
            <a:off x="15703599" y="39696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9" name="Shape 2599"/>
          <p:cNvSpPr/>
          <p:nvPr/>
        </p:nvSpPr>
        <p:spPr>
          <a:xfrm>
            <a:off x="16770399" y="39188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0" name="Shape 2600"/>
          <p:cNvSpPr/>
          <p:nvPr/>
        </p:nvSpPr>
        <p:spPr>
          <a:xfrm>
            <a:off x="17837199" y="39188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1" name="Shape 2601"/>
          <p:cNvSpPr/>
          <p:nvPr/>
        </p:nvSpPr>
        <p:spPr>
          <a:xfrm>
            <a:off x="18903999" y="39188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2" name="Shape 2602"/>
          <p:cNvSpPr/>
          <p:nvPr/>
        </p:nvSpPr>
        <p:spPr>
          <a:xfrm>
            <a:off x="19970799" y="39696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3" name="Shape 2603"/>
          <p:cNvSpPr/>
          <p:nvPr/>
        </p:nvSpPr>
        <p:spPr>
          <a:xfrm>
            <a:off x="21037599" y="3944259"/>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4" name="Shape 2604"/>
          <p:cNvSpPr/>
          <p:nvPr/>
        </p:nvSpPr>
        <p:spPr>
          <a:xfrm>
            <a:off x="22104399" y="39696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5" name="Shape 2605"/>
          <p:cNvSpPr/>
          <p:nvPr/>
        </p:nvSpPr>
        <p:spPr>
          <a:xfrm>
            <a:off x="12503199" y="4985659"/>
            <a:ext cx="559066" cy="559051"/>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6" name="Shape 2606"/>
          <p:cNvSpPr/>
          <p:nvPr/>
        </p:nvSpPr>
        <p:spPr>
          <a:xfrm>
            <a:off x="13569999" y="49856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7" name="Shape 2607"/>
          <p:cNvSpPr/>
          <p:nvPr/>
        </p:nvSpPr>
        <p:spPr>
          <a:xfrm>
            <a:off x="14636799" y="5036459"/>
            <a:ext cx="558801" cy="45718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8" name="Shape 2608"/>
          <p:cNvSpPr/>
          <p:nvPr/>
        </p:nvSpPr>
        <p:spPr>
          <a:xfrm>
            <a:off x="15703599" y="50364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9" name="Shape 2609"/>
          <p:cNvSpPr/>
          <p:nvPr/>
        </p:nvSpPr>
        <p:spPr>
          <a:xfrm>
            <a:off x="16770399" y="50364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0" name="Shape 2610"/>
          <p:cNvSpPr/>
          <p:nvPr/>
        </p:nvSpPr>
        <p:spPr>
          <a:xfrm>
            <a:off x="17837199" y="5036459"/>
            <a:ext cx="558801" cy="457188"/>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1" name="Shape 2611"/>
          <p:cNvSpPr/>
          <p:nvPr/>
        </p:nvSpPr>
        <p:spPr>
          <a:xfrm>
            <a:off x="18903999" y="5011059"/>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2" name="Shape 2612"/>
          <p:cNvSpPr/>
          <p:nvPr/>
        </p:nvSpPr>
        <p:spPr>
          <a:xfrm>
            <a:off x="19970799" y="5036459"/>
            <a:ext cx="558801" cy="457182"/>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3" name="Shape 2613"/>
          <p:cNvSpPr/>
          <p:nvPr/>
        </p:nvSpPr>
        <p:spPr>
          <a:xfrm>
            <a:off x="21037599" y="49856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4" name="Shape 2614"/>
          <p:cNvSpPr/>
          <p:nvPr/>
        </p:nvSpPr>
        <p:spPr>
          <a:xfrm>
            <a:off x="22104399" y="49856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5" name="Shape 2615"/>
          <p:cNvSpPr/>
          <p:nvPr/>
        </p:nvSpPr>
        <p:spPr>
          <a:xfrm>
            <a:off x="12503199" y="60524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6" name="Shape 2616"/>
          <p:cNvSpPr/>
          <p:nvPr/>
        </p:nvSpPr>
        <p:spPr>
          <a:xfrm>
            <a:off x="13569999" y="6077859"/>
            <a:ext cx="558801" cy="508126"/>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7" name="Shape 2617"/>
          <p:cNvSpPr/>
          <p:nvPr/>
        </p:nvSpPr>
        <p:spPr>
          <a:xfrm>
            <a:off x="14636799" y="6103259"/>
            <a:ext cx="558801" cy="4572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8" name="Shape 2618"/>
          <p:cNvSpPr/>
          <p:nvPr/>
        </p:nvSpPr>
        <p:spPr>
          <a:xfrm>
            <a:off x="15703599" y="6052459"/>
            <a:ext cx="558748" cy="558827"/>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19" name="Shape 2619"/>
          <p:cNvSpPr/>
          <p:nvPr/>
        </p:nvSpPr>
        <p:spPr>
          <a:xfrm>
            <a:off x="16770399" y="6052459"/>
            <a:ext cx="558801" cy="558797"/>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0" name="Shape 2620"/>
          <p:cNvSpPr/>
          <p:nvPr/>
        </p:nvSpPr>
        <p:spPr>
          <a:xfrm>
            <a:off x="17837199" y="6077859"/>
            <a:ext cx="558801" cy="508193"/>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1" name="Shape 2621"/>
          <p:cNvSpPr/>
          <p:nvPr/>
        </p:nvSpPr>
        <p:spPr>
          <a:xfrm>
            <a:off x="18903999" y="6154059"/>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2" name="Shape 2622"/>
          <p:cNvSpPr/>
          <p:nvPr/>
        </p:nvSpPr>
        <p:spPr>
          <a:xfrm>
            <a:off x="19970799" y="60524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3" name="Shape 2623"/>
          <p:cNvSpPr/>
          <p:nvPr/>
        </p:nvSpPr>
        <p:spPr>
          <a:xfrm>
            <a:off x="21037599" y="60524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4" name="Shape 2624"/>
          <p:cNvSpPr/>
          <p:nvPr/>
        </p:nvSpPr>
        <p:spPr>
          <a:xfrm>
            <a:off x="22104399" y="60524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5" name="Shape 2625"/>
          <p:cNvSpPr/>
          <p:nvPr/>
        </p:nvSpPr>
        <p:spPr>
          <a:xfrm>
            <a:off x="12503199" y="71700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6" name="Shape 2626"/>
          <p:cNvSpPr/>
          <p:nvPr/>
        </p:nvSpPr>
        <p:spPr>
          <a:xfrm>
            <a:off x="13620799" y="7119259"/>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7" name="Shape 2627"/>
          <p:cNvSpPr/>
          <p:nvPr/>
        </p:nvSpPr>
        <p:spPr>
          <a:xfrm>
            <a:off x="14725699" y="7119259"/>
            <a:ext cx="381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8" name="Shape 2628"/>
          <p:cNvSpPr/>
          <p:nvPr/>
        </p:nvSpPr>
        <p:spPr>
          <a:xfrm>
            <a:off x="15703599" y="71192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29" name="Shape 2629"/>
          <p:cNvSpPr/>
          <p:nvPr/>
        </p:nvSpPr>
        <p:spPr>
          <a:xfrm>
            <a:off x="16770399" y="7119259"/>
            <a:ext cx="558956" cy="558801"/>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0" name="Shape 2630"/>
          <p:cNvSpPr/>
          <p:nvPr/>
        </p:nvSpPr>
        <p:spPr>
          <a:xfrm>
            <a:off x="17964199" y="7119259"/>
            <a:ext cx="304814" cy="558801"/>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1" name="Shape 2631"/>
          <p:cNvSpPr/>
          <p:nvPr/>
        </p:nvSpPr>
        <p:spPr>
          <a:xfrm>
            <a:off x="18903999" y="71700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2" name="Shape 2632"/>
          <p:cNvSpPr/>
          <p:nvPr/>
        </p:nvSpPr>
        <p:spPr>
          <a:xfrm>
            <a:off x="20021599" y="7119259"/>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3" name="Shape 2633"/>
          <p:cNvSpPr/>
          <p:nvPr/>
        </p:nvSpPr>
        <p:spPr>
          <a:xfrm>
            <a:off x="21037599" y="71192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4" name="Shape 2634"/>
          <p:cNvSpPr/>
          <p:nvPr/>
        </p:nvSpPr>
        <p:spPr>
          <a:xfrm>
            <a:off x="22104399" y="71192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5" name="Shape 2635"/>
          <p:cNvSpPr/>
          <p:nvPr/>
        </p:nvSpPr>
        <p:spPr>
          <a:xfrm>
            <a:off x="11385599" y="1759087"/>
            <a:ext cx="1481019"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General</a:t>
            </a:r>
          </a:p>
        </p:txBody>
      </p:sp>
    </p:spTree>
  </p:cSld>
  <p:clrMapOvr>
    <a:masterClrMapping/>
  </p:clrMapOvr>
  <mc:AlternateContent xmlns:mc="http://schemas.openxmlformats.org/markup-compatibility/2006" xmlns:p14="http://schemas.microsoft.com/office/powerpoint/2010/main">
    <mc:Choice Requires="p14">
      <p:transition spd="slow" p14:dur="150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7" name="Shape 2637"/>
          <p:cNvSpPr/>
          <p:nvPr/>
        </p:nvSpPr>
        <p:spPr>
          <a:xfrm>
            <a:off x="1885999" y="2852040"/>
            <a:ext cx="304801" cy="558801"/>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8" name="Shape 2638"/>
          <p:cNvSpPr/>
          <p:nvPr/>
        </p:nvSpPr>
        <p:spPr>
          <a:xfrm>
            <a:off x="2825799" y="2852040"/>
            <a:ext cx="558608" cy="559130"/>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39" name="Shape 2639"/>
          <p:cNvSpPr/>
          <p:nvPr/>
        </p:nvSpPr>
        <p:spPr>
          <a:xfrm>
            <a:off x="3892599" y="2953640"/>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0" name="Shape 2640"/>
          <p:cNvSpPr/>
          <p:nvPr/>
        </p:nvSpPr>
        <p:spPr>
          <a:xfrm>
            <a:off x="4959399" y="2953640"/>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1" name="Shape 2641"/>
          <p:cNvSpPr/>
          <p:nvPr/>
        </p:nvSpPr>
        <p:spPr>
          <a:xfrm>
            <a:off x="6026199" y="2953640"/>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2" name="Shape 2642"/>
          <p:cNvSpPr/>
          <p:nvPr/>
        </p:nvSpPr>
        <p:spPr>
          <a:xfrm>
            <a:off x="7092999" y="287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3" name="Shape 2643"/>
          <p:cNvSpPr/>
          <p:nvPr/>
        </p:nvSpPr>
        <p:spPr>
          <a:xfrm>
            <a:off x="8286799" y="2852040"/>
            <a:ext cx="304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4" name="Shape 2644"/>
          <p:cNvSpPr/>
          <p:nvPr/>
        </p:nvSpPr>
        <p:spPr>
          <a:xfrm>
            <a:off x="9302799" y="28520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5" name="Shape 2645"/>
          <p:cNvSpPr/>
          <p:nvPr/>
        </p:nvSpPr>
        <p:spPr>
          <a:xfrm>
            <a:off x="10293399" y="29282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6" name="Shape 2646"/>
          <p:cNvSpPr/>
          <p:nvPr/>
        </p:nvSpPr>
        <p:spPr>
          <a:xfrm>
            <a:off x="113601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7" name="Shape 2647"/>
          <p:cNvSpPr/>
          <p:nvPr/>
        </p:nvSpPr>
        <p:spPr>
          <a:xfrm>
            <a:off x="17589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8" name="Shape 2648"/>
          <p:cNvSpPr/>
          <p:nvPr/>
        </p:nvSpPr>
        <p:spPr>
          <a:xfrm>
            <a:off x="28257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9"/>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49" name="Shape 2649"/>
          <p:cNvSpPr/>
          <p:nvPr/>
        </p:nvSpPr>
        <p:spPr>
          <a:xfrm>
            <a:off x="38925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0" name="Shape 2650"/>
          <p:cNvSpPr/>
          <p:nvPr/>
        </p:nvSpPr>
        <p:spPr>
          <a:xfrm>
            <a:off x="49593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1" name="Shape 2651"/>
          <p:cNvSpPr/>
          <p:nvPr/>
        </p:nvSpPr>
        <p:spPr>
          <a:xfrm>
            <a:off x="60261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2" name="Shape 2652"/>
          <p:cNvSpPr/>
          <p:nvPr/>
        </p:nvSpPr>
        <p:spPr>
          <a:xfrm>
            <a:off x="70929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3" name="Shape 2653"/>
          <p:cNvSpPr/>
          <p:nvPr/>
        </p:nvSpPr>
        <p:spPr>
          <a:xfrm>
            <a:off x="81597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4" name="Shape 2654"/>
          <p:cNvSpPr/>
          <p:nvPr/>
        </p:nvSpPr>
        <p:spPr>
          <a:xfrm>
            <a:off x="92265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5" name="Shape 2655"/>
          <p:cNvSpPr/>
          <p:nvPr/>
        </p:nvSpPr>
        <p:spPr>
          <a:xfrm>
            <a:off x="10293399" y="39696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6" name="Shape 2656"/>
          <p:cNvSpPr/>
          <p:nvPr/>
        </p:nvSpPr>
        <p:spPr>
          <a:xfrm>
            <a:off x="113601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7" name="Shape 2657"/>
          <p:cNvSpPr/>
          <p:nvPr/>
        </p:nvSpPr>
        <p:spPr>
          <a:xfrm>
            <a:off x="17589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3"/>
                </a:lnTo>
                <a:lnTo>
                  <a:pt x="19636" y="17673"/>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8" name="Shape 2658"/>
          <p:cNvSpPr/>
          <p:nvPr/>
        </p:nvSpPr>
        <p:spPr>
          <a:xfrm>
            <a:off x="28257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59" name="Shape 2659"/>
          <p:cNvSpPr/>
          <p:nvPr/>
        </p:nvSpPr>
        <p:spPr>
          <a:xfrm>
            <a:off x="38925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0" name="Shape 2660"/>
          <p:cNvSpPr/>
          <p:nvPr/>
        </p:nvSpPr>
        <p:spPr>
          <a:xfrm>
            <a:off x="49593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1" name="Shape 2661"/>
          <p:cNvSpPr/>
          <p:nvPr/>
        </p:nvSpPr>
        <p:spPr>
          <a:xfrm>
            <a:off x="60261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2" name="Shape 2662"/>
          <p:cNvSpPr/>
          <p:nvPr/>
        </p:nvSpPr>
        <p:spPr>
          <a:xfrm>
            <a:off x="7092999"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3" name="Shape 2663"/>
          <p:cNvSpPr/>
          <p:nvPr/>
        </p:nvSpPr>
        <p:spPr>
          <a:xfrm>
            <a:off x="8159799" y="51126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4" name="Shape 2664"/>
          <p:cNvSpPr/>
          <p:nvPr/>
        </p:nvSpPr>
        <p:spPr>
          <a:xfrm>
            <a:off x="9226599" y="51126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5" name="Shape 2665"/>
          <p:cNvSpPr/>
          <p:nvPr/>
        </p:nvSpPr>
        <p:spPr>
          <a:xfrm>
            <a:off x="10293399" y="51126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6" name="Shape 2666"/>
          <p:cNvSpPr/>
          <p:nvPr/>
        </p:nvSpPr>
        <p:spPr>
          <a:xfrm>
            <a:off x="11360199" y="51126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7" name="Shape 2667"/>
          <p:cNvSpPr/>
          <p:nvPr/>
        </p:nvSpPr>
        <p:spPr>
          <a:xfrm>
            <a:off x="1758999" y="61794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8" name="Shape 2668"/>
          <p:cNvSpPr/>
          <p:nvPr/>
        </p:nvSpPr>
        <p:spPr>
          <a:xfrm>
            <a:off x="2825799" y="61794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69" name="Shape 2669"/>
          <p:cNvSpPr/>
          <p:nvPr/>
        </p:nvSpPr>
        <p:spPr>
          <a:xfrm>
            <a:off x="3917999" y="6052440"/>
            <a:ext cx="508001" cy="558814"/>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0" name="Shape 2670"/>
          <p:cNvSpPr/>
          <p:nvPr/>
        </p:nvSpPr>
        <p:spPr>
          <a:xfrm>
            <a:off x="4959399" y="61286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1" name="Shape 2671"/>
          <p:cNvSpPr/>
          <p:nvPr/>
        </p:nvSpPr>
        <p:spPr>
          <a:xfrm>
            <a:off x="6026199" y="6052440"/>
            <a:ext cx="558801" cy="558814"/>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2" name="Shape 2672"/>
          <p:cNvSpPr/>
          <p:nvPr/>
        </p:nvSpPr>
        <p:spPr>
          <a:xfrm>
            <a:off x="7092999" y="61286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3" name="Shape 2673"/>
          <p:cNvSpPr/>
          <p:nvPr/>
        </p:nvSpPr>
        <p:spPr>
          <a:xfrm>
            <a:off x="8159799" y="60524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4" name="Shape 2674"/>
          <p:cNvSpPr/>
          <p:nvPr/>
        </p:nvSpPr>
        <p:spPr>
          <a:xfrm>
            <a:off x="9251999" y="60524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5" name="Shape 2675"/>
          <p:cNvSpPr/>
          <p:nvPr/>
        </p:nvSpPr>
        <p:spPr>
          <a:xfrm>
            <a:off x="10420399" y="6052440"/>
            <a:ext cx="304950" cy="558801"/>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6" name="Shape 2676"/>
          <p:cNvSpPr/>
          <p:nvPr/>
        </p:nvSpPr>
        <p:spPr>
          <a:xfrm>
            <a:off x="11436399" y="60524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7" name="Shape 2677"/>
          <p:cNvSpPr/>
          <p:nvPr/>
        </p:nvSpPr>
        <p:spPr>
          <a:xfrm>
            <a:off x="12579592" y="28520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8" name="Shape 2678"/>
          <p:cNvSpPr/>
          <p:nvPr/>
        </p:nvSpPr>
        <p:spPr>
          <a:xfrm>
            <a:off x="1362099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79" name="Shape 2679"/>
          <p:cNvSpPr/>
          <p:nvPr/>
        </p:nvSpPr>
        <p:spPr>
          <a:xfrm>
            <a:off x="14687793" y="2877440"/>
            <a:ext cx="558801" cy="507997"/>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0" name="Shape 2680"/>
          <p:cNvSpPr/>
          <p:nvPr/>
        </p:nvSpPr>
        <p:spPr>
          <a:xfrm>
            <a:off x="1575459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1" name="Shape 2681"/>
          <p:cNvSpPr/>
          <p:nvPr/>
        </p:nvSpPr>
        <p:spPr>
          <a:xfrm>
            <a:off x="1682139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2" name="Shape 2682"/>
          <p:cNvSpPr/>
          <p:nvPr/>
        </p:nvSpPr>
        <p:spPr>
          <a:xfrm>
            <a:off x="1788819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3" name="Shape 2683"/>
          <p:cNvSpPr/>
          <p:nvPr/>
        </p:nvSpPr>
        <p:spPr>
          <a:xfrm>
            <a:off x="19031193" y="2852040"/>
            <a:ext cx="406396" cy="558729"/>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4" name="Shape 2684"/>
          <p:cNvSpPr/>
          <p:nvPr/>
        </p:nvSpPr>
        <p:spPr>
          <a:xfrm>
            <a:off x="20021793" y="2852040"/>
            <a:ext cx="558801" cy="559358"/>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5" name="Shape 2685"/>
          <p:cNvSpPr/>
          <p:nvPr/>
        </p:nvSpPr>
        <p:spPr>
          <a:xfrm>
            <a:off x="2108859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6" name="Shape 2686"/>
          <p:cNvSpPr/>
          <p:nvPr/>
        </p:nvSpPr>
        <p:spPr>
          <a:xfrm>
            <a:off x="2215539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7" name="Shape 2687"/>
          <p:cNvSpPr/>
          <p:nvPr/>
        </p:nvSpPr>
        <p:spPr>
          <a:xfrm>
            <a:off x="12554192"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8" name="Shape 2688"/>
          <p:cNvSpPr/>
          <p:nvPr/>
        </p:nvSpPr>
        <p:spPr>
          <a:xfrm>
            <a:off x="1362099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89" name="Shape 2689"/>
          <p:cNvSpPr/>
          <p:nvPr/>
        </p:nvSpPr>
        <p:spPr>
          <a:xfrm>
            <a:off x="1468779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0" name="Shape 2690"/>
          <p:cNvSpPr/>
          <p:nvPr/>
        </p:nvSpPr>
        <p:spPr>
          <a:xfrm>
            <a:off x="15754593" y="39442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1" name="Shape 2691"/>
          <p:cNvSpPr/>
          <p:nvPr/>
        </p:nvSpPr>
        <p:spPr>
          <a:xfrm>
            <a:off x="16948393" y="3918840"/>
            <a:ext cx="304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2" name="Shape 2692"/>
          <p:cNvSpPr/>
          <p:nvPr/>
        </p:nvSpPr>
        <p:spPr>
          <a:xfrm>
            <a:off x="17938993" y="39188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3" name="Shape 2693"/>
          <p:cNvSpPr/>
          <p:nvPr/>
        </p:nvSpPr>
        <p:spPr>
          <a:xfrm>
            <a:off x="1895499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4" name="Shape 2694"/>
          <p:cNvSpPr/>
          <p:nvPr/>
        </p:nvSpPr>
        <p:spPr>
          <a:xfrm>
            <a:off x="2002179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5" name="Shape 2695"/>
          <p:cNvSpPr/>
          <p:nvPr/>
        </p:nvSpPr>
        <p:spPr>
          <a:xfrm>
            <a:off x="2108859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6" name="Shape 2696"/>
          <p:cNvSpPr/>
          <p:nvPr/>
        </p:nvSpPr>
        <p:spPr>
          <a:xfrm>
            <a:off x="2215539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7" name="Shape 2697"/>
          <p:cNvSpPr/>
          <p:nvPr/>
        </p:nvSpPr>
        <p:spPr>
          <a:xfrm>
            <a:off x="12579592" y="49856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8" name="Shape 2698"/>
          <p:cNvSpPr/>
          <p:nvPr/>
        </p:nvSpPr>
        <p:spPr>
          <a:xfrm>
            <a:off x="13646393" y="49856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99" name="Shape 2699"/>
          <p:cNvSpPr/>
          <p:nvPr/>
        </p:nvSpPr>
        <p:spPr>
          <a:xfrm>
            <a:off x="14687793" y="50364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0" name="Shape 2700"/>
          <p:cNvSpPr/>
          <p:nvPr/>
        </p:nvSpPr>
        <p:spPr>
          <a:xfrm>
            <a:off x="15754593" y="498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1" name="Shape 2701"/>
          <p:cNvSpPr/>
          <p:nvPr/>
        </p:nvSpPr>
        <p:spPr>
          <a:xfrm>
            <a:off x="16821393" y="5125340"/>
            <a:ext cx="558801" cy="254001"/>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2" name="Shape 2702"/>
          <p:cNvSpPr/>
          <p:nvPr/>
        </p:nvSpPr>
        <p:spPr>
          <a:xfrm>
            <a:off x="17888193" y="50110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3" name="Shape 2703"/>
          <p:cNvSpPr/>
          <p:nvPr/>
        </p:nvSpPr>
        <p:spPr>
          <a:xfrm>
            <a:off x="18980393" y="4985640"/>
            <a:ext cx="508001" cy="559378"/>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4" name="Shape 2704"/>
          <p:cNvSpPr/>
          <p:nvPr/>
        </p:nvSpPr>
        <p:spPr>
          <a:xfrm>
            <a:off x="20021793" y="4985640"/>
            <a:ext cx="558801" cy="55878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5" name="Shape 2705"/>
          <p:cNvSpPr/>
          <p:nvPr/>
        </p:nvSpPr>
        <p:spPr>
          <a:xfrm>
            <a:off x="21088593" y="4985640"/>
            <a:ext cx="558665" cy="559210"/>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6" name="Shape 2706"/>
          <p:cNvSpPr/>
          <p:nvPr/>
        </p:nvSpPr>
        <p:spPr>
          <a:xfrm>
            <a:off x="22231593" y="49856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7" name="Shape 2707"/>
          <p:cNvSpPr/>
          <p:nvPr/>
        </p:nvSpPr>
        <p:spPr>
          <a:xfrm>
            <a:off x="11065516" y="1759087"/>
            <a:ext cx="2038456"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Electronics</a:t>
            </a:r>
          </a:p>
        </p:txBody>
      </p:sp>
      <p:sp>
        <p:nvSpPr>
          <p:cNvPr id="2708" name="Shape 2708"/>
          <p:cNvSpPr/>
          <p:nvPr/>
        </p:nvSpPr>
        <p:spPr>
          <a:xfrm>
            <a:off x="17589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9" name="Shape 2709"/>
          <p:cNvSpPr/>
          <p:nvPr/>
        </p:nvSpPr>
        <p:spPr>
          <a:xfrm>
            <a:off x="28257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0" name="Shape 2710"/>
          <p:cNvSpPr/>
          <p:nvPr/>
        </p:nvSpPr>
        <p:spPr>
          <a:xfrm>
            <a:off x="38925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3" y="6873"/>
                  <a:pt x="6873" y="7092"/>
                  <a:pt x="6873" y="7364"/>
                </a:cubicBezTo>
                <a:lnTo>
                  <a:pt x="6873" y="14236"/>
                </a:lnTo>
                <a:cubicBezTo>
                  <a:pt x="6873" y="14508"/>
                  <a:pt x="7093" y="14727"/>
                  <a:pt x="7364"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1" name="Shape 2711"/>
          <p:cNvSpPr/>
          <p:nvPr/>
        </p:nvSpPr>
        <p:spPr>
          <a:xfrm>
            <a:off x="49593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2" name="Shape 2712"/>
          <p:cNvSpPr/>
          <p:nvPr/>
        </p:nvSpPr>
        <p:spPr>
          <a:xfrm>
            <a:off x="60261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3888"/>
                </a:moveTo>
                <a:lnTo>
                  <a:pt x="10800" y="7712"/>
                </a:lnTo>
                <a:lnTo>
                  <a:pt x="16204" y="10800"/>
                </a:lnTo>
                <a:cubicBezTo>
                  <a:pt x="16204" y="10800"/>
                  <a:pt x="10800" y="13888"/>
                  <a:pt x="10800" y="13888"/>
                </a:cubicBezTo>
                <a:close/>
                <a:moveTo>
                  <a:pt x="17484" y="10422"/>
                </a:moveTo>
                <a:lnTo>
                  <a:pt x="17489" y="10416"/>
                </a:lnTo>
                <a:lnTo>
                  <a:pt x="17402" y="10367"/>
                </a:lnTo>
                <a:cubicBezTo>
                  <a:pt x="17389" y="10361"/>
                  <a:pt x="17378" y="10351"/>
                  <a:pt x="17365" y="10346"/>
                </a:cubicBezTo>
                <a:lnTo>
                  <a:pt x="10616" y="6489"/>
                </a:lnTo>
                <a:lnTo>
                  <a:pt x="10611" y="6495"/>
                </a:lnTo>
                <a:cubicBezTo>
                  <a:pt x="10527" y="6428"/>
                  <a:pt x="10425" y="6382"/>
                  <a:pt x="10309" y="6382"/>
                </a:cubicBezTo>
                <a:cubicBezTo>
                  <a:pt x="10038" y="6382"/>
                  <a:pt x="9818" y="6601"/>
                  <a:pt x="9818" y="6873"/>
                </a:cubicBezTo>
                <a:lnTo>
                  <a:pt x="9818" y="14727"/>
                </a:lnTo>
                <a:cubicBezTo>
                  <a:pt x="9818" y="14999"/>
                  <a:pt x="10038" y="15218"/>
                  <a:pt x="10309" y="15218"/>
                </a:cubicBezTo>
                <a:cubicBezTo>
                  <a:pt x="10425" y="15218"/>
                  <a:pt x="10527" y="15172"/>
                  <a:pt x="10611" y="15105"/>
                </a:cubicBezTo>
                <a:lnTo>
                  <a:pt x="10616" y="15111"/>
                </a:lnTo>
                <a:lnTo>
                  <a:pt x="17365" y="11254"/>
                </a:lnTo>
                <a:cubicBezTo>
                  <a:pt x="17378" y="11249"/>
                  <a:pt x="17388" y="11239"/>
                  <a:pt x="17401" y="11233"/>
                </a:cubicBezTo>
                <a:lnTo>
                  <a:pt x="17489" y="11184"/>
                </a:lnTo>
                <a:lnTo>
                  <a:pt x="17484" y="11178"/>
                </a:lnTo>
                <a:cubicBezTo>
                  <a:pt x="17596" y="11088"/>
                  <a:pt x="17673" y="10955"/>
                  <a:pt x="17673" y="10800"/>
                </a:cubicBezTo>
                <a:cubicBezTo>
                  <a:pt x="17673" y="10645"/>
                  <a:pt x="17596" y="10512"/>
                  <a:pt x="17484" y="10422"/>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6684" y="6495"/>
                </a:moveTo>
                <a:cubicBezTo>
                  <a:pt x="6600" y="6428"/>
                  <a:pt x="6498" y="6382"/>
                  <a:pt x="6382" y="6382"/>
                </a:cubicBezTo>
                <a:cubicBezTo>
                  <a:pt x="6111" y="6382"/>
                  <a:pt x="5891" y="6601"/>
                  <a:pt x="5891" y="6873"/>
                </a:cubicBezTo>
                <a:lnTo>
                  <a:pt x="5891" y="14727"/>
                </a:lnTo>
                <a:cubicBezTo>
                  <a:pt x="5891" y="14999"/>
                  <a:pt x="6111" y="15218"/>
                  <a:pt x="6382" y="15218"/>
                </a:cubicBezTo>
                <a:cubicBezTo>
                  <a:pt x="6498" y="15218"/>
                  <a:pt x="6600" y="15172"/>
                  <a:pt x="6684" y="15105"/>
                </a:cubicBezTo>
                <a:lnTo>
                  <a:pt x="6689" y="15111"/>
                </a:lnTo>
                <a:lnTo>
                  <a:pt x="8836" y="13883"/>
                </a:lnTo>
                <a:lnTo>
                  <a:pt x="8836" y="12766"/>
                </a:lnTo>
                <a:lnTo>
                  <a:pt x="6873" y="13888"/>
                </a:lnTo>
                <a:lnTo>
                  <a:pt x="6873" y="7712"/>
                </a:lnTo>
                <a:lnTo>
                  <a:pt x="8836" y="8834"/>
                </a:lnTo>
                <a:lnTo>
                  <a:pt x="8836" y="7716"/>
                </a:lnTo>
                <a:lnTo>
                  <a:pt x="6689" y="6489"/>
                </a:lnTo>
                <a:cubicBezTo>
                  <a:pt x="6689" y="6489"/>
                  <a:pt x="6684" y="6495"/>
                  <a:pt x="6684" y="649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3" name="Shape 2713"/>
          <p:cNvSpPr/>
          <p:nvPr/>
        </p:nvSpPr>
        <p:spPr>
          <a:xfrm>
            <a:off x="70929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14236"/>
                </a:moveTo>
                <a:lnTo>
                  <a:pt x="13745" y="14236"/>
                </a:lnTo>
                <a:lnTo>
                  <a:pt x="13745" y="7364"/>
                </a:lnTo>
                <a:lnTo>
                  <a:pt x="14727" y="7364"/>
                </a:lnTo>
                <a:cubicBezTo>
                  <a:pt x="14727" y="7364"/>
                  <a:pt x="14727" y="14236"/>
                  <a:pt x="14727" y="14236"/>
                </a:cubicBezTo>
                <a:close/>
                <a:moveTo>
                  <a:pt x="6873" y="13888"/>
                </a:moveTo>
                <a:lnTo>
                  <a:pt x="6873" y="7712"/>
                </a:lnTo>
                <a:lnTo>
                  <a:pt x="12277" y="10800"/>
                </a:lnTo>
                <a:cubicBezTo>
                  <a:pt x="12277" y="10800"/>
                  <a:pt x="6873" y="13888"/>
                  <a:pt x="6873" y="13888"/>
                </a:cubicBezTo>
                <a:close/>
                <a:moveTo>
                  <a:pt x="15218" y="6382"/>
                </a:moveTo>
                <a:lnTo>
                  <a:pt x="13255" y="6382"/>
                </a:lnTo>
                <a:cubicBezTo>
                  <a:pt x="12983" y="6382"/>
                  <a:pt x="12764" y="6601"/>
                  <a:pt x="12764" y="6873"/>
                </a:cubicBezTo>
                <a:lnTo>
                  <a:pt x="12764" y="9961"/>
                </a:lnTo>
                <a:lnTo>
                  <a:pt x="6689" y="6489"/>
                </a:lnTo>
                <a:lnTo>
                  <a:pt x="6684" y="6495"/>
                </a:lnTo>
                <a:cubicBezTo>
                  <a:pt x="6600" y="6428"/>
                  <a:pt x="6498" y="6382"/>
                  <a:pt x="6382" y="6382"/>
                </a:cubicBezTo>
                <a:cubicBezTo>
                  <a:pt x="6110" y="6382"/>
                  <a:pt x="5891" y="6601"/>
                  <a:pt x="5891" y="6873"/>
                </a:cubicBezTo>
                <a:lnTo>
                  <a:pt x="5891" y="14727"/>
                </a:lnTo>
                <a:cubicBezTo>
                  <a:pt x="5891" y="14999"/>
                  <a:pt x="6110" y="15218"/>
                  <a:pt x="6382" y="15218"/>
                </a:cubicBezTo>
                <a:cubicBezTo>
                  <a:pt x="6498" y="15218"/>
                  <a:pt x="6600" y="15172"/>
                  <a:pt x="6684" y="15105"/>
                </a:cubicBezTo>
                <a:lnTo>
                  <a:pt x="6689" y="15111"/>
                </a:lnTo>
                <a:lnTo>
                  <a:pt x="12764" y="11639"/>
                </a:lnTo>
                <a:lnTo>
                  <a:pt x="12764" y="14727"/>
                </a:lnTo>
                <a:cubicBezTo>
                  <a:pt x="12764" y="14999"/>
                  <a:pt x="12983" y="15218"/>
                  <a:pt x="13255" y="15218"/>
                </a:cubicBezTo>
                <a:lnTo>
                  <a:pt x="15218" y="15218"/>
                </a:lnTo>
                <a:cubicBezTo>
                  <a:pt x="15490" y="15218"/>
                  <a:pt x="15709" y="14999"/>
                  <a:pt x="15709" y="14727"/>
                </a:cubicBezTo>
                <a:lnTo>
                  <a:pt x="15709" y="6873"/>
                </a:lnTo>
                <a:cubicBezTo>
                  <a:pt x="15709" y="6601"/>
                  <a:pt x="15490" y="6382"/>
                  <a:pt x="15218" y="6382"/>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4" name="Shape 2714"/>
          <p:cNvSpPr/>
          <p:nvPr/>
        </p:nvSpPr>
        <p:spPr>
          <a:xfrm>
            <a:off x="81597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8054" y="9818"/>
                </a:moveTo>
                <a:lnTo>
                  <a:pt x="10800" y="7072"/>
                </a:lnTo>
                <a:lnTo>
                  <a:pt x="13547" y="9818"/>
                </a:lnTo>
                <a:cubicBezTo>
                  <a:pt x="13547" y="9818"/>
                  <a:pt x="8054" y="9818"/>
                  <a:pt x="8054" y="9818"/>
                </a:cubicBezTo>
                <a:close/>
                <a:moveTo>
                  <a:pt x="15111" y="10002"/>
                </a:moveTo>
                <a:lnTo>
                  <a:pt x="15083" y="9975"/>
                </a:lnTo>
                <a:cubicBezTo>
                  <a:pt x="15076" y="9968"/>
                  <a:pt x="15069" y="9960"/>
                  <a:pt x="15061" y="9953"/>
                </a:cubicBezTo>
                <a:lnTo>
                  <a:pt x="11184" y="6075"/>
                </a:lnTo>
                <a:lnTo>
                  <a:pt x="11177" y="6080"/>
                </a:lnTo>
                <a:cubicBezTo>
                  <a:pt x="11088" y="5968"/>
                  <a:pt x="10955" y="5891"/>
                  <a:pt x="10800" y="5891"/>
                </a:cubicBezTo>
                <a:cubicBezTo>
                  <a:pt x="10645" y="5891"/>
                  <a:pt x="10512" y="5968"/>
                  <a:pt x="10422" y="6080"/>
                </a:cubicBezTo>
                <a:lnTo>
                  <a:pt x="10416" y="6075"/>
                </a:lnTo>
                <a:lnTo>
                  <a:pt x="6539" y="9953"/>
                </a:lnTo>
                <a:cubicBezTo>
                  <a:pt x="6531" y="9960"/>
                  <a:pt x="6524" y="9968"/>
                  <a:pt x="6517" y="9975"/>
                </a:cubicBezTo>
                <a:lnTo>
                  <a:pt x="6489" y="10002"/>
                </a:lnTo>
                <a:lnTo>
                  <a:pt x="6495" y="10007"/>
                </a:lnTo>
                <a:cubicBezTo>
                  <a:pt x="6428" y="10091"/>
                  <a:pt x="6382" y="10193"/>
                  <a:pt x="6382" y="10309"/>
                </a:cubicBezTo>
                <a:cubicBezTo>
                  <a:pt x="6382" y="10580"/>
                  <a:pt x="6601" y="10800"/>
                  <a:pt x="6873" y="10800"/>
                </a:cubicBezTo>
                <a:lnTo>
                  <a:pt x="14727" y="10800"/>
                </a:lnTo>
                <a:cubicBezTo>
                  <a:pt x="14999" y="10800"/>
                  <a:pt x="15218" y="10580"/>
                  <a:pt x="15218" y="10309"/>
                </a:cubicBezTo>
                <a:cubicBezTo>
                  <a:pt x="15218" y="10193"/>
                  <a:pt x="15172" y="10091"/>
                  <a:pt x="15105" y="10007"/>
                </a:cubicBezTo>
                <a:cubicBezTo>
                  <a:pt x="15105" y="10007"/>
                  <a:pt x="15111" y="10002"/>
                  <a:pt x="15111" y="10002"/>
                </a:cubicBezTo>
                <a:close/>
                <a:moveTo>
                  <a:pt x="14236" y="13745"/>
                </a:moveTo>
                <a:lnTo>
                  <a:pt x="7364" y="13745"/>
                </a:lnTo>
                <a:lnTo>
                  <a:pt x="7364" y="12764"/>
                </a:lnTo>
                <a:lnTo>
                  <a:pt x="14236" y="12764"/>
                </a:lnTo>
                <a:cubicBezTo>
                  <a:pt x="14236" y="12764"/>
                  <a:pt x="14236" y="13745"/>
                  <a:pt x="14236" y="13745"/>
                </a:cubicBezTo>
                <a:close/>
                <a:moveTo>
                  <a:pt x="14727" y="11782"/>
                </a:moveTo>
                <a:lnTo>
                  <a:pt x="6873" y="11782"/>
                </a:lnTo>
                <a:cubicBezTo>
                  <a:pt x="6601" y="11782"/>
                  <a:pt x="6382" y="12001"/>
                  <a:pt x="6382" y="12273"/>
                </a:cubicBezTo>
                <a:lnTo>
                  <a:pt x="6382" y="14236"/>
                </a:lnTo>
                <a:cubicBezTo>
                  <a:pt x="6382" y="14508"/>
                  <a:pt x="6601" y="14727"/>
                  <a:pt x="6873" y="14727"/>
                </a:cubicBezTo>
                <a:lnTo>
                  <a:pt x="14727" y="14727"/>
                </a:lnTo>
                <a:cubicBezTo>
                  <a:pt x="14999" y="14727"/>
                  <a:pt x="15218" y="14508"/>
                  <a:pt x="15218" y="14236"/>
                </a:cubicBezTo>
                <a:lnTo>
                  <a:pt x="15218" y="12273"/>
                </a:lnTo>
                <a:cubicBezTo>
                  <a:pt x="15218" y="12001"/>
                  <a:pt x="14999" y="11782"/>
                  <a:pt x="14727"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5" name="Shape 2715"/>
          <p:cNvSpPr/>
          <p:nvPr/>
        </p:nvSpPr>
        <p:spPr>
          <a:xfrm>
            <a:off x="92265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7855" y="982"/>
                </a:moveTo>
                <a:lnTo>
                  <a:pt x="9818" y="982"/>
                </a:lnTo>
                <a:lnTo>
                  <a:pt x="9818" y="0"/>
                </a:lnTo>
                <a:lnTo>
                  <a:pt x="7855" y="0"/>
                </a:lnTo>
                <a:cubicBezTo>
                  <a:pt x="7855" y="0"/>
                  <a:pt x="7855" y="982"/>
                  <a:pt x="7855" y="982"/>
                </a:cubicBezTo>
                <a:close/>
                <a:moveTo>
                  <a:pt x="11782" y="982"/>
                </a:moveTo>
                <a:lnTo>
                  <a:pt x="13745" y="982"/>
                </a:lnTo>
                <a:lnTo>
                  <a:pt x="13745" y="0"/>
                </a:lnTo>
                <a:lnTo>
                  <a:pt x="11782" y="0"/>
                </a:lnTo>
                <a:cubicBezTo>
                  <a:pt x="11782" y="0"/>
                  <a:pt x="11782" y="982"/>
                  <a:pt x="11782" y="982"/>
                </a:cubicBezTo>
                <a:close/>
                <a:moveTo>
                  <a:pt x="15709" y="982"/>
                </a:moveTo>
                <a:lnTo>
                  <a:pt x="17673" y="982"/>
                </a:lnTo>
                <a:lnTo>
                  <a:pt x="17673" y="0"/>
                </a:lnTo>
                <a:lnTo>
                  <a:pt x="15709" y="0"/>
                </a:lnTo>
                <a:cubicBezTo>
                  <a:pt x="15709" y="0"/>
                  <a:pt x="15709" y="982"/>
                  <a:pt x="15709"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3745"/>
                </a:moveTo>
                <a:lnTo>
                  <a:pt x="21600" y="13745"/>
                </a:lnTo>
                <a:lnTo>
                  <a:pt x="21600" y="11782"/>
                </a:lnTo>
                <a:lnTo>
                  <a:pt x="20618" y="11782"/>
                </a:lnTo>
                <a:cubicBezTo>
                  <a:pt x="20618" y="11782"/>
                  <a:pt x="20618" y="13745"/>
                  <a:pt x="20618" y="13745"/>
                </a:cubicBezTo>
                <a:close/>
                <a:moveTo>
                  <a:pt x="20618" y="17673"/>
                </a:moveTo>
                <a:lnTo>
                  <a:pt x="21600" y="17673"/>
                </a:lnTo>
                <a:lnTo>
                  <a:pt x="21600" y="15709"/>
                </a:lnTo>
                <a:lnTo>
                  <a:pt x="20618" y="15709"/>
                </a:lnTo>
                <a:cubicBezTo>
                  <a:pt x="20618" y="15709"/>
                  <a:pt x="20618" y="17673"/>
                  <a:pt x="20618" y="17673"/>
                </a:cubicBezTo>
                <a:close/>
                <a:moveTo>
                  <a:pt x="1250" y="19636"/>
                </a:moveTo>
                <a:lnTo>
                  <a:pt x="175" y="19636"/>
                </a:lnTo>
                <a:cubicBezTo>
                  <a:pt x="472" y="20467"/>
                  <a:pt x="1130" y="21123"/>
                  <a:pt x="1964" y="21420"/>
                </a:cubicBezTo>
                <a:lnTo>
                  <a:pt x="1964" y="20346"/>
                </a:lnTo>
                <a:cubicBezTo>
                  <a:pt x="1669" y="20174"/>
                  <a:pt x="1423" y="19929"/>
                  <a:pt x="1250" y="19636"/>
                </a:cubicBezTo>
                <a:moveTo>
                  <a:pt x="20350" y="1964"/>
                </a:moveTo>
                <a:lnTo>
                  <a:pt x="21426" y="1964"/>
                </a:lnTo>
                <a:cubicBezTo>
                  <a:pt x="21128" y="1133"/>
                  <a:pt x="20470" y="477"/>
                  <a:pt x="19636" y="180"/>
                </a:cubicBezTo>
                <a:lnTo>
                  <a:pt x="19636" y="1254"/>
                </a:lnTo>
                <a:cubicBezTo>
                  <a:pt x="19931" y="1426"/>
                  <a:pt x="20177" y="1670"/>
                  <a:pt x="20350" y="1964"/>
                </a:cubicBezTo>
                <a:moveTo>
                  <a:pt x="982" y="15709"/>
                </a:moveTo>
                <a:lnTo>
                  <a:pt x="0" y="15709"/>
                </a:lnTo>
                <a:lnTo>
                  <a:pt x="0" y="17673"/>
                </a:lnTo>
                <a:lnTo>
                  <a:pt x="982" y="17673"/>
                </a:lnTo>
                <a:cubicBezTo>
                  <a:pt x="982" y="17673"/>
                  <a:pt x="982" y="15709"/>
                  <a:pt x="982" y="15709"/>
                </a:cubicBezTo>
                <a:close/>
                <a:moveTo>
                  <a:pt x="982" y="7855"/>
                </a:moveTo>
                <a:lnTo>
                  <a:pt x="0" y="7855"/>
                </a:lnTo>
                <a:lnTo>
                  <a:pt x="0" y="9818"/>
                </a:lnTo>
                <a:lnTo>
                  <a:pt x="982" y="9818"/>
                </a:lnTo>
                <a:cubicBezTo>
                  <a:pt x="982" y="9818"/>
                  <a:pt x="982" y="7855"/>
                  <a:pt x="982" y="7855"/>
                </a:cubicBezTo>
                <a:close/>
                <a:moveTo>
                  <a:pt x="982" y="3927"/>
                </a:moveTo>
                <a:lnTo>
                  <a:pt x="0" y="3927"/>
                </a:lnTo>
                <a:lnTo>
                  <a:pt x="0" y="5891"/>
                </a:lnTo>
                <a:lnTo>
                  <a:pt x="982" y="5891"/>
                </a:lnTo>
                <a:cubicBezTo>
                  <a:pt x="982" y="5891"/>
                  <a:pt x="982" y="3927"/>
                  <a:pt x="982" y="3927"/>
                </a:cubicBezTo>
                <a:close/>
                <a:moveTo>
                  <a:pt x="982" y="11782"/>
                </a:moveTo>
                <a:lnTo>
                  <a:pt x="0" y="11782"/>
                </a:lnTo>
                <a:lnTo>
                  <a:pt x="0" y="13745"/>
                </a:lnTo>
                <a:lnTo>
                  <a:pt x="982" y="13745"/>
                </a:lnTo>
                <a:cubicBezTo>
                  <a:pt x="982" y="13745"/>
                  <a:pt x="982" y="11782"/>
                  <a:pt x="982" y="11782"/>
                </a:cubicBezTo>
                <a:close/>
                <a:moveTo>
                  <a:pt x="3927" y="982"/>
                </a:moveTo>
                <a:lnTo>
                  <a:pt x="5891" y="982"/>
                </a:lnTo>
                <a:lnTo>
                  <a:pt x="5891" y="0"/>
                </a:lnTo>
                <a:lnTo>
                  <a:pt x="3927" y="0"/>
                </a:lnTo>
                <a:cubicBezTo>
                  <a:pt x="3927" y="0"/>
                  <a:pt x="3927" y="982"/>
                  <a:pt x="3927" y="982"/>
                </a:cubicBezTo>
                <a:close/>
                <a:moveTo>
                  <a:pt x="7855" y="21600"/>
                </a:moveTo>
                <a:lnTo>
                  <a:pt x="9818" y="21600"/>
                </a:lnTo>
                <a:lnTo>
                  <a:pt x="9818" y="20618"/>
                </a:lnTo>
                <a:lnTo>
                  <a:pt x="7855" y="20618"/>
                </a:lnTo>
                <a:cubicBezTo>
                  <a:pt x="7855" y="20618"/>
                  <a:pt x="7855" y="21600"/>
                  <a:pt x="7855" y="21600"/>
                </a:cubicBezTo>
                <a:close/>
                <a:moveTo>
                  <a:pt x="3927" y="21600"/>
                </a:moveTo>
                <a:lnTo>
                  <a:pt x="5891" y="21600"/>
                </a:lnTo>
                <a:lnTo>
                  <a:pt x="5891" y="20618"/>
                </a:lnTo>
                <a:lnTo>
                  <a:pt x="3927" y="20618"/>
                </a:lnTo>
                <a:cubicBezTo>
                  <a:pt x="3927" y="20618"/>
                  <a:pt x="3927" y="21600"/>
                  <a:pt x="3927" y="21600"/>
                </a:cubicBezTo>
                <a:close/>
                <a:moveTo>
                  <a:pt x="175" y="1964"/>
                </a:moveTo>
                <a:lnTo>
                  <a:pt x="1250" y="1964"/>
                </a:lnTo>
                <a:cubicBezTo>
                  <a:pt x="1423" y="1670"/>
                  <a:pt x="1669" y="1426"/>
                  <a:pt x="1964" y="1254"/>
                </a:cubicBezTo>
                <a:lnTo>
                  <a:pt x="1964" y="180"/>
                </a:lnTo>
                <a:cubicBezTo>
                  <a:pt x="1130" y="477"/>
                  <a:pt x="472" y="1133"/>
                  <a:pt x="175" y="19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6" name="Shape 2716"/>
          <p:cNvSpPr/>
          <p:nvPr/>
        </p:nvSpPr>
        <p:spPr>
          <a:xfrm>
            <a:off x="102933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2" y="6873"/>
                  <a:pt x="6873" y="7092"/>
                  <a:pt x="6873" y="7364"/>
                </a:cubicBezTo>
                <a:lnTo>
                  <a:pt x="6873" y="14236"/>
                </a:lnTo>
                <a:cubicBezTo>
                  <a:pt x="6873" y="14508"/>
                  <a:pt x="7092" y="14727"/>
                  <a:pt x="7364" y="14727"/>
                </a:cubicBezTo>
                <a:lnTo>
                  <a:pt x="14236" y="14727"/>
                </a:lnTo>
                <a:cubicBezTo>
                  <a:pt x="14508" y="14727"/>
                  <a:pt x="14727" y="14508"/>
                  <a:pt x="14727" y="14236"/>
                </a:cubicBezTo>
                <a:lnTo>
                  <a:pt x="14727" y="7364"/>
                </a:lnTo>
                <a:cubicBezTo>
                  <a:pt x="14727" y="7092"/>
                  <a:pt x="14508" y="6873"/>
                  <a:pt x="14236" y="6873"/>
                </a:cubicBezTo>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7673"/>
                </a:moveTo>
                <a:lnTo>
                  <a:pt x="21600" y="17673"/>
                </a:lnTo>
                <a:lnTo>
                  <a:pt x="21600" y="15709"/>
                </a:lnTo>
                <a:lnTo>
                  <a:pt x="20618" y="15709"/>
                </a:lnTo>
                <a:cubicBezTo>
                  <a:pt x="20618" y="15709"/>
                  <a:pt x="20618" y="17673"/>
                  <a:pt x="20618" y="17673"/>
                </a:cubicBezTo>
                <a:close/>
                <a:moveTo>
                  <a:pt x="15709" y="982"/>
                </a:moveTo>
                <a:lnTo>
                  <a:pt x="17673" y="982"/>
                </a:lnTo>
                <a:lnTo>
                  <a:pt x="17673" y="0"/>
                </a:lnTo>
                <a:lnTo>
                  <a:pt x="15709" y="0"/>
                </a:lnTo>
                <a:cubicBezTo>
                  <a:pt x="15709" y="0"/>
                  <a:pt x="15709" y="982"/>
                  <a:pt x="15709" y="982"/>
                </a:cubicBezTo>
                <a:close/>
                <a:moveTo>
                  <a:pt x="3927" y="982"/>
                </a:moveTo>
                <a:lnTo>
                  <a:pt x="5891" y="982"/>
                </a:lnTo>
                <a:lnTo>
                  <a:pt x="5891" y="0"/>
                </a:lnTo>
                <a:lnTo>
                  <a:pt x="3927" y="0"/>
                </a:lnTo>
                <a:cubicBezTo>
                  <a:pt x="3927" y="0"/>
                  <a:pt x="3927" y="982"/>
                  <a:pt x="3927" y="982"/>
                </a:cubicBezTo>
                <a:close/>
                <a:moveTo>
                  <a:pt x="20618" y="13745"/>
                </a:moveTo>
                <a:lnTo>
                  <a:pt x="21600" y="13745"/>
                </a:lnTo>
                <a:lnTo>
                  <a:pt x="21600" y="11782"/>
                </a:lnTo>
                <a:lnTo>
                  <a:pt x="20618" y="11782"/>
                </a:lnTo>
                <a:cubicBezTo>
                  <a:pt x="20618" y="11782"/>
                  <a:pt x="20618" y="13745"/>
                  <a:pt x="20618" y="13745"/>
                </a:cubicBezTo>
                <a:close/>
                <a:moveTo>
                  <a:pt x="982" y="7855"/>
                </a:moveTo>
                <a:lnTo>
                  <a:pt x="0" y="7855"/>
                </a:lnTo>
                <a:lnTo>
                  <a:pt x="0" y="9818"/>
                </a:lnTo>
                <a:lnTo>
                  <a:pt x="982" y="9818"/>
                </a:lnTo>
                <a:cubicBezTo>
                  <a:pt x="982" y="9818"/>
                  <a:pt x="982" y="7855"/>
                  <a:pt x="982" y="7855"/>
                </a:cubicBezTo>
                <a:close/>
                <a:moveTo>
                  <a:pt x="9818" y="0"/>
                </a:moveTo>
                <a:lnTo>
                  <a:pt x="7855" y="0"/>
                </a:lnTo>
                <a:lnTo>
                  <a:pt x="7855" y="982"/>
                </a:lnTo>
                <a:lnTo>
                  <a:pt x="9818" y="982"/>
                </a:lnTo>
                <a:cubicBezTo>
                  <a:pt x="9818" y="982"/>
                  <a:pt x="9818" y="0"/>
                  <a:pt x="9818" y="0"/>
                </a:cubicBezTo>
                <a:close/>
                <a:moveTo>
                  <a:pt x="982" y="3927"/>
                </a:moveTo>
                <a:lnTo>
                  <a:pt x="0" y="3927"/>
                </a:lnTo>
                <a:lnTo>
                  <a:pt x="0" y="5891"/>
                </a:lnTo>
                <a:lnTo>
                  <a:pt x="982" y="5891"/>
                </a:lnTo>
                <a:cubicBezTo>
                  <a:pt x="982" y="5891"/>
                  <a:pt x="982" y="3927"/>
                  <a:pt x="982" y="3927"/>
                </a:cubicBezTo>
                <a:close/>
                <a:moveTo>
                  <a:pt x="20350" y="1964"/>
                </a:moveTo>
                <a:lnTo>
                  <a:pt x="21426" y="1964"/>
                </a:lnTo>
                <a:cubicBezTo>
                  <a:pt x="21128" y="1133"/>
                  <a:pt x="20470" y="477"/>
                  <a:pt x="19636" y="180"/>
                </a:cubicBezTo>
                <a:lnTo>
                  <a:pt x="19636" y="1254"/>
                </a:lnTo>
                <a:cubicBezTo>
                  <a:pt x="19931" y="1426"/>
                  <a:pt x="20177" y="1670"/>
                  <a:pt x="20350" y="1964"/>
                </a:cubicBezTo>
                <a:moveTo>
                  <a:pt x="13745" y="0"/>
                </a:moveTo>
                <a:lnTo>
                  <a:pt x="11782" y="0"/>
                </a:lnTo>
                <a:lnTo>
                  <a:pt x="11782" y="982"/>
                </a:lnTo>
                <a:lnTo>
                  <a:pt x="13745" y="982"/>
                </a:lnTo>
                <a:cubicBezTo>
                  <a:pt x="13745" y="982"/>
                  <a:pt x="13745" y="0"/>
                  <a:pt x="13745" y="0"/>
                </a:cubicBezTo>
                <a:close/>
                <a:moveTo>
                  <a:pt x="3927" y="21600"/>
                </a:moveTo>
                <a:lnTo>
                  <a:pt x="5891" y="21600"/>
                </a:lnTo>
                <a:lnTo>
                  <a:pt x="5891" y="20618"/>
                </a:lnTo>
                <a:lnTo>
                  <a:pt x="3927" y="20618"/>
                </a:lnTo>
                <a:cubicBezTo>
                  <a:pt x="3927" y="20618"/>
                  <a:pt x="3927" y="21600"/>
                  <a:pt x="3927" y="21600"/>
                </a:cubicBezTo>
                <a:close/>
                <a:moveTo>
                  <a:pt x="1250" y="19636"/>
                </a:moveTo>
                <a:lnTo>
                  <a:pt x="175" y="19636"/>
                </a:lnTo>
                <a:cubicBezTo>
                  <a:pt x="472" y="20467"/>
                  <a:pt x="1130" y="21123"/>
                  <a:pt x="1964" y="21420"/>
                </a:cubicBezTo>
                <a:lnTo>
                  <a:pt x="1964" y="20346"/>
                </a:lnTo>
                <a:cubicBezTo>
                  <a:pt x="1669" y="20174"/>
                  <a:pt x="1423" y="19929"/>
                  <a:pt x="1250" y="19636"/>
                </a:cubicBezTo>
                <a:moveTo>
                  <a:pt x="175" y="1964"/>
                </a:moveTo>
                <a:lnTo>
                  <a:pt x="1250" y="1964"/>
                </a:lnTo>
                <a:cubicBezTo>
                  <a:pt x="1423" y="1670"/>
                  <a:pt x="1669" y="1426"/>
                  <a:pt x="1964" y="1254"/>
                </a:cubicBezTo>
                <a:lnTo>
                  <a:pt x="1964" y="180"/>
                </a:lnTo>
                <a:cubicBezTo>
                  <a:pt x="1130" y="477"/>
                  <a:pt x="472" y="1133"/>
                  <a:pt x="175" y="1964"/>
                </a:cubicBezTo>
                <a:moveTo>
                  <a:pt x="982" y="15709"/>
                </a:moveTo>
                <a:lnTo>
                  <a:pt x="0" y="15709"/>
                </a:lnTo>
                <a:lnTo>
                  <a:pt x="0" y="17673"/>
                </a:lnTo>
                <a:lnTo>
                  <a:pt x="982" y="17673"/>
                </a:lnTo>
                <a:cubicBezTo>
                  <a:pt x="982" y="17673"/>
                  <a:pt x="982" y="15709"/>
                  <a:pt x="982" y="15709"/>
                </a:cubicBezTo>
                <a:close/>
                <a:moveTo>
                  <a:pt x="982" y="11782"/>
                </a:moveTo>
                <a:lnTo>
                  <a:pt x="0" y="11782"/>
                </a:lnTo>
                <a:lnTo>
                  <a:pt x="0" y="13745"/>
                </a:lnTo>
                <a:lnTo>
                  <a:pt x="982" y="13745"/>
                </a:lnTo>
                <a:cubicBezTo>
                  <a:pt x="982" y="13745"/>
                  <a:pt x="982" y="11782"/>
                  <a:pt x="982" y="1178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7" name="Shape 2717"/>
          <p:cNvSpPr/>
          <p:nvPr/>
        </p:nvSpPr>
        <p:spPr>
          <a:xfrm>
            <a:off x="11360199" y="8212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11782"/>
                </a:moveTo>
                <a:cubicBezTo>
                  <a:pt x="14592" y="11782"/>
                  <a:pt x="14469" y="11837"/>
                  <a:pt x="14380" y="11926"/>
                </a:cubicBezTo>
                <a:lnTo>
                  <a:pt x="11291" y="15015"/>
                </a:lnTo>
                <a:lnTo>
                  <a:pt x="11291" y="5400"/>
                </a:lnTo>
                <a:cubicBezTo>
                  <a:pt x="11291" y="5129"/>
                  <a:pt x="11071" y="4909"/>
                  <a:pt x="10800" y="4909"/>
                </a:cubicBezTo>
                <a:cubicBezTo>
                  <a:pt x="10529" y="4909"/>
                  <a:pt x="10309" y="5129"/>
                  <a:pt x="10309" y="5400"/>
                </a:cubicBezTo>
                <a:lnTo>
                  <a:pt x="10309" y="15015"/>
                </a:lnTo>
                <a:lnTo>
                  <a:pt x="7220" y="11926"/>
                </a:lnTo>
                <a:cubicBezTo>
                  <a:pt x="7131" y="11837"/>
                  <a:pt x="7008" y="11782"/>
                  <a:pt x="6873" y="11782"/>
                </a:cubicBezTo>
                <a:cubicBezTo>
                  <a:pt x="6601" y="11782"/>
                  <a:pt x="6382" y="12001"/>
                  <a:pt x="6382" y="12273"/>
                </a:cubicBezTo>
                <a:cubicBezTo>
                  <a:pt x="6382" y="12408"/>
                  <a:pt x="6437" y="12531"/>
                  <a:pt x="6526" y="12620"/>
                </a:cubicBezTo>
                <a:lnTo>
                  <a:pt x="10453" y="16547"/>
                </a:lnTo>
                <a:cubicBezTo>
                  <a:pt x="10542" y="16636"/>
                  <a:pt x="10664" y="16691"/>
                  <a:pt x="10800" y="16691"/>
                </a:cubicBezTo>
                <a:cubicBezTo>
                  <a:pt x="10936" y="16691"/>
                  <a:pt x="11058" y="16636"/>
                  <a:pt x="11147" y="16547"/>
                </a:cubicBezTo>
                <a:lnTo>
                  <a:pt x="15074" y="12620"/>
                </a:lnTo>
                <a:cubicBezTo>
                  <a:pt x="15163" y="12531"/>
                  <a:pt x="15218" y="12408"/>
                  <a:pt x="15218" y="12273"/>
                </a:cubicBezTo>
                <a:cubicBezTo>
                  <a:pt x="15218" y="12001"/>
                  <a:pt x="14999" y="11782"/>
                  <a:pt x="14727" y="11782"/>
                </a:cubicBezTo>
                <a:moveTo>
                  <a:pt x="11782" y="21600"/>
                </a:moveTo>
                <a:lnTo>
                  <a:pt x="13745" y="21600"/>
                </a:lnTo>
                <a:lnTo>
                  <a:pt x="13745" y="20618"/>
                </a:lnTo>
                <a:lnTo>
                  <a:pt x="11782" y="20618"/>
                </a:lnTo>
                <a:cubicBezTo>
                  <a:pt x="11782" y="20618"/>
                  <a:pt x="11782" y="21600"/>
                  <a:pt x="11782" y="21600"/>
                </a:cubicBezTo>
                <a:close/>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20618" y="9818"/>
                </a:moveTo>
                <a:lnTo>
                  <a:pt x="21600" y="9818"/>
                </a:lnTo>
                <a:lnTo>
                  <a:pt x="21600" y="7855"/>
                </a:lnTo>
                <a:lnTo>
                  <a:pt x="20618" y="7855"/>
                </a:lnTo>
                <a:cubicBezTo>
                  <a:pt x="20618" y="7855"/>
                  <a:pt x="20618" y="9818"/>
                  <a:pt x="20618" y="9818"/>
                </a:cubicBezTo>
                <a:close/>
                <a:moveTo>
                  <a:pt x="3927" y="982"/>
                </a:moveTo>
                <a:lnTo>
                  <a:pt x="5891" y="982"/>
                </a:lnTo>
                <a:lnTo>
                  <a:pt x="5891" y="0"/>
                </a:lnTo>
                <a:lnTo>
                  <a:pt x="3927" y="0"/>
                </a:lnTo>
                <a:cubicBezTo>
                  <a:pt x="3927" y="0"/>
                  <a:pt x="3927" y="982"/>
                  <a:pt x="3927"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17673"/>
                </a:moveTo>
                <a:lnTo>
                  <a:pt x="21600" y="17673"/>
                </a:lnTo>
                <a:lnTo>
                  <a:pt x="21600" y="15709"/>
                </a:lnTo>
                <a:lnTo>
                  <a:pt x="20618" y="15709"/>
                </a:lnTo>
                <a:cubicBezTo>
                  <a:pt x="20618" y="15709"/>
                  <a:pt x="20618" y="17673"/>
                  <a:pt x="20618" y="1767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982" y="3927"/>
                </a:moveTo>
                <a:lnTo>
                  <a:pt x="0" y="3927"/>
                </a:lnTo>
                <a:lnTo>
                  <a:pt x="0" y="5891"/>
                </a:lnTo>
                <a:lnTo>
                  <a:pt x="982" y="5891"/>
                </a:lnTo>
                <a:cubicBezTo>
                  <a:pt x="982" y="5891"/>
                  <a:pt x="982" y="3927"/>
                  <a:pt x="982" y="3927"/>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8" y="1133"/>
                  <a:pt x="20470" y="477"/>
                  <a:pt x="19636" y="180"/>
                </a:cubicBezTo>
                <a:lnTo>
                  <a:pt x="19636" y="1254"/>
                </a:lnTo>
                <a:cubicBezTo>
                  <a:pt x="19931" y="1426"/>
                  <a:pt x="20177" y="1670"/>
                  <a:pt x="20350" y="1964"/>
                </a:cubicBezTo>
                <a:moveTo>
                  <a:pt x="982" y="7855"/>
                </a:moveTo>
                <a:lnTo>
                  <a:pt x="0" y="7855"/>
                </a:lnTo>
                <a:lnTo>
                  <a:pt x="0" y="9818"/>
                </a:lnTo>
                <a:lnTo>
                  <a:pt x="982" y="9818"/>
                </a:lnTo>
                <a:cubicBezTo>
                  <a:pt x="982" y="9818"/>
                  <a:pt x="982" y="7855"/>
                  <a:pt x="982" y="7855"/>
                </a:cubicBezTo>
                <a:close/>
                <a:moveTo>
                  <a:pt x="13745" y="0"/>
                </a:moveTo>
                <a:lnTo>
                  <a:pt x="11782" y="0"/>
                </a:lnTo>
                <a:lnTo>
                  <a:pt x="11782" y="982"/>
                </a:lnTo>
                <a:lnTo>
                  <a:pt x="13745" y="982"/>
                </a:lnTo>
                <a:cubicBezTo>
                  <a:pt x="13745" y="982"/>
                  <a:pt x="13745" y="0"/>
                  <a:pt x="13745" y="0"/>
                </a:cubicBezTo>
                <a:close/>
                <a:moveTo>
                  <a:pt x="982" y="11782"/>
                </a:moveTo>
                <a:lnTo>
                  <a:pt x="0" y="11782"/>
                </a:lnTo>
                <a:lnTo>
                  <a:pt x="0" y="13745"/>
                </a:lnTo>
                <a:lnTo>
                  <a:pt x="982" y="13745"/>
                </a:lnTo>
                <a:cubicBezTo>
                  <a:pt x="982" y="13745"/>
                  <a:pt x="982" y="11782"/>
                  <a:pt x="982" y="11782"/>
                </a:cubicBezTo>
                <a:close/>
                <a:moveTo>
                  <a:pt x="175" y="1964"/>
                </a:moveTo>
                <a:lnTo>
                  <a:pt x="1250" y="1964"/>
                </a:lnTo>
                <a:cubicBezTo>
                  <a:pt x="1423" y="1670"/>
                  <a:pt x="1669" y="1426"/>
                  <a:pt x="1964" y="1254"/>
                </a:cubicBezTo>
                <a:lnTo>
                  <a:pt x="1964" y="180"/>
                </a:lnTo>
                <a:cubicBezTo>
                  <a:pt x="1130" y="477"/>
                  <a:pt x="472" y="1133"/>
                  <a:pt x="175" y="1964"/>
                </a:cubicBezTo>
                <a:moveTo>
                  <a:pt x="1250" y="19636"/>
                </a:moveTo>
                <a:lnTo>
                  <a:pt x="175" y="19636"/>
                </a:lnTo>
                <a:cubicBezTo>
                  <a:pt x="472" y="20467"/>
                  <a:pt x="1130" y="21123"/>
                  <a:pt x="1964" y="21420"/>
                </a:cubicBezTo>
                <a:lnTo>
                  <a:pt x="1964" y="20346"/>
                </a:lnTo>
                <a:cubicBezTo>
                  <a:pt x="1669" y="20174"/>
                  <a:pt x="1423" y="19929"/>
                  <a:pt x="1250" y="19636"/>
                </a:cubicBezTo>
                <a:moveTo>
                  <a:pt x="3927" y="21600"/>
                </a:moveTo>
                <a:lnTo>
                  <a:pt x="5891" y="21600"/>
                </a:lnTo>
                <a:lnTo>
                  <a:pt x="5891" y="20618"/>
                </a:lnTo>
                <a:lnTo>
                  <a:pt x="3927" y="20618"/>
                </a:lnTo>
                <a:cubicBezTo>
                  <a:pt x="3927" y="20618"/>
                  <a:pt x="3927" y="21600"/>
                  <a:pt x="3927" y="21600"/>
                </a:cubicBezTo>
                <a:close/>
                <a:moveTo>
                  <a:pt x="982" y="15709"/>
                </a:moveTo>
                <a:lnTo>
                  <a:pt x="0" y="15709"/>
                </a:lnTo>
                <a:lnTo>
                  <a:pt x="0" y="17673"/>
                </a:lnTo>
                <a:lnTo>
                  <a:pt x="982" y="17673"/>
                </a:lnTo>
                <a:cubicBezTo>
                  <a:pt x="982" y="17673"/>
                  <a:pt x="982" y="15709"/>
                  <a:pt x="982" y="1570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8" name="Shape 2718"/>
          <p:cNvSpPr/>
          <p:nvPr/>
        </p:nvSpPr>
        <p:spPr>
          <a:xfrm>
            <a:off x="17589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3927" y="982"/>
                </a:moveTo>
                <a:lnTo>
                  <a:pt x="5891" y="982"/>
                </a:lnTo>
                <a:lnTo>
                  <a:pt x="5891" y="0"/>
                </a:lnTo>
                <a:lnTo>
                  <a:pt x="3927" y="0"/>
                </a:lnTo>
                <a:cubicBezTo>
                  <a:pt x="3927" y="0"/>
                  <a:pt x="3927" y="982"/>
                  <a:pt x="3927" y="982"/>
                </a:cubicBezTo>
                <a:close/>
                <a:moveTo>
                  <a:pt x="11782" y="21600"/>
                </a:moveTo>
                <a:lnTo>
                  <a:pt x="13745" y="21600"/>
                </a:lnTo>
                <a:lnTo>
                  <a:pt x="13745" y="20618"/>
                </a:lnTo>
                <a:lnTo>
                  <a:pt x="11782" y="20618"/>
                </a:lnTo>
                <a:cubicBezTo>
                  <a:pt x="11782" y="20618"/>
                  <a:pt x="11782" y="21600"/>
                  <a:pt x="11782" y="21600"/>
                </a:cubicBezTo>
                <a:close/>
                <a:moveTo>
                  <a:pt x="15709" y="21600"/>
                </a:moveTo>
                <a:lnTo>
                  <a:pt x="17673" y="21600"/>
                </a:lnTo>
                <a:lnTo>
                  <a:pt x="17673" y="20618"/>
                </a:lnTo>
                <a:lnTo>
                  <a:pt x="15709" y="20618"/>
                </a:lnTo>
                <a:cubicBezTo>
                  <a:pt x="15709" y="20618"/>
                  <a:pt x="15709" y="21600"/>
                  <a:pt x="15709" y="21600"/>
                </a:cubicBezTo>
                <a:close/>
                <a:moveTo>
                  <a:pt x="20618" y="5891"/>
                </a:moveTo>
                <a:lnTo>
                  <a:pt x="21600" y="5891"/>
                </a:lnTo>
                <a:lnTo>
                  <a:pt x="21600" y="3927"/>
                </a:lnTo>
                <a:lnTo>
                  <a:pt x="20618" y="3927"/>
                </a:lnTo>
                <a:cubicBezTo>
                  <a:pt x="20618" y="3927"/>
                  <a:pt x="20618" y="5891"/>
                  <a:pt x="20618" y="5891"/>
                </a:cubicBezTo>
                <a:close/>
                <a:moveTo>
                  <a:pt x="11147" y="5053"/>
                </a:moveTo>
                <a:cubicBezTo>
                  <a:pt x="11058" y="4964"/>
                  <a:pt x="10935" y="4909"/>
                  <a:pt x="10800" y="4909"/>
                </a:cubicBezTo>
                <a:cubicBezTo>
                  <a:pt x="10665" y="4909"/>
                  <a:pt x="10542" y="4964"/>
                  <a:pt x="10453" y="5053"/>
                </a:cubicBezTo>
                <a:lnTo>
                  <a:pt x="6526" y="8980"/>
                </a:lnTo>
                <a:cubicBezTo>
                  <a:pt x="6437" y="9069"/>
                  <a:pt x="6382" y="9192"/>
                  <a:pt x="6382" y="9327"/>
                </a:cubicBezTo>
                <a:cubicBezTo>
                  <a:pt x="6382" y="9599"/>
                  <a:pt x="6602" y="9818"/>
                  <a:pt x="6873" y="9818"/>
                </a:cubicBezTo>
                <a:cubicBezTo>
                  <a:pt x="7008" y="9818"/>
                  <a:pt x="7131" y="9764"/>
                  <a:pt x="7220" y="9674"/>
                </a:cubicBezTo>
                <a:lnTo>
                  <a:pt x="10309" y="6585"/>
                </a:lnTo>
                <a:lnTo>
                  <a:pt x="10309" y="16200"/>
                </a:lnTo>
                <a:cubicBezTo>
                  <a:pt x="10309" y="16471"/>
                  <a:pt x="10529" y="16691"/>
                  <a:pt x="10800" y="16691"/>
                </a:cubicBezTo>
                <a:cubicBezTo>
                  <a:pt x="11071" y="16691"/>
                  <a:pt x="11291" y="16471"/>
                  <a:pt x="11291" y="16200"/>
                </a:cubicBezTo>
                <a:lnTo>
                  <a:pt x="11291" y="6585"/>
                </a:lnTo>
                <a:lnTo>
                  <a:pt x="14380" y="9674"/>
                </a:lnTo>
                <a:cubicBezTo>
                  <a:pt x="14469" y="9764"/>
                  <a:pt x="14592" y="9818"/>
                  <a:pt x="14727" y="9818"/>
                </a:cubicBezTo>
                <a:cubicBezTo>
                  <a:pt x="14998" y="9818"/>
                  <a:pt x="15218" y="9599"/>
                  <a:pt x="15218" y="9327"/>
                </a:cubicBezTo>
                <a:cubicBezTo>
                  <a:pt x="15218" y="9192"/>
                  <a:pt x="15163" y="9069"/>
                  <a:pt x="15074" y="8980"/>
                </a:cubicBezTo>
                <a:cubicBezTo>
                  <a:pt x="15074" y="8980"/>
                  <a:pt x="11147" y="5053"/>
                  <a:pt x="11147" y="505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20618" y="9818"/>
                </a:moveTo>
                <a:lnTo>
                  <a:pt x="21600" y="9818"/>
                </a:lnTo>
                <a:lnTo>
                  <a:pt x="21600" y="7855"/>
                </a:lnTo>
                <a:lnTo>
                  <a:pt x="20618" y="7855"/>
                </a:lnTo>
                <a:cubicBezTo>
                  <a:pt x="20618" y="7855"/>
                  <a:pt x="20618" y="9818"/>
                  <a:pt x="20618" y="9818"/>
                </a:cubicBezTo>
                <a:close/>
                <a:moveTo>
                  <a:pt x="19636" y="20346"/>
                </a:moveTo>
                <a:lnTo>
                  <a:pt x="19636" y="21420"/>
                </a:lnTo>
                <a:cubicBezTo>
                  <a:pt x="20469" y="21123"/>
                  <a:pt x="21129" y="20467"/>
                  <a:pt x="21426" y="19636"/>
                </a:cubicBezTo>
                <a:lnTo>
                  <a:pt x="20350" y="19636"/>
                </a:lnTo>
                <a:cubicBezTo>
                  <a:pt x="20177" y="19929"/>
                  <a:pt x="19931" y="20174"/>
                  <a:pt x="19636" y="20346"/>
                </a:cubicBezTo>
                <a:moveTo>
                  <a:pt x="20618" y="17673"/>
                </a:moveTo>
                <a:lnTo>
                  <a:pt x="21600" y="17673"/>
                </a:lnTo>
                <a:lnTo>
                  <a:pt x="21600" y="15709"/>
                </a:lnTo>
                <a:lnTo>
                  <a:pt x="20618" y="15709"/>
                </a:lnTo>
                <a:cubicBezTo>
                  <a:pt x="20618" y="15709"/>
                  <a:pt x="20618" y="17673"/>
                  <a:pt x="20618" y="17673"/>
                </a:cubicBezTo>
                <a:close/>
                <a:moveTo>
                  <a:pt x="7855" y="21600"/>
                </a:moveTo>
                <a:lnTo>
                  <a:pt x="9818" y="21600"/>
                </a:lnTo>
                <a:lnTo>
                  <a:pt x="9818" y="20618"/>
                </a:lnTo>
                <a:lnTo>
                  <a:pt x="7855" y="20618"/>
                </a:lnTo>
                <a:cubicBezTo>
                  <a:pt x="7855" y="20618"/>
                  <a:pt x="7855" y="21600"/>
                  <a:pt x="7855" y="21600"/>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9" y="1133"/>
                  <a:pt x="20469" y="477"/>
                  <a:pt x="19636" y="180"/>
                </a:cubicBezTo>
                <a:lnTo>
                  <a:pt x="19636" y="1254"/>
                </a:lnTo>
                <a:cubicBezTo>
                  <a:pt x="19931" y="1426"/>
                  <a:pt x="20177" y="1670"/>
                  <a:pt x="20350" y="1964"/>
                </a:cubicBezTo>
                <a:moveTo>
                  <a:pt x="982" y="3927"/>
                </a:moveTo>
                <a:lnTo>
                  <a:pt x="0" y="3927"/>
                </a:lnTo>
                <a:lnTo>
                  <a:pt x="0" y="5891"/>
                </a:lnTo>
                <a:lnTo>
                  <a:pt x="982" y="5891"/>
                </a:lnTo>
                <a:cubicBezTo>
                  <a:pt x="982" y="5891"/>
                  <a:pt x="982" y="3927"/>
                  <a:pt x="982" y="3927"/>
                </a:cubicBezTo>
                <a:close/>
                <a:moveTo>
                  <a:pt x="3927" y="21600"/>
                </a:moveTo>
                <a:lnTo>
                  <a:pt x="5891" y="21600"/>
                </a:lnTo>
                <a:lnTo>
                  <a:pt x="5891" y="20618"/>
                </a:lnTo>
                <a:lnTo>
                  <a:pt x="3927" y="20618"/>
                </a:lnTo>
                <a:cubicBezTo>
                  <a:pt x="3927" y="20618"/>
                  <a:pt x="3927" y="21600"/>
                  <a:pt x="3927" y="21600"/>
                </a:cubicBezTo>
                <a:close/>
                <a:moveTo>
                  <a:pt x="13745" y="0"/>
                </a:moveTo>
                <a:lnTo>
                  <a:pt x="11782" y="0"/>
                </a:lnTo>
                <a:lnTo>
                  <a:pt x="11782" y="982"/>
                </a:lnTo>
                <a:lnTo>
                  <a:pt x="13745" y="982"/>
                </a:lnTo>
                <a:cubicBezTo>
                  <a:pt x="13745" y="982"/>
                  <a:pt x="13745" y="0"/>
                  <a:pt x="13745" y="0"/>
                </a:cubicBezTo>
                <a:close/>
                <a:moveTo>
                  <a:pt x="174" y="1964"/>
                </a:moveTo>
                <a:lnTo>
                  <a:pt x="1250" y="1964"/>
                </a:lnTo>
                <a:cubicBezTo>
                  <a:pt x="1423" y="1670"/>
                  <a:pt x="1669" y="1426"/>
                  <a:pt x="1964" y="1254"/>
                </a:cubicBezTo>
                <a:lnTo>
                  <a:pt x="1964" y="180"/>
                </a:lnTo>
                <a:cubicBezTo>
                  <a:pt x="1131" y="477"/>
                  <a:pt x="472" y="1133"/>
                  <a:pt x="174" y="1964"/>
                </a:cubicBezTo>
                <a:moveTo>
                  <a:pt x="1250" y="19636"/>
                </a:moveTo>
                <a:lnTo>
                  <a:pt x="174" y="19636"/>
                </a:lnTo>
                <a:cubicBezTo>
                  <a:pt x="472" y="20467"/>
                  <a:pt x="1131" y="21123"/>
                  <a:pt x="1964" y="21420"/>
                </a:cubicBezTo>
                <a:lnTo>
                  <a:pt x="1964" y="20346"/>
                </a:lnTo>
                <a:cubicBezTo>
                  <a:pt x="1669" y="20174"/>
                  <a:pt x="1423" y="19929"/>
                  <a:pt x="1250" y="19636"/>
                </a:cubicBezTo>
                <a:moveTo>
                  <a:pt x="982" y="11782"/>
                </a:moveTo>
                <a:lnTo>
                  <a:pt x="0" y="11782"/>
                </a:lnTo>
                <a:lnTo>
                  <a:pt x="0" y="13745"/>
                </a:lnTo>
                <a:lnTo>
                  <a:pt x="982" y="13745"/>
                </a:lnTo>
                <a:cubicBezTo>
                  <a:pt x="982" y="13745"/>
                  <a:pt x="982" y="11782"/>
                  <a:pt x="982" y="11782"/>
                </a:cubicBezTo>
                <a:close/>
                <a:moveTo>
                  <a:pt x="982" y="7855"/>
                </a:moveTo>
                <a:lnTo>
                  <a:pt x="0" y="7855"/>
                </a:lnTo>
                <a:lnTo>
                  <a:pt x="0" y="9818"/>
                </a:lnTo>
                <a:lnTo>
                  <a:pt x="982" y="9818"/>
                </a:lnTo>
                <a:cubicBezTo>
                  <a:pt x="982" y="9818"/>
                  <a:pt x="982" y="7855"/>
                  <a:pt x="982" y="7855"/>
                </a:cubicBezTo>
                <a:close/>
                <a:moveTo>
                  <a:pt x="982" y="15709"/>
                </a:moveTo>
                <a:lnTo>
                  <a:pt x="0" y="15709"/>
                </a:lnTo>
                <a:lnTo>
                  <a:pt x="0" y="17673"/>
                </a:lnTo>
                <a:lnTo>
                  <a:pt x="982" y="17673"/>
                </a:lnTo>
                <a:cubicBezTo>
                  <a:pt x="982" y="17673"/>
                  <a:pt x="982" y="15709"/>
                  <a:pt x="982" y="1570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9" name="Shape 2719"/>
          <p:cNvSpPr/>
          <p:nvPr/>
        </p:nvSpPr>
        <p:spPr>
          <a:xfrm>
            <a:off x="2825799" y="9279078"/>
            <a:ext cx="556568" cy="557661"/>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0" name="Shape 2720"/>
          <p:cNvSpPr/>
          <p:nvPr/>
        </p:nvSpPr>
        <p:spPr>
          <a:xfrm>
            <a:off x="3892599" y="9279078"/>
            <a:ext cx="556568" cy="557661"/>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1" name="Shape 2721"/>
          <p:cNvSpPr/>
          <p:nvPr/>
        </p:nvSpPr>
        <p:spPr>
          <a:xfrm>
            <a:off x="4959399" y="9279078"/>
            <a:ext cx="556568" cy="557661"/>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2" name="Shape 2722"/>
          <p:cNvSpPr/>
          <p:nvPr/>
        </p:nvSpPr>
        <p:spPr>
          <a:xfrm>
            <a:off x="6026199" y="9279078"/>
            <a:ext cx="556556" cy="557661"/>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3" name="Shape 2723"/>
          <p:cNvSpPr/>
          <p:nvPr/>
        </p:nvSpPr>
        <p:spPr>
          <a:xfrm>
            <a:off x="70929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4" name="Shape 2724"/>
          <p:cNvSpPr/>
          <p:nvPr/>
        </p:nvSpPr>
        <p:spPr>
          <a:xfrm>
            <a:off x="81597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1782"/>
                </a:lnTo>
                <a:lnTo>
                  <a:pt x="15709" y="11782"/>
                </a:lnTo>
                <a:cubicBezTo>
                  <a:pt x="15709" y="11782"/>
                  <a:pt x="15709" y="15709"/>
                  <a:pt x="15709" y="15709"/>
                </a:cubicBezTo>
                <a:close/>
                <a:moveTo>
                  <a:pt x="16691" y="10800"/>
                </a:moveTo>
                <a:lnTo>
                  <a:pt x="4909" y="10800"/>
                </a:lnTo>
                <a:lnTo>
                  <a:pt x="4909" y="16691"/>
                </a:lnTo>
                <a:lnTo>
                  <a:pt x="16691" y="16691"/>
                </a:lnTo>
                <a:cubicBezTo>
                  <a:pt x="16691" y="16691"/>
                  <a:pt x="16691" y="10800"/>
                  <a:pt x="16691" y="10800"/>
                </a:cubicBezTo>
                <a:close/>
                <a:moveTo>
                  <a:pt x="11782" y="13745"/>
                </a:moveTo>
                <a:lnTo>
                  <a:pt x="9818" y="13745"/>
                </a:lnTo>
                <a:lnTo>
                  <a:pt x="9818" y="14727"/>
                </a:lnTo>
                <a:lnTo>
                  <a:pt x="11782" y="14727"/>
                </a:lnTo>
                <a:cubicBezTo>
                  <a:pt x="11782" y="14727"/>
                  <a:pt x="11782" y="13745"/>
                  <a:pt x="11782" y="13745"/>
                </a:cubicBezTo>
                <a:close/>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1782" y="5891"/>
                </a:moveTo>
                <a:lnTo>
                  <a:pt x="9818" y="5891"/>
                </a:lnTo>
                <a:lnTo>
                  <a:pt x="9818" y="6873"/>
                </a:lnTo>
                <a:lnTo>
                  <a:pt x="11782" y="6873"/>
                </a:lnTo>
                <a:cubicBezTo>
                  <a:pt x="11782" y="6873"/>
                  <a:pt x="11782" y="5891"/>
                  <a:pt x="11782" y="5891"/>
                </a:cubicBezTo>
                <a:close/>
                <a:moveTo>
                  <a:pt x="15709" y="7855"/>
                </a:moveTo>
                <a:lnTo>
                  <a:pt x="5891" y="7855"/>
                </a:lnTo>
                <a:lnTo>
                  <a:pt x="5891" y="3927"/>
                </a:lnTo>
                <a:lnTo>
                  <a:pt x="15709" y="3927"/>
                </a:lnTo>
                <a:cubicBezTo>
                  <a:pt x="15709" y="3927"/>
                  <a:pt x="15709" y="7855"/>
                  <a:pt x="15709" y="7855"/>
                </a:cubicBezTo>
                <a:close/>
                <a:moveTo>
                  <a:pt x="16691" y="2945"/>
                </a:moveTo>
                <a:lnTo>
                  <a:pt x="4909" y="2945"/>
                </a:lnTo>
                <a:lnTo>
                  <a:pt x="4909" y="8836"/>
                </a:lnTo>
                <a:lnTo>
                  <a:pt x="16691" y="8836"/>
                </a:lnTo>
                <a:cubicBezTo>
                  <a:pt x="16691" y="8836"/>
                  <a:pt x="16691" y="2945"/>
                  <a:pt x="16691" y="294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5" name="Shape 2725"/>
          <p:cNvSpPr/>
          <p:nvPr/>
        </p:nvSpPr>
        <p:spPr>
          <a:xfrm>
            <a:off x="92265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5709" y="10800"/>
                </a:moveTo>
                <a:lnTo>
                  <a:pt x="11782" y="10800"/>
                </a:lnTo>
                <a:lnTo>
                  <a:pt x="11782" y="9818"/>
                </a:lnTo>
                <a:lnTo>
                  <a:pt x="9818" y="9818"/>
                </a:lnTo>
                <a:lnTo>
                  <a:pt x="9818" y="10800"/>
                </a:lnTo>
                <a:lnTo>
                  <a:pt x="5891" y="10800"/>
                </a:lnTo>
                <a:lnTo>
                  <a:pt x="5891" y="8836"/>
                </a:lnTo>
                <a:lnTo>
                  <a:pt x="15709" y="8836"/>
                </a:lnTo>
                <a:cubicBezTo>
                  <a:pt x="15709" y="8836"/>
                  <a:pt x="15709" y="10800"/>
                  <a:pt x="15709" y="10800"/>
                </a:cubicBezTo>
                <a:close/>
                <a:moveTo>
                  <a:pt x="16691" y="7855"/>
                </a:moveTo>
                <a:lnTo>
                  <a:pt x="4909" y="7855"/>
                </a:lnTo>
                <a:lnTo>
                  <a:pt x="4909" y="11782"/>
                </a:lnTo>
                <a:lnTo>
                  <a:pt x="16691" y="11782"/>
                </a:lnTo>
                <a:cubicBezTo>
                  <a:pt x="16691" y="11782"/>
                  <a:pt x="16691" y="7855"/>
                  <a:pt x="16691" y="7855"/>
                </a:cubicBezTo>
                <a:close/>
                <a:moveTo>
                  <a:pt x="15709" y="15709"/>
                </a:moveTo>
                <a:lnTo>
                  <a:pt x="11782" y="15709"/>
                </a:lnTo>
                <a:lnTo>
                  <a:pt x="11782" y="14727"/>
                </a:lnTo>
                <a:lnTo>
                  <a:pt x="9818" y="14727"/>
                </a:lnTo>
                <a:lnTo>
                  <a:pt x="9818" y="15709"/>
                </a:lnTo>
                <a:lnTo>
                  <a:pt x="5891" y="15709"/>
                </a:lnTo>
                <a:lnTo>
                  <a:pt x="5891" y="13745"/>
                </a:lnTo>
                <a:lnTo>
                  <a:pt x="15709" y="13745"/>
                </a:lnTo>
                <a:cubicBezTo>
                  <a:pt x="15709" y="13745"/>
                  <a:pt x="15709" y="15709"/>
                  <a:pt x="15709" y="15709"/>
                </a:cubicBezTo>
                <a:close/>
                <a:moveTo>
                  <a:pt x="16691" y="12764"/>
                </a:moveTo>
                <a:lnTo>
                  <a:pt x="4909" y="12764"/>
                </a:lnTo>
                <a:lnTo>
                  <a:pt x="4909" y="16691"/>
                </a:lnTo>
                <a:lnTo>
                  <a:pt x="16691" y="16691"/>
                </a:lnTo>
                <a:cubicBezTo>
                  <a:pt x="16691" y="16691"/>
                  <a:pt x="16691" y="12764"/>
                  <a:pt x="16691" y="12764"/>
                </a:cubicBezTo>
                <a:close/>
                <a:moveTo>
                  <a:pt x="15709" y="5891"/>
                </a:moveTo>
                <a:lnTo>
                  <a:pt x="11782" y="5891"/>
                </a:lnTo>
                <a:lnTo>
                  <a:pt x="11782" y="4909"/>
                </a:lnTo>
                <a:lnTo>
                  <a:pt x="9818" y="4909"/>
                </a:lnTo>
                <a:lnTo>
                  <a:pt x="9818" y="5891"/>
                </a:lnTo>
                <a:lnTo>
                  <a:pt x="5891" y="5891"/>
                </a:lnTo>
                <a:lnTo>
                  <a:pt x="5891" y="3927"/>
                </a:lnTo>
                <a:lnTo>
                  <a:pt x="15709" y="3927"/>
                </a:lnTo>
                <a:cubicBezTo>
                  <a:pt x="15709" y="3927"/>
                  <a:pt x="15709" y="5891"/>
                  <a:pt x="15709" y="5891"/>
                </a:cubicBezTo>
                <a:close/>
                <a:moveTo>
                  <a:pt x="16691" y="2945"/>
                </a:moveTo>
                <a:lnTo>
                  <a:pt x="4909" y="2945"/>
                </a:lnTo>
                <a:lnTo>
                  <a:pt x="4909" y="6873"/>
                </a:lnTo>
                <a:lnTo>
                  <a:pt x="16691" y="6873"/>
                </a:lnTo>
                <a:cubicBezTo>
                  <a:pt x="16691" y="6873"/>
                  <a:pt x="16691" y="2945"/>
                  <a:pt x="16691" y="294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6" name="Shape 2726"/>
          <p:cNvSpPr/>
          <p:nvPr/>
        </p:nvSpPr>
        <p:spPr>
          <a:xfrm>
            <a:off x="10344199" y="9279078"/>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4800" y="13745"/>
                </a:moveTo>
                <a:lnTo>
                  <a:pt x="16800" y="13745"/>
                </a:lnTo>
                <a:lnTo>
                  <a:pt x="16800" y="17673"/>
                </a:lnTo>
                <a:lnTo>
                  <a:pt x="4800" y="17673"/>
                </a:lnTo>
                <a:cubicBezTo>
                  <a:pt x="4800" y="17673"/>
                  <a:pt x="4800" y="13745"/>
                  <a:pt x="4800" y="13745"/>
                </a:cubicBezTo>
                <a:close/>
                <a:moveTo>
                  <a:pt x="4800" y="8836"/>
                </a:moveTo>
                <a:lnTo>
                  <a:pt x="16800" y="8836"/>
                </a:lnTo>
                <a:lnTo>
                  <a:pt x="16800" y="12764"/>
                </a:lnTo>
                <a:lnTo>
                  <a:pt x="4800" y="12764"/>
                </a:lnTo>
                <a:cubicBezTo>
                  <a:pt x="4800" y="12764"/>
                  <a:pt x="4800" y="8836"/>
                  <a:pt x="4800" y="8836"/>
                </a:cubicBezTo>
                <a:close/>
                <a:moveTo>
                  <a:pt x="4800" y="3927"/>
                </a:moveTo>
                <a:lnTo>
                  <a:pt x="16800" y="3927"/>
                </a:lnTo>
                <a:lnTo>
                  <a:pt x="16800" y="7855"/>
                </a:lnTo>
                <a:lnTo>
                  <a:pt x="4800" y="7855"/>
                </a:lnTo>
                <a:cubicBezTo>
                  <a:pt x="4800" y="7855"/>
                  <a:pt x="4800" y="3927"/>
                  <a:pt x="4800" y="3927"/>
                </a:cubicBezTo>
                <a:close/>
                <a:moveTo>
                  <a:pt x="3600" y="18655"/>
                </a:moveTo>
                <a:lnTo>
                  <a:pt x="18000" y="18655"/>
                </a:lnTo>
                <a:lnTo>
                  <a:pt x="18000" y="2945"/>
                </a:lnTo>
                <a:lnTo>
                  <a:pt x="3600" y="2945"/>
                </a:lnTo>
                <a:cubicBezTo>
                  <a:pt x="3600" y="2945"/>
                  <a:pt x="3600" y="18655"/>
                  <a:pt x="3600" y="18655"/>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9600" y="16691"/>
                </a:moveTo>
                <a:lnTo>
                  <a:pt x="12000" y="16691"/>
                </a:lnTo>
                <a:lnTo>
                  <a:pt x="12000" y="15709"/>
                </a:lnTo>
                <a:lnTo>
                  <a:pt x="9600" y="15709"/>
                </a:lnTo>
                <a:cubicBezTo>
                  <a:pt x="9600" y="15709"/>
                  <a:pt x="9600" y="16691"/>
                  <a:pt x="9600" y="16691"/>
                </a:cubicBezTo>
                <a:close/>
                <a:moveTo>
                  <a:pt x="9600" y="6873"/>
                </a:moveTo>
                <a:lnTo>
                  <a:pt x="12000" y="6873"/>
                </a:lnTo>
                <a:lnTo>
                  <a:pt x="12000" y="5891"/>
                </a:lnTo>
                <a:lnTo>
                  <a:pt x="9600" y="5891"/>
                </a:lnTo>
                <a:cubicBezTo>
                  <a:pt x="9600" y="5891"/>
                  <a:pt x="9600" y="6873"/>
                  <a:pt x="9600" y="6873"/>
                </a:cubicBezTo>
                <a:close/>
                <a:moveTo>
                  <a:pt x="9600" y="11782"/>
                </a:moveTo>
                <a:lnTo>
                  <a:pt x="12000" y="11782"/>
                </a:lnTo>
                <a:lnTo>
                  <a:pt x="12000" y="10800"/>
                </a:lnTo>
                <a:lnTo>
                  <a:pt x="9600" y="10800"/>
                </a:lnTo>
                <a:cubicBezTo>
                  <a:pt x="9600" y="10800"/>
                  <a:pt x="9600" y="11782"/>
                  <a:pt x="9600" y="1178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7" name="Shape 2727"/>
          <p:cNvSpPr/>
          <p:nvPr/>
        </p:nvSpPr>
        <p:spPr>
          <a:xfrm>
            <a:off x="113601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8" name="Shape 2728"/>
          <p:cNvSpPr/>
          <p:nvPr/>
        </p:nvSpPr>
        <p:spPr>
          <a:xfrm>
            <a:off x="1758999" y="103458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6"/>
                  <a:pt x="7532" y="13745"/>
                  <a:pt x="8345" y="13745"/>
                </a:cubicBezTo>
                <a:lnTo>
                  <a:pt x="9327" y="13745"/>
                </a:lnTo>
                <a:cubicBezTo>
                  <a:pt x="10141" y="13745"/>
                  <a:pt x="10800" y="14406"/>
                  <a:pt x="10800" y="15218"/>
                </a:cubicBezTo>
                <a:cubicBezTo>
                  <a:pt x="10800" y="16031"/>
                  <a:pt x="10141" y="16691"/>
                  <a:pt x="9327" y="16691"/>
                </a:cubicBezTo>
                <a:moveTo>
                  <a:pt x="15218" y="4418"/>
                </a:moveTo>
                <a:cubicBezTo>
                  <a:pt x="15192" y="4418"/>
                  <a:pt x="15170" y="4429"/>
                  <a:pt x="15145" y="4433"/>
                </a:cubicBezTo>
                <a:lnTo>
                  <a:pt x="15144" y="4424"/>
                </a:lnTo>
                <a:lnTo>
                  <a:pt x="11483" y="3967"/>
                </a:lnTo>
                <a:cubicBezTo>
                  <a:pt x="11424" y="3941"/>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7" y="8307"/>
                </a:lnTo>
                <a:cubicBezTo>
                  <a:pt x="15085" y="8332"/>
                  <a:pt x="15150" y="8345"/>
                  <a:pt x="15218" y="8345"/>
                </a:cubicBezTo>
                <a:cubicBezTo>
                  <a:pt x="15234" y="8345"/>
                  <a:pt x="15248" y="8338"/>
                  <a:pt x="15264" y="8336"/>
                </a:cubicBezTo>
                <a:lnTo>
                  <a:pt x="15293" y="8340"/>
                </a:lnTo>
                <a:lnTo>
                  <a:pt x="15291" y="8331"/>
                </a:lnTo>
                <a:cubicBezTo>
                  <a:pt x="15526" y="8294"/>
                  <a:pt x="15709" y="8100"/>
                  <a:pt x="15709" y="7855"/>
                </a:cubicBezTo>
                <a:lnTo>
                  <a:pt x="15709" y="4909"/>
                </a:lnTo>
                <a:cubicBezTo>
                  <a:pt x="15709" y="4638"/>
                  <a:pt x="15489" y="4418"/>
                  <a:pt x="15218"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9" name="Shape 2729"/>
          <p:cNvSpPr/>
          <p:nvPr/>
        </p:nvSpPr>
        <p:spPr>
          <a:xfrm>
            <a:off x="2825799" y="103458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673" y="7318"/>
                </a:moveTo>
                <a:lnTo>
                  <a:pt x="14727" y="6949"/>
                </a:lnTo>
                <a:lnTo>
                  <a:pt x="14727" y="4956"/>
                </a:lnTo>
                <a:lnTo>
                  <a:pt x="17673" y="5324"/>
                </a:lnTo>
                <a:cubicBezTo>
                  <a:pt x="17673" y="5324"/>
                  <a:pt x="17673" y="7318"/>
                  <a:pt x="17673" y="7318"/>
                </a:cubicBezTo>
                <a:close/>
                <a:moveTo>
                  <a:pt x="12273" y="16691"/>
                </a:moveTo>
                <a:lnTo>
                  <a:pt x="11291" y="16691"/>
                </a:lnTo>
                <a:cubicBezTo>
                  <a:pt x="10477" y="16691"/>
                  <a:pt x="9818" y="16031"/>
                  <a:pt x="9818" y="15218"/>
                </a:cubicBezTo>
                <a:cubicBezTo>
                  <a:pt x="9818" y="14406"/>
                  <a:pt x="10477" y="13745"/>
                  <a:pt x="11291" y="13745"/>
                </a:cubicBezTo>
                <a:lnTo>
                  <a:pt x="12273" y="13745"/>
                </a:lnTo>
                <a:cubicBezTo>
                  <a:pt x="13086" y="13745"/>
                  <a:pt x="13745" y="14406"/>
                  <a:pt x="13745" y="15218"/>
                </a:cubicBezTo>
                <a:cubicBezTo>
                  <a:pt x="13745" y="16031"/>
                  <a:pt x="13086" y="16691"/>
                  <a:pt x="12273" y="16691"/>
                </a:cubicBezTo>
                <a:moveTo>
                  <a:pt x="18164" y="4418"/>
                </a:moveTo>
                <a:cubicBezTo>
                  <a:pt x="18138" y="4418"/>
                  <a:pt x="18115" y="4429"/>
                  <a:pt x="18091" y="4433"/>
                </a:cubicBezTo>
                <a:lnTo>
                  <a:pt x="18089" y="4424"/>
                </a:lnTo>
                <a:lnTo>
                  <a:pt x="14428" y="3967"/>
                </a:lnTo>
                <a:cubicBezTo>
                  <a:pt x="14369" y="3941"/>
                  <a:pt x="14305" y="3927"/>
                  <a:pt x="14236" y="3927"/>
                </a:cubicBezTo>
                <a:cubicBezTo>
                  <a:pt x="14220" y="3927"/>
                  <a:pt x="14206" y="3935"/>
                  <a:pt x="14191" y="3937"/>
                </a:cubicBezTo>
                <a:lnTo>
                  <a:pt x="14162" y="3933"/>
                </a:lnTo>
                <a:lnTo>
                  <a:pt x="14163" y="3942"/>
                </a:lnTo>
                <a:cubicBezTo>
                  <a:pt x="13929" y="3979"/>
                  <a:pt x="13745" y="4173"/>
                  <a:pt x="13745" y="4418"/>
                </a:cubicBezTo>
                <a:lnTo>
                  <a:pt x="13745" y="13266"/>
                </a:lnTo>
                <a:cubicBezTo>
                  <a:pt x="13335" y="12955"/>
                  <a:pt x="12828" y="12764"/>
                  <a:pt x="12273" y="12764"/>
                </a:cubicBezTo>
                <a:lnTo>
                  <a:pt x="11291" y="12764"/>
                </a:lnTo>
                <a:cubicBezTo>
                  <a:pt x="9935" y="12764"/>
                  <a:pt x="8836" y="13862"/>
                  <a:pt x="8836" y="15218"/>
                </a:cubicBezTo>
                <a:cubicBezTo>
                  <a:pt x="8836" y="16574"/>
                  <a:pt x="9935" y="17673"/>
                  <a:pt x="11291" y="17673"/>
                </a:cubicBezTo>
                <a:lnTo>
                  <a:pt x="12273" y="17673"/>
                </a:lnTo>
                <a:cubicBezTo>
                  <a:pt x="13629" y="17673"/>
                  <a:pt x="14727" y="16574"/>
                  <a:pt x="14727" y="15218"/>
                </a:cubicBezTo>
                <a:lnTo>
                  <a:pt x="14727" y="7901"/>
                </a:lnTo>
                <a:lnTo>
                  <a:pt x="17972" y="8307"/>
                </a:lnTo>
                <a:cubicBezTo>
                  <a:pt x="18031" y="8332"/>
                  <a:pt x="18095" y="8345"/>
                  <a:pt x="18164" y="8345"/>
                </a:cubicBezTo>
                <a:cubicBezTo>
                  <a:pt x="18180" y="8345"/>
                  <a:pt x="18194" y="8338"/>
                  <a:pt x="18210" y="8336"/>
                </a:cubicBezTo>
                <a:lnTo>
                  <a:pt x="18238" y="8340"/>
                </a:lnTo>
                <a:lnTo>
                  <a:pt x="18237" y="8331"/>
                </a:lnTo>
                <a:cubicBezTo>
                  <a:pt x="18471" y="8294"/>
                  <a:pt x="18655" y="8100"/>
                  <a:pt x="18655" y="7855"/>
                </a:cubicBezTo>
                <a:lnTo>
                  <a:pt x="18655" y="4909"/>
                </a:lnTo>
                <a:cubicBezTo>
                  <a:pt x="18655" y="4638"/>
                  <a:pt x="18434" y="4418"/>
                  <a:pt x="18164" y="4418"/>
                </a:cubicBezTo>
                <a:moveTo>
                  <a:pt x="10800" y="10309"/>
                </a:moveTo>
                <a:cubicBezTo>
                  <a:pt x="10800" y="10038"/>
                  <a:pt x="10580" y="9818"/>
                  <a:pt x="10309" y="9818"/>
                </a:cubicBezTo>
                <a:lnTo>
                  <a:pt x="4418" y="9818"/>
                </a:lnTo>
                <a:cubicBezTo>
                  <a:pt x="4147" y="9818"/>
                  <a:pt x="3927" y="10038"/>
                  <a:pt x="3927" y="10309"/>
                </a:cubicBezTo>
                <a:cubicBezTo>
                  <a:pt x="3927" y="10580"/>
                  <a:pt x="4147" y="10800"/>
                  <a:pt x="4418" y="10800"/>
                </a:cubicBezTo>
                <a:lnTo>
                  <a:pt x="10309" y="10800"/>
                </a:lnTo>
                <a:cubicBezTo>
                  <a:pt x="10580" y="10800"/>
                  <a:pt x="10800" y="10580"/>
                  <a:pt x="10800" y="10309"/>
                </a:cubicBezTo>
                <a:moveTo>
                  <a:pt x="4418" y="6873"/>
                </a:moveTo>
                <a:lnTo>
                  <a:pt x="10309" y="6873"/>
                </a:lnTo>
                <a:cubicBezTo>
                  <a:pt x="10580" y="6873"/>
                  <a:pt x="10800" y="6653"/>
                  <a:pt x="10800" y="6382"/>
                </a:cubicBezTo>
                <a:cubicBezTo>
                  <a:pt x="10800" y="6110"/>
                  <a:pt x="10580" y="5891"/>
                  <a:pt x="10309" y="5891"/>
                </a:cubicBezTo>
                <a:lnTo>
                  <a:pt x="4418" y="5891"/>
                </a:lnTo>
                <a:cubicBezTo>
                  <a:pt x="4147" y="5891"/>
                  <a:pt x="3927" y="6110"/>
                  <a:pt x="3927" y="6382"/>
                </a:cubicBezTo>
                <a:cubicBezTo>
                  <a:pt x="3927" y="6653"/>
                  <a:pt x="4147" y="6873"/>
                  <a:pt x="4418" y="6873"/>
                </a:cubicBezTo>
                <a:moveTo>
                  <a:pt x="4418" y="8836"/>
                </a:moveTo>
                <a:lnTo>
                  <a:pt x="10309" y="8836"/>
                </a:lnTo>
                <a:cubicBezTo>
                  <a:pt x="10580" y="8836"/>
                  <a:pt x="10800" y="8617"/>
                  <a:pt x="10800" y="8345"/>
                </a:cubicBezTo>
                <a:cubicBezTo>
                  <a:pt x="10800" y="8074"/>
                  <a:pt x="10580" y="7855"/>
                  <a:pt x="10309" y="7855"/>
                </a:cubicBezTo>
                <a:lnTo>
                  <a:pt x="4418" y="7855"/>
                </a:lnTo>
                <a:cubicBezTo>
                  <a:pt x="4147" y="7855"/>
                  <a:pt x="3927" y="8074"/>
                  <a:pt x="3927" y="8345"/>
                </a:cubicBezTo>
                <a:cubicBezTo>
                  <a:pt x="3927" y="8617"/>
                  <a:pt x="4147" y="8836"/>
                  <a:pt x="4418" y="8836"/>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0" name="Shape 2730"/>
          <p:cNvSpPr/>
          <p:nvPr/>
        </p:nvSpPr>
        <p:spPr>
          <a:xfrm>
            <a:off x="3892599" y="103458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691" y="5988"/>
                </a:moveTo>
                <a:lnTo>
                  <a:pt x="8836" y="7734"/>
                </a:lnTo>
                <a:lnTo>
                  <a:pt x="8836" y="5794"/>
                </a:lnTo>
                <a:lnTo>
                  <a:pt x="16691" y="4048"/>
                </a:lnTo>
                <a:cubicBezTo>
                  <a:pt x="16691" y="4048"/>
                  <a:pt x="16691" y="5988"/>
                  <a:pt x="16691" y="5988"/>
                </a:cubicBezTo>
                <a:close/>
                <a:moveTo>
                  <a:pt x="15218" y="15709"/>
                </a:moveTo>
                <a:lnTo>
                  <a:pt x="14236" y="15709"/>
                </a:lnTo>
                <a:cubicBezTo>
                  <a:pt x="13423" y="15709"/>
                  <a:pt x="12764" y="15050"/>
                  <a:pt x="12764" y="14236"/>
                </a:cubicBezTo>
                <a:cubicBezTo>
                  <a:pt x="12764" y="13423"/>
                  <a:pt x="13423" y="12764"/>
                  <a:pt x="14236" y="12764"/>
                </a:cubicBezTo>
                <a:lnTo>
                  <a:pt x="15218" y="12764"/>
                </a:lnTo>
                <a:cubicBezTo>
                  <a:pt x="16032" y="12764"/>
                  <a:pt x="16691" y="13423"/>
                  <a:pt x="16691" y="14236"/>
                </a:cubicBezTo>
                <a:cubicBezTo>
                  <a:pt x="16691" y="15050"/>
                  <a:pt x="16032" y="15709"/>
                  <a:pt x="15218" y="15709"/>
                </a:cubicBezTo>
                <a:moveTo>
                  <a:pt x="6382" y="17673"/>
                </a:moveTo>
                <a:lnTo>
                  <a:pt x="5400" y="17673"/>
                </a:lnTo>
                <a:cubicBezTo>
                  <a:pt x="4586" y="17673"/>
                  <a:pt x="3927" y="17014"/>
                  <a:pt x="3927" y="16200"/>
                </a:cubicBezTo>
                <a:cubicBezTo>
                  <a:pt x="3927" y="15387"/>
                  <a:pt x="4586" y="14727"/>
                  <a:pt x="5400" y="14727"/>
                </a:cubicBezTo>
                <a:lnTo>
                  <a:pt x="6382" y="14727"/>
                </a:lnTo>
                <a:cubicBezTo>
                  <a:pt x="7195" y="14727"/>
                  <a:pt x="7855" y="15387"/>
                  <a:pt x="7855" y="16200"/>
                </a:cubicBezTo>
                <a:cubicBezTo>
                  <a:pt x="7855" y="17014"/>
                  <a:pt x="7195" y="17673"/>
                  <a:pt x="6382" y="17673"/>
                </a:cubicBezTo>
                <a:moveTo>
                  <a:pt x="17182" y="2945"/>
                </a:moveTo>
                <a:cubicBezTo>
                  <a:pt x="17148" y="2945"/>
                  <a:pt x="17119" y="2958"/>
                  <a:pt x="17088" y="2965"/>
                </a:cubicBezTo>
                <a:lnTo>
                  <a:pt x="17086" y="2955"/>
                </a:lnTo>
                <a:lnTo>
                  <a:pt x="8249" y="4919"/>
                </a:lnTo>
                <a:lnTo>
                  <a:pt x="8251" y="4928"/>
                </a:lnTo>
                <a:cubicBezTo>
                  <a:pt x="8027" y="4973"/>
                  <a:pt x="7855" y="5162"/>
                  <a:pt x="7855" y="5400"/>
                </a:cubicBezTo>
                <a:lnTo>
                  <a:pt x="7855" y="14248"/>
                </a:lnTo>
                <a:cubicBezTo>
                  <a:pt x="7444" y="13937"/>
                  <a:pt x="6937" y="13745"/>
                  <a:pt x="6382" y="13745"/>
                </a:cubicBezTo>
                <a:lnTo>
                  <a:pt x="5400" y="13745"/>
                </a:lnTo>
                <a:cubicBezTo>
                  <a:pt x="4044" y="13745"/>
                  <a:pt x="2945" y="14844"/>
                  <a:pt x="2945" y="16200"/>
                </a:cubicBezTo>
                <a:cubicBezTo>
                  <a:pt x="2945" y="17556"/>
                  <a:pt x="4044" y="18655"/>
                  <a:pt x="5400" y="18655"/>
                </a:cubicBezTo>
                <a:lnTo>
                  <a:pt x="6382" y="18655"/>
                </a:lnTo>
                <a:cubicBezTo>
                  <a:pt x="7737" y="18655"/>
                  <a:pt x="8836" y="17556"/>
                  <a:pt x="8836" y="16200"/>
                </a:cubicBezTo>
                <a:lnTo>
                  <a:pt x="8836" y="8739"/>
                </a:lnTo>
                <a:lnTo>
                  <a:pt x="16691" y="6994"/>
                </a:lnTo>
                <a:lnTo>
                  <a:pt x="16691" y="12284"/>
                </a:lnTo>
                <a:cubicBezTo>
                  <a:pt x="16280" y="11974"/>
                  <a:pt x="15773" y="11782"/>
                  <a:pt x="15218" y="11782"/>
                </a:cubicBezTo>
                <a:lnTo>
                  <a:pt x="14236" y="11782"/>
                </a:lnTo>
                <a:cubicBezTo>
                  <a:pt x="12881" y="11782"/>
                  <a:pt x="11782" y="12881"/>
                  <a:pt x="11782" y="14236"/>
                </a:cubicBezTo>
                <a:cubicBezTo>
                  <a:pt x="11782" y="15592"/>
                  <a:pt x="12881" y="16691"/>
                  <a:pt x="14236" y="16691"/>
                </a:cubicBezTo>
                <a:lnTo>
                  <a:pt x="15218" y="16691"/>
                </a:lnTo>
                <a:cubicBezTo>
                  <a:pt x="16573" y="16691"/>
                  <a:pt x="17673" y="15592"/>
                  <a:pt x="17673" y="14236"/>
                </a:cubicBezTo>
                <a:lnTo>
                  <a:pt x="17673" y="3436"/>
                </a:lnTo>
                <a:cubicBezTo>
                  <a:pt x="17673" y="3165"/>
                  <a:pt x="17453" y="2945"/>
                  <a:pt x="17182" y="29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1" name="Shape 2731"/>
          <p:cNvSpPr/>
          <p:nvPr/>
        </p:nvSpPr>
        <p:spPr>
          <a:xfrm>
            <a:off x="4959399" y="10371277"/>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474" y="6862"/>
                </a:moveTo>
                <a:lnTo>
                  <a:pt x="18121" y="9450"/>
                </a:lnTo>
                <a:lnTo>
                  <a:pt x="17427" y="8686"/>
                </a:lnTo>
                <a:lnTo>
                  <a:pt x="19780" y="6098"/>
                </a:lnTo>
                <a:cubicBezTo>
                  <a:pt x="19869" y="6000"/>
                  <a:pt x="19992" y="5940"/>
                  <a:pt x="20127" y="5940"/>
                </a:cubicBezTo>
                <a:cubicBezTo>
                  <a:pt x="20398" y="5940"/>
                  <a:pt x="20618" y="6182"/>
                  <a:pt x="20618" y="6480"/>
                </a:cubicBezTo>
                <a:cubicBezTo>
                  <a:pt x="20618" y="6629"/>
                  <a:pt x="20563" y="6764"/>
                  <a:pt x="20474" y="6862"/>
                </a:cubicBezTo>
                <a:moveTo>
                  <a:pt x="21600" y="6480"/>
                </a:moveTo>
                <a:cubicBezTo>
                  <a:pt x="21600" y="5586"/>
                  <a:pt x="20941" y="4860"/>
                  <a:pt x="20127" y="4860"/>
                </a:cubicBezTo>
                <a:cubicBezTo>
                  <a:pt x="19720" y="4860"/>
                  <a:pt x="19352" y="5041"/>
                  <a:pt x="19086" y="5335"/>
                </a:cubicBezTo>
                <a:lnTo>
                  <a:pt x="6813" y="18835"/>
                </a:lnTo>
                <a:cubicBezTo>
                  <a:pt x="6547" y="19128"/>
                  <a:pt x="6382" y="19533"/>
                  <a:pt x="6382" y="19980"/>
                </a:cubicBezTo>
                <a:cubicBezTo>
                  <a:pt x="6382" y="20874"/>
                  <a:pt x="7041" y="21600"/>
                  <a:pt x="7855" y="21600"/>
                </a:cubicBezTo>
                <a:cubicBezTo>
                  <a:pt x="8262" y="21600"/>
                  <a:pt x="8630" y="21419"/>
                  <a:pt x="8896" y="21125"/>
                </a:cubicBezTo>
                <a:lnTo>
                  <a:pt x="21169" y="7625"/>
                </a:lnTo>
                <a:cubicBezTo>
                  <a:pt x="21435" y="7332"/>
                  <a:pt x="21600" y="6927"/>
                  <a:pt x="21600" y="6480"/>
                </a:cubicBezTo>
                <a:moveTo>
                  <a:pt x="20127" y="14040"/>
                </a:moveTo>
                <a:lnTo>
                  <a:pt x="18655" y="14040"/>
                </a:lnTo>
                <a:lnTo>
                  <a:pt x="18655" y="11918"/>
                </a:lnTo>
                <a:lnTo>
                  <a:pt x="15744" y="15120"/>
                </a:lnTo>
                <a:lnTo>
                  <a:pt x="20127" y="15120"/>
                </a:lnTo>
                <a:cubicBezTo>
                  <a:pt x="20398" y="15120"/>
                  <a:pt x="20618" y="15362"/>
                  <a:pt x="20618" y="15660"/>
                </a:cubicBezTo>
                <a:cubicBezTo>
                  <a:pt x="20618" y="15958"/>
                  <a:pt x="20398" y="16200"/>
                  <a:pt x="20127" y="16200"/>
                </a:cubicBezTo>
                <a:lnTo>
                  <a:pt x="14762" y="16200"/>
                </a:lnTo>
                <a:lnTo>
                  <a:pt x="13780" y="17280"/>
                </a:lnTo>
                <a:lnTo>
                  <a:pt x="20127" y="17280"/>
                </a:lnTo>
                <a:cubicBezTo>
                  <a:pt x="20941" y="17280"/>
                  <a:pt x="21600" y="16554"/>
                  <a:pt x="21600" y="15660"/>
                </a:cubicBezTo>
                <a:cubicBezTo>
                  <a:pt x="21600" y="14766"/>
                  <a:pt x="20941" y="14040"/>
                  <a:pt x="20127" y="14040"/>
                </a:cubicBezTo>
                <a:moveTo>
                  <a:pt x="7820" y="16200"/>
                </a:moveTo>
                <a:lnTo>
                  <a:pt x="1473" y="16200"/>
                </a:lnTo>
                <a:cubicBezTo>
                  <a:pt x="1202" y="16200"/>
                  <a:pt x="982" y="15958"/>
                  <a:pt x="982" y="15660"/>
                </a:cubicBezTo>
                <a:cubicBezTo>
                  <a:pt x="982" y="15362"/>
                  <a:pt x="1202" y="15120"/>
                  <a:pt x="1473" y="15120"/>
                </a:cubicBezTo>
                <a:lnTo>
                  <a:pt x="8802" y="15120"/>
                </a:lnTo>
                <a:lnTo>
                  <a:pt x="12729" y="10800"/>
                </a:lnTo>
                <a:lnTo>
                  <a:pt x="3927" y="10800"/>
                </a:lnTo>
                <a:lnTo>
                  <a:pt x="3927" y="1080"/>
                </a:lnTo>
                <a:lnTo>
                  <a:pt x="17673" y="1080"/>
                </a:lnTo>
                <a:lnTo>
                  <a:pt x="17673" y="5362"/>
                </a:lnTo>
                <a:lnTo>
                  <a:pt x="18655" y="4282"/>
                </a:lnTo>
                <a:lnTo>
                  <a:pt x="18655" y="540"/>
                </a:lnTo>
                <a:cubicBezTo>
                  <a:pt x="18655" y="242"/>
                  <a:pt x="18434" y="0"/>
                  <a:pt x="18164" y="0"/>
                </a:cubicBezTo>
                <a:lnTo>
                  <a:pt x="3436" y="0"/>
                </a:lnTo>
                <a:cubicBezTo>
                  <a:pt x="3166" y="0"/>
                  <a:pt x="2945" y="242"/>
                  <a:pt x="2945" y="540"/>
                </a:cubicBezTo>
                <a:lnTo>
                  <a:pt x="2945" y="14040"/>
                </a:lnTo>
                <a:lnTo>
                  <a:pt x="1473" y="14040"/>
                </a:lnTo>
                <a:cubicBezTo>
                  <a:pt x="659" y="14040"/>
                  <a:pt x="0" y="14766"/>
                  <a:pt x="0" y="15660"/>
                </a:cubicBezTo>
                <a:cubicBezTo>
                  <a:pt x="0" y="16554"/>
                  <a:pt x="659" y="17280"/>
                  <a:pt x="1473" y="17280"/>
                </a:cubicBezTo>
                <a:lnTo>
                  <a:pt x="6838" y="17280"/>
                </a:lnTo>
                <a:cubicBezTo>
                  <a:pt x="6838" y="17280"/>
                  <a:pt x="7820" y="16200"/>
                  <a:pt x="7820" y="162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2" name="Shape 2732"/>
          <p:cNvSpPr/>
          <p:nvPr/>
        </p:nvSpPr>
        <p:spPr>
          <a:xfrm>
            <a:off x="6026199" y="10498277"/>
            <a:ext cx="558801" cy="254001"/>
          </a:xfrm>
          <a:custGeom>
            <a:avLst/>
            <a:gdLst/>
            <a:ahLst/>
            <a:cxnLst>
              <a:cxn ang="0">
                <a:pos x="wd2" y="hd2"/>
              </a:cxn>
              <a:cxn ang="5400000">
                <a:pos x="wd2" y="hd2"/>
              </a:cxn>
              <a:cxn ang="10800000">
                <a:pos x="wd2" y="hd2"/>
              </a:cxn>
              <a:cxn ang="16200000">
                <a:pos x="wd2" y="hd2"/>
              </a:cxn>
            </a:cxnLst>
            <a:rect l="0" t="0" r="r" b="b"/>
            <a:pathLst>
              <a:path w="21600" h="21600" extrusionOk="0">
                <a:moveTo>
                  <a:pt x="19236" y="19413"/>
                </a:moveTo>
                <a:lnTo>
                  <a:pt x="13945" y="13593"/>
                </a:lnTo>
                <a:cubicBezTo>
                  <a:pt x="14130" y="12747"/>
                  <a:pt x="14236" y="11802"/>
                  <a:pt x="14236" y="10800"/>
                </a:cubicBezTo>
                <a:cubicBezTo>
                  <a:pt x="14236" y="9799"/>
                  <a:pt x="14130" y="8854"/>
                  <a:pt x="13945" y="8007"/>
                </a:cubicBezTo>
                <a:lnTo>
                  <a:pt x="19236" y="2187"/>
                </a:lnTo>
                <a:cubicBezTo>
                  <a:pt x="20007" y="2465"/>
                  <a:pt x="20618" y="6209"/>
                  <a:pt x="20618" y="10800"/>
                </a:cubicBezTo>
                <a:cubicBezTo>
                  <a:pt x="20618" y="15392"/>
                  <a:pt x="20007" y="19136"/>
                  <a:pt x="19236" y="19413"/>
                </a:cubicBezTo>
                <a:moveTo>
                  <a:pt x="11291" y="15120"/>
                </a:moveTo>
                <a:lnTo>
                  <a:pt x="10309" y="15120"/>
                </a:lnTo>
                <a:cubicBezTo>
                  <a:pt x="9225" y="15120"/>
                  <a:pt x="8345" y="13186"/>
                  <a:pt x="8345" y="10800"/>
                </a:cubicBezTo>
                <a:cubicBezTo>
                  <a:pt x="8345" y="8414"/>
                  <a:pt x="9225" y="6480"/>
                  <a:pt x="10309" y="6480"/>
                </a:cubicBezTo>
                <a:lnTo>
                  <a:pt x="11291" y="6480"/>
                </a:lnTo>
                <a:cubicBezTo>
                  <a:pt x="12375" y="6480"/>
                  <a:pt x="13255" y="8414"/>
                  <a:pt x="13255" y="10800"/>
                </a:cubicBezTo>
                <a:cubicBezTo>
                  <a:pt x="13255" y="13186"/>
                  <a:pt x="12375" y="15120"/>
                  <a:pt x="11291" y="15120"/>
                </a:cubicBezTo>
                <a:moveTo>
                  <a:pt x="7654" y="13593"/>
                </a:moveTo>
                <a:lnTo>
                  <a:pt x="2363" y="19413"/>
                </a:lnTo>
                <a:cubicBezTo>
                  <a:pt x="1593" y="19135"/>
                  <a:pt x="982" y="15391"/>
                  <a:pt x="982" y="10800"/>
                </a:cubicBezTo>
                <a:cubicBezTo>
                  <a:pt x="982" y="6209"/>
                  <a:pt x="1593" y="2465"/>
                  <a:pt x="2363" y="2187"/>
                </a:cubicBezTo>
                <a:lnTo>
                  <a:pt x="7654" y="8007"/>
                </a:lnTo>
                <a:cubicBezTo>
                  <a:pt x="7470" y="8854"/>
                  <a:pt x="7364" y="9799"/>
                  <a:pt x="7364" y="10800"/>
                </a:cubicBezTo>
                <a:cubicBezTo>
                  <a:pt x="7364" y="11802"/>
                  <a:pt x="7470" y="12747"/>
                  <a:pt x="7654" y="13593"/>
                </a:cubicBezTo>
                <a:moveTo>
                  <a:pt x="19145" y="0"/>
                </a:moveTo>
                <a:cubicBezTo>
                  <a:pt x="19066" y="0"/>
                  <a:pt x="18994" y="51"/>
                  <a:pt x="18928" y="124"/>
                </a:cubicBezTo>
                <a:lnTo>
                  <a:pt x="18925" y="114"/>
                </a:lnTo>
                <a:lnTo>
                  <a:pt x="13374" y="6221"/>
                </a:lnTo>
                <a:cubicBezTo>
                  <a:pt x="12841" y="5047"/>
                  <a:pt x="12105" y="4320"/>
                  <a:pt x="11291" y="4320"/>
                </a:cubicBezTo>
                <a:lnTo>
                  <a:pt x="10309" y="4320"/>
                </a:lnTo>
                <a:cubicBezTo>
                  <a:pt x="9495" y="4320"/>
                  <a:pt x="8758" y="5047"/>
                  <a:pt x="8225" y="6221"/>
                </a:cubicBezTo>
                <a:lnTo>
                  <a:pt x="2674" y="114"/>
                </a:lnTo>
                <a:lnTo>
                  <a:pt x="2671" y="124"/>
                </a:lnTo>
                <a:cubicBezTo>
                  <a:pt x="2606" y="51"/>
                  <a:pt x="2534" y="0"/>
                  <a:pt x="2455" y="0"/>
                </a:cubicBezTo>
                <a:cubicBezTo>
                  <a:pt x="1099" y="0"/>
                  <a:pt x="0" y="4835"/>
                  <a:pt x="0" y="10800"/>
                </a:cubicBezTo>
                <a:cubicBezTo>
                  <a:pt x="0" y="16765"/>
                  <a:pt x="1099" y="21600"/>
                  <a:pt x="2455" y="21600"/>
                </a:cubicBezTo>
                <a:cubicBezTo>
                  <a:pt x="2534" y="21600"/>
                  <a:pt x="2605" y="21549"/>
                  <a:pt x="2671" y="21477"/>
                </a:cubicBezTo>
                <a:lnTo>
                  <a:pt x="2674" y="21486"/>
                </a:lnTo>
                <a:lnTo>
                  <a:pt x="8225" y="15379"/>
                </a:lnTo>
                <a:cubicBezTo>
                  <a:pt x="8758" y="16554"/>
                  <a:pt x="9495" y="17280"/>
                  <a:pt x="10309" y="17280"/>
                </a:cubicBezTo>
                <a:lnTo>
                  <a:pt x="11291" y="17280"/>
                </a:lnTo>
                <a:cubicBezTo>
                  <a:pt x="12105" y="17280"/>
                  <a:pt x="12842" y="16554"/>
                  <a:pt x="13375" y="15379"/>
                </a:cubicBezTo>
                <a:lnTo>
                  <a:pt x="18940" y="21501"/>
                </a:lnTo>
                <a:lnTo>
                  <a:pt x="18941" y="21496"/>
                </a:lnTo>
                <a:cubicBezTo>
                  <a:pt x="19003" y="21560"/>
                  <a:pt x="19072" y="21600"/>
                  <a:pt x="19145" y="21600"/>
                </a:cubicBezTo>
                <a:cubicBezTo>
                  <a:pt x="20501" y="21600"/>
                  <a:pt x="21600" y="16765"/>
                  <a:pt x="21600" y="10800"/>
                </a:cubicBezTo>
                <a:cubicBezTo>
                  <a:pt x="21600" y="4835"/>
                  <a:pt x="20501" y="0"/>
                  <a:pt x="19145"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3" name="Shape 2733"/>
          <p:cNvSpPr/>
          <p:nvPr/>
        </p:nvSpPr>
        <p:spPr>
          <a:xfrm>
            <a:off x="7270799" y="10345877"/>
            <a:ext cx="203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4" name="Shape 2734"/>
          <p:cNvSpPr/>
          <p:nvPr/>
        </p:nvSpPr>
        <p:spPr>
          <a:xfrm>
            <a:off x="8159799" y="10422077"/>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6"/>
                </a:lnTo>
                <a:cubicBezTo>
                  <a:pt x="8208" y="6906"/>
                  <a:pt x="8046" y="6750"/>
                  <a:pt x="7855" y="6750"/>
                </a:cubicBezTo>
                <a:cubicBezTo>
                  <a:pt x="7663" y="6750"/>
                  <a:pt x="7501" y="6906"/>
                  <a:pt x="7420" y="7126"/>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6"/>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3"/>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3"/>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5" name="Shape 2735"/>
          <p:cNvSpPr/>
          <p:nvPr/>
        </p:nvSpPr>
        <p:spPr>
          <a:xfrm>
            <a:off x="9226599" y="10396677"/>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1291" y="12000"/>
                </a:moveTo>
                <a:lnTo>
                  <a:pt x="13255" y="12000"/>
                </a:lnTo>
                <a:cubicBezTo>
                  <a:pt x="13526" y="12000"/>
                  <a:pt x="13745" y="11732"/>
                  <a:pt x="13745" y="11400"/>
                </a:cubicBezTo>
                <a:cubicBezTo>
                  <a:pt x="13745" y="11068"/>
                  <a:pt x="13526" y="10800"/>
                  <a:pt x="13255" y="10800"/>
                </a:cubicBezTo>
                <a:lnTo>
                  <a:pt x="11291" y="10800"/>
                </a:lnTo>
                <a:cubicBezTo>
                  <a:pt x="11020" y="10800"/>
                  <a:pt x="10800" y="11068"/>
                  <a:pt x="10800" y="11400"/>
                </a:cubicBezTo>
                <a:cubicBezTo>
                  <a:pt x="10800" y="11732"/>
                  <a:pt x="11020" y="12000"/>
                  <a:pt x="11291" y="12000"/>
                </a:cubicBezTo>
                <a:moveTo>
                  <a:pt x="11291" y="13800"/>
                </a:moveTo>
                <a:lnTo>
                  <a:pt x="12273" y="13800"/>
                </a:lnTo>
                <a:cubicBezTo>
                  <a:pt x="12544" y="13800"/>
                  <a:pt x="12764" y="13532"/>
                  <a:pt x="12764" y="13200"/>
                </a:cubicBezTo>
                <a:cubicBezTo>
                  <a:pt x="12764" y="12868"/>
                  <a:pt x="12544" y="12600"/>
                  <a:pt x="12273" y="12600"/>
                </a:cubicBezTo>
                <a:lnTo>
                  <a:pt x="11291" y="12600"/>
                </a:lnTo>
                <a:cubicBezTo>
                  <a:pt x="11020" y="12600"/>
                  <a:pt x="10800" y="12868"/>
                  <a:pt x="10800" y="13200"/>
                </a:cubicBezTo>
                <a:cubicBezTo>
                  <a:pt x="10800" y="13532"/>
                  <a:pt x="11020" y="13800"/>
                  <a:pt x="11291" y="13800"/>
                </a:cubicBezTo>
                <a:moveTo>
                  <a:pt x="11291" y="15600"/>
                </a:moveTo>
                <a:lnTo>
                  <a:pt x="13255" y="15600"/>
                </a:lnTo>
                <a:cubicBezTo>
                  <a:pt x="13526" y="15600"/>
                  <a:pt x="13745" y="15332"/>
                  <a:pt x="13745" y="15000"/>
                </a:cubicBezTo>
                <a:cubicBezTo>
                  <a:pt x="13745" y="14668"/>
                  <a:pt x="13526" y="14400"/>
                  <a:pt x="13255" y="14400"/>
                </a:cubicBezTo>
                <a:lnTo>
                  <a:pt x="11291" y="14400"/>
                </a:lnTo>
                <a:cubicBezTo>
                  <a:pt x="11020" y="14400"/>
                  <a:pt x="10800" y="14668"/>
                  <a:pt x="10800" y="15000"/>
                </a:cubicBezTo>
                <a:cubicBezTo>
                  <a:pt x="10800" y="15332"/>
                  <a:pt x="11020" y="15600"/>
                  <a:pt x="11291" y="15600"/>
                </a:cubicBezTo>
                <a:moveTo>
                  <a:pt x="20618" y="0"/>
                </a:moveTo>
                <a:lnTo>
                  <a:pt x="3927" y="0"/>
                </a:lnTo>
                <a:cubicBezTo>
                  <a:pt x="3385" y="0"/>
                  <a:pt x="2945" y="538"/>
                  <a:pt x="2945" y="1200"/>
                </a:cubicBezTo>
                <a:lnTo>
                  <a:pt x="2945" y="3000"/>
                </a:lnTo>
                <a:cubicBezTo>
                  <a:pt x="2945" y="3332"/>
                  <a:pt x="3165" y="3600"/>
                  <a:pt x="3436" y="3600"/>
                </a:cubicBezTo>
                <a:cubicBezTo>
                  <a:pt x="3708" y="3600"/>
                  <a:pt x="3927" y="3332"/>
                  <a:pt x="3927" y="3000"/>
                </a:cubicBezTo>
                <a:lnTo>
                  <a:pt x="3927" y="1200"/>
                </a:lnTo>
                <a:lnTo>
                  <a:pt x="20618" y="1200"/>
                </a:lnTo>
                <a:lnTo>
                  <a:pt x="20618" y="15600"/>
                </a:lnTo>
                <a:lnTo>
                  <a:pt x="20127" y="15600"/>
                </a:lnTo>
                <a:cubicBezTo>
                  <a:pt x="19856" y="15600"/>
                  <a:pt x="19636" y="15868"/>
                  <a:pt x="19636" y="16200"/>
                </a:cubicBezTo>
                <a:cubicBezTo>
                  <a:pt x="19636" y="16532"/>
                  <a:pt x="19856" y="16800"/>
                  <a:pt x="20127" y="16800"/>
                </a:cubicBezTo>
                <a:lnTo>
                  <a:pt x="20618" y="16800"/>
                </a:lnTo>
                <a:cubicBezTo>
                  <a:pt x="21160" y="16800"/>
                  <a:pt x="21600" y="16263"/>
                  <a:pt x="21600" y="15600"/>
                </a:cubicBezTo>
                <a:lnTo>
                  <a:pt x="21600" y="1200"/>
                </a:lnTo>
                <a:cubicBezTo>
                  <a:pt x="21600" y="538"/>
                  <a:pt x="21160" y="0"/>
                  <a:pt x="20618" y="0"/>
                </a:cubicBezTo>
                <a:moveTo>
                  <a:pt x="5091" y="13116"/>
                </a:moveTo>
                <a:lnTo>
                  <a:pt x="6156" y="13983"/>
                </a:lnTo>
                <a:lnTo>
                  <a:pt x="5747" y="15581"/>
                </a:lnTo>
                <a:cubicBezTo>
                  <a:pt x="5738" y="15620"/>
                  <a:pt x="5727" y="15657"/>
                  <a:pt x="5727" y="15700"/>
                </a:cubicBezTo>
                <a:cubicBezTo>
                  <a:pt x="5727" y="15976"/>
                  <a:pt x="5911" y="16200"/>
                  <a:pt x="6136" y="16200"/>
                </a:cubicBezTo>
                <a:cubicBezTo>
                  <a:pt x="6221" y="16200"/>
                  <a:pt x="6296" y="16164"/>
                  <a:pt x="6360" y="16110"/>
                </a:cubicBezTo>
                <a:lnTo>
                  <a:pt x="7364" y="15301"/>
                </a:lnTo>
                <a:lnTo>
                  <a:pt x="8364" y="16116"/>
                </a:lnTo>
                <a:cubicBezTo>
                  <a:pt x="8364" y="16116"/>
                  <a:pt x="8424" y="16200"/>
                  <a:pt x="8591" y="16200"/>
                </a:cubicBezTo>
                <a:cubicBezTo>
                  <a:pt x="8817" y="16200"/>
                  <a:pt x="9000" y="15976"/>
                  <a:pt x="9000" y="15700"/>
                </a:cubicBezTo>
                <a:cubicBezTo>
                  <a:pt x="9000" y="15657"/>
                  <a:pt x="8983" y="15622"/>
                  <a:pt x="8974" y="15583"/>
                </a:cubicBezTo>
                <a:lnTo>
                  <a:pt x="8572" y="13983"/>
                </a:lnTo>
                <a:lnTo>
                  <a:pt x="9636" y="13116"/>
                </a:lnTo>
                <a:cubicBezTo>
                  <a:pt x="9636" y="13116"/>
                  <a:pt x="9818" y="13030"/>
                  <a:pt x="9818" y="12700"/>
                </a:cubicBezTo>
                <a:cubicBezTo>
                  <a:pt x="9818" y="12424"/>
                  <a:pt x="9635" y="12200"/>
                  <a:pt x="9409" y="12200"/>
                </a:cubicBezTo>
                <a:lnTo>
                  <a:pt x="8435" y="12200"/>
                </a:lnTo>
                <a:lnTo>
                  <a:pt x="7730" y="10477"/>
                </a:lnTo>
                <a:lnTo>
                  <a:pt x="7726" y="10479"/>
                </a:lnTo>
                <a:cubicBezTo>
                  <a:pt x="7658" y="10315"/>
                  <a:pt x="7524" y="10200"/>
                  <a:pt x="7364" y="10200"/>
                </a:cubicBezTo>
                <a:cubicBezTo>
                  <a:pt x="7204" y="10200"/>
                  <a:pt x="7069" y="10315"/>
                  <a:pt x="7001" y="10479"/>
                </a:cubicBezTo>
                <a:lnTo>
                  <a:pt x="6998" y="10477"/>
                </a:lnTo>
                <a:lnTo>
                  <a:pt x="6293" y="12200"/>
                </a:lnTo>
                <a:lnTo>
                  <a:pt x="5319" y="12200"/>
                </a:lnTo>
                <a:cubicBezTo>
                  <a:pt x="5092" y="12200"/>
                  <a:pt x="4909" y="12424"/>
                  <a:pt x="4909" y="12700"/>
                </a:cubicBezTo>
                <a:cubicBezTo>
                  <a:pt x="4909" y="13030"/>
                  <a:pt x="5091" y="13116"/>
                  <a:pt x="5091" y="13116"/>
                </a:cubicBezTo>
                <a:moveTo>
                  <a:pt x="17673" y="7200"/>
                </a:moveTo>
                <a:lnTo>
                  <a:pt x="16691" y="7200"/>
                </a:lnTo>
                <a:lnTo>
                  <a:pt x="16691" y="6000"/>
                </a:lnTo>
                <a:lnTo>
                  <a:pt x="17673" y="6000"/>
                </a:lnTo>
                <a:cubicBezTo>
                  <a:pt x="17673" y="6000"/>
                  <a:pt x="17673" y="7200"/>
                  <a:pt x="17673" y="7200"/>
                </a:cubicBezTo>
                <a:close/>
                <a:moveTo>
                  <a:pt x="17673" y="10947"/>
                </a:moveTo>
                <a:cubicBezTo>
                  <a:pt x="17102" y="11278"/>
                  <a:pt x="16691" y="12157"/>
                  <a:pt x="16691" y="13200"/>
                </a:cubicBezTo>
                <a:cubicBezTo>
                  <a:pt x="16691" y="14244"/>
                  <a:pt x="17102" y="15122"/>
                  <a:pt x="17673" y="15453"/>
                </a:cubicBezTo>
                <a:lnTo>
                  <a:pt x="17673" y="18000"/>
                </a:lnTo>
                <a:lnTo>
                  <a:pt x="982" y="18000"/>
                </a:lnTo>
                <a:lnTo>
                  <a:pt x="982" y="15453"/>
                </a:lnTo>
                <a:cubicBezTo>
                  <a:pt x="1552" y="15122"/>
                  <a:pt x="1964" y="14244"/>
                  <a:pt x="1964" y="13200"/>
                </a:cubicBezTo>
                <a:cubicBezTo>
                  <a:pt x="1964" y="12157"/>
                  <a:pt x="1552" y="11278"/>
                  <a:pt x="982" y="10947"/>
                </a:cubicBezTo>
                <a:lnTo>
                  <a:pt x="982" y="8400"/>
                </a:lnTo>
                <a:lnTo>
                  <a:pt x="17673" y="8400"/>
                </a:lnTo>
                <a:cubicBezTo>
                  <a:pt x="17673" y="8400"/>
                  <a:pt x="17673" y="10947"/>
                  <a:pt x="17673" y="10947"/>
                </a:cubicBezTo>
                <a:close/>
                <a:moveTo>
                  <a:pt x="17673" y="20400"/>
                </a:moveTo>
                <a:lnTo>
                  <a:pt x="16691" y="20400"/>
                </a:lnTo>
                <a:lnTo>
                  <a:pt x="16691" y="19200"/>
                </a:lnTo>
                <a:lnTo>
                  <a:pt x="17673" y="19200"/>
                </a:lnTo>
                <a:cubicBezTo>
                  <a:pt x="17673" y="19200"/>
                  <a:pt x="17673" y="20400"/>
                  <a:pt x="17673" y="20400"/>
                </a:cubicBezTo>
                <a:close/>
                <a:moveTo>
                  <a:pt x="15709" y="20400"/>
                </a:moveTo>
                <a:lnTo>
                  <a:pt x="982" y="20400"/>
                </a:lnTo>
                <a:lnTo>
                  <a:pt x="982" y="19200"/>
                </a:lnTo>
                <a:lnTo>
                  <a:pt x="15709" y="19200"/>
                </a:lnTo>
                <a:cubicBezTo>
                  <a:pt x="15709" y="19200"/>
                  <a:pt x="15709" y="20400"/>
                  <a:pt x="15709" y="20400"/>
                </a:cubicBezTo>
                <a:close/>
                <a:moveTo>
                  <a:pt x="982" y="6000"/>
                </a:moveTo>
                <a:lnTo>
                  <a:pt x="15709" y="6000"/>
                </a:lnTo>
                <a:lnTo>
                  <a:pt x="15709" y="7200"/>
                </a:lnTo>
                <a:lnTo>
                  <a:pt x="982" y="7200"/>
                </a:lnTo>
                <a:cubicBezTo>
                  <a:pt x="982" y="7200"/>
                  <a:pt x="982" y="6000"/>
                  <a:pt x="982" y="6000"/>
                </a:cubicBezTo>
                <a:close/>
                <a:moveTo>
                  <a:pt x="17673" y="4800"/>
                </a:moveTo>
                <a:lnTo>
                  <a:pt x="982" y="4800"/>
                </a:lnTo>
                <a:cubicBezTo>
                  <a:pt x="439" y="4800"/>
                  <a:pt x="0" y="5338"/>
                  <a:pt x="0" y="6000"/>
                </a:cubicBezTo>
                <a:lnTo>
                  <a:pt x="0" y="11400"/>
                </a:lnTo>
                <a:cubicBezTo>
                  <a:pt x="0" y="11732"/>
                  <a:pt x="220" y="12000"/>
                  <a:pt x="491" y="12000"/>
                </a:cubicBezTo>
                <a:cubicBezTo>
                  <a:pt x="762" y="12000"/>
                  <a:pt x="982" y="12538"/>
                  <a:pt x="982" y="13200"/>
                </a:cubicBezTo>
                <a:cubicBezTo>
                  <a:pt x="982" y="13862"/>
                  <a:pt x="762" y="14400"/>
                  <a:pt x="491" y="14400"/>
                </a:cubicBezTo>
                <a:cubicBezTo>
                  <a:pt x="220" y="14400"/>
                  <a:pt x="0" y="14668"/>
                  <a:pt x="0" y="15000"/>
                </a:cubicBezTo>
                <a:lnTo>
                  <a:pt x="0" y="20400"/>
                </a:lnTo>
                <a:cubicBezTo>
                  <a:pt x="0" y="21063"/>
                  <a:pt x="439" y="21600"/>
                  <a:pt x="982" y="21600"/>
                </a:cubicBezTo>
                <a:lnTo>
                  <a:pt x="17673" y="21600"/>
                </a:lnTo>
                <a:cubicBezTo>
                  <a:pt x="18214" y="21600"/>
                  <a:pt x="18655" y="21063"/>
                  <a:pt x="18655" y="20400"/>
                </a:cubicBezTo>
                <a:lnTo>
                  <a:pt x="18655" y="15000"/>
                </a:lnTo>
                <a:cubicBezTo>
                  <a:pt x="18655" y="14668"/>
                  <a:pt x="18435" y="14400"/>
                  <a:pt x="18164" y="14400"/>
                </a:cubicBezTo>
                <a:cubicBezTo>
                  <a:pt x="17892" y="14400"/>
                  <a:pt x="17673" y="13862"/>
                  <a:pt x="17673" y="13200"/>
                </a:cubicBezTo>
                <a:cubicBezTo>
                  <a:pt x="17673" y="12538"/>
                  <a:pt x="17892" y="12000"/>
                  <a:pt x="18164" y="12000"/>
                </a:cubicBezTo>
                <a:cubicBezTo>
                  <a:pt x="18435" y="12000"/>
                  <a:pt x="18655" y="11732"/>
                  <a:pt x="18655" y="11400"/>
                </a:cubicBezTo>
                <a:lnTo>
                  <a:pt x="18655" y="6000"/>
                </a:lnTo>
                <a:cubicBezTo>
                  <a:pt x="18655" y="5338"/>
                  <a:pt x="18214" y="4800"/>
                  <a:pt x="17673" y="4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6" name="Shape 2736"/>
          <p:cNvSpPr/>
          <p:nvPr/>
        </p:nvSpPr>
        <p:spPr>
          <a:xfrm>
            <a:off x="10293399" y="103458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18655"/>
                </a:lnTo>
                <a:lnTo>
                  <a:pt x="2945" y="18655"/>
                </a:lnTo>
                <a:cubicBezTo>
                  <a:pt x="2945" y="18655"/>
                  <a:pt x="2945" y="2945"/>
                  <a:pt x="2945" y="2945"/>
                </a:cubicBezTo>
                <a:close/>
                <a:moveTo>
                  <a:pt x="1964" y="19636"/>
                </a:moveTo>
                <a:lnTo>
                  <a:pt x="19636" y="19636"/>
                </a:lnTo>
                <a:lnTo>
                  <a:pt x="19636"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7" name="Shape 2737"/>
          <p:cNvSpPr/>
          <p:nvPr/>
        </p:nvSpPr>
        <p:spPr>
          <a:xfrm>
            <a:off x="11360199" y="103458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8" name="Shape 2738"/>
          <p:cNvSpPr/>
          <p:nvPr/>
        </p:nvSpPr>
        <p:spPr>
          <a:xfrm>
            <a:off x="17589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9" name="Shape 2739"/>
          <p:cNvSpPr/>
          <p:nvPr/>
        </p:nvSpPr>
        <p:spPr>
          <a:xfrm>
            <a:off x="28257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0" name="Shape 2740"/>
          <p:cNvSpPr/>
          <p:nvPr/>
        </p:nvSpPr>
        <p:spPr>
          <a:xfrm>
            <a:off x="38925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1" name="Shape 2741"/>
          <p:cNvSpPr/>
          <p:nvPr/>
        </p:nvSpPr>
        <p:spPr>
          <a:xfrm>
            <a:off x="49593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9327" y="9327"/>
                </a:moveTo>
                <a:lnTo>
                  <a:pt x="2945" y="9327"/>
                </a:lnTo>
                <a:lnTo>
                  <a:pt x="2945" y="2945"/>
                </a:lnTo>
                <a:lnTo>
                  <a:pt x="9327" y="2945"/>
                </a:lnTo>
                <a:cubicBezTo>
                  <a:pt x="9327" y="2945"/>
                  <a:pt x="9327" y="9327"/>
                  <a:pt x="9327" y="9327"/>
                </a:cubicBezTo>
                <a:close/>
                <a:moveTo>
                  <a:pt x="10309" y="1964"/>
                </a:moveTo>
                <a:lnTo>
                  <a:pt x="1964" y="1964"/>
                </a:lnTo>
                <a:lnTo>
                  <a:pt x="1964" y="10309"/>
                </a:lnTo>
                <a:lnTo>
                  <a:pt x="10309" y="10309"/>
                </a:lnTo>
                <a:cubicBezTo>
                  <a:pt x="10309" y="10309"/>
                  <a:pt x="10309" y="1964"/>
                  <a:pt x="10309" y="196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2" name="Shape 2742"/>
          <p:cNvSpPr/>
          <p:nvPr/>
        </p:nvSpPr>
        <p:spPr>
          <a:xfrm>
            <a:off x="60261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3" name="Shape 2743"/>
          <p:cNvSpPr/>
          <p:nvPr/>
        </p:nvSpPr>
        <p:spPr>
          <a:xfrm>
            <a:off x="70929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4" name="Shape 2744"/>
          <p:cNvSpPr/>
          <p:nvPr/>
        </p:nvSpPr>
        <p:spPr>
          <a:xfrm>
            <a:off x="81597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lnTo>
                  <a:pt x="12273" y="9327"/>
                </a:lnTo>
                <a:lnTo>
                  <a:pt x="12273" y="12273"/>
                </a:lnTo>
                <a:lnTo>
                  <a:pt x="9327" y="12273"/>
                </a:lnTo>
                <a:cubicBezTo>
                  <a:pt x="9327" y="12273"/>
                  <a:pt x="9327" y="9327"/>
                  <a:pt x="9327" y="9327"/>
                </a:cubicBezTo>
                <a:close/>
                <a:moveTo>
                  <a:pt x="8345" y="13255"/>
                </a:moveTo>
                <a:lnTo>
                  <a:pt x="13255" y="13255"/>
                </a:lnTo>
                <a:lnTo>
                  <a:pt x="13255" y="8345"/>
                </a:lnTo>
                <a:lnTo>
                  <a:pt x="8345" y="8345"/>
                </a:lnTo>
                <a:cubicBezTo>
                  <a:pt x="8345" y="8345"/>
                  <a:pt x="8345" y="13255"/>
                  <a:pt x="8345" y="13255"/>
                </a:cubicBezTo>
                <a:close/>
                <a:moveTo>
                  <a:pt x="9327" y="15709"/>
                </a:moveTo>
                <a:lnTo>
                  <a:pt x="12273" y="15709"/>
                </a:lnTo>
                <a:lnTo>
                  <a:pt x="12273" y="18655"/>
                </a:lnTo>
                <a:lnTo>
                  <a:pt x="9327" y="18655"/>
                </a:lnTo>
                <a:cubicBezTo>
                  <a:pt x="9327" y="18655"/>
                  <a:pt x="9327" y="15709"/>
                  <a:pt x="9327" y="15709"/>
                </a:cubicBezTo>
                <a:close/>
                <a:moveTo>
                  <a:pt x="8345" y="19636"/>
                </a:moveTo>
                <a:lnTo>
                  <a:pt x="13255" y="19636"/>
                </a:lnTo>
                <a:lnTo>
                  <a:pt x="13255" y="14727"/>
                </a:lnTo>
                <a:lnTo>
                  <a:pt x="8345" y="14727"/>
                </a:lnTo>
                <a:cubicBezTo>
                  <a:pt x="8345" y="14727"/>
                  <a:pt x="8345" y="19636"/>
                  <a:pt x="8345" y="19636"/>
                </a:cubicBezTo>
                <a:close/>
                <a:moveTo>
                  <a:pt x="15709" y="2945"/>
                </a:moveTo>
                <a:lnTo>
                  <a:pt x="18655" y="2945"/>
                </a:lnTo>
                <a:lnTo>
                  <a:pt x="18655" y="5891"/>
                </a:lnTo>
                <a:lnTo>
                  <a:pt x="15709" y="5891"/>
                </a:lnTo>
                <a:cubicBezTo>
                  <a:pt x="15709" y="5891"/>
                  <a:pt x="15709" y="2945"/>
                  <a:pt x="15709" y="2945"/>
                </a:cubicBezTo>
                <a:close/>
                <a:moveTo>
                  <a:pt x="14727" y="6873"/>
                </a:moveTo>
                <a:lnTo>
                  <a:pt x="19636" y="6873"/>
                </a:lnTo>
                <a:lnTo>
                  <a:pt x="19636" y="1964"/>
                </a:lnTo>
                <a:lnTo>
                  <a:pt x="14727" y="1964"/>
                </a:lnTo>
                <a:cubicBezTo>
                  <a:pt x="14727" y="1964"/>
                  <a:pt x="14727" y="6873"/>
                  <a:pt x="14727" y="6873"/>
                </a:cubicBezTo>
                <a:close/>
                <a:moveTo>
                  <a:pt x="15709" y="9327"/>
                </a:moveTo>
                <a:lnTo>
                  <a:pt x="18655" y="9327"/>
                </a:lnTo>
                <a:lnTo>
                  <a:pt x="18655" y="12273"/>
                </a:lnTo>
                <a:lnTo>
                  <a:pt x="15709" y="12273"/>
                </a:lnTo>
                <a:cubicBezTo>
                  <a:pt x="15709" y="12273"/>
                  <a:pt x="15709" y="9327"/>
                  <a:pt x="15709" y="9327"/>
                </a:cubicBezTo>
                <a:close/>
                <a:moveTo>
                  <a:pt x="14727" y="13255"/>
                </a:moveTo>
                <a:lnTo>
                  <a:pt x="19636" y="13255"/>
                </a:lnTo>
                <a:lnTo>
                  <a:pt x="19636" y="8345"/>
                </a:lnTo>
                <a:lnTo>
                  <a:pt x="14727" y="8345"/>
                </a:lnTo>
                <a:cubicBezTo>
                  <a:pt x="14727" y="8345"/>
                  <a:pt x="14727" y="13255"/>
                  <a:pt x="14727" y="13255"/>
                </a:cubicBezTo>
                <a:close/>
                <a:moveTo>
                  <a:pt x="9327" y="2945"/>
                </a:moveTo>
                <a:lnTo>
                  <a:pt x="12273" y="2945"/>
                </a:lnTo>
                <a:lnTo>
                  <a:pt x="12273" y="5891"/>
                </a:lnTo>
                <a:lnTo>
                  <a:pt x="9327" y="5891"/>
                </a:lnTo>
                <a:cubicBezTo>
                  <a:pt x="9327" y="5891"/>
                  <a:pt x="9327" y="2945"/>
                  <a:pt x="9327" y="2945"/>
                </a:cubicBezTo>
                <a:close/>
                <a:moveTo>
                  <a:pt x="8345" y="6873"/>
                </a:moveTo>
                <a:lnTo>
                  <a:pt x="13255" y="6873"/>
                </a:lnTo>
                <a:lnTo>
                  <a:pt x="13255" y="1964"/>
                </a:lnTo>
                <a:lnTo>
                  <a:pt x="8345" y="1964"/>
                </a:lnTo>
                <a:cubicBezTo>
                  <a:pt x="8345" y="1964"/>
                  <a:pt x="8345" y="6873"/>
                  <a:pt x="8345" y="6873"/>
                </a:cubicBezTo>
                <a:close/>
                <a:moveTo>
                  <a:pt x="2945" y="9327"/>
                </a:moveTo>
                <a:lnTo>
                  <a:pt x="5891" y="9327"/>
                </a:lnTo>
                <a:lnTo>
                  <a:pt x="5891" y="12273"/>
                </a:lnTo>
                <a:lnTo>
                  <a:pt x="2945" y="12273"/>
                </a:lnTo>
                <a:cubicBezTo>
                  <a:pt x="2945" y="12273"/>
                  <a:pt x="2945" y="9327"/>
                  <a:pt x="2945" y="9327"/>
                </a:cubicBezTo>
                <a:close/>
                <a:moveTo>
                  <a:pt x="1964" y="13255"/>
                </a:moveTo>
                <a:lnTo>
                  <a:pt x="6873" y="13255"/>
                </a:lnTo>
                <a:lnTo>
                  <a:pt x="6873" y="8345"/>
                </a:lnTo>
                <a:lnTo>
                  <a:pt x="1964" y="8345"/>
                </a:lnTo>
                <a:cubicBezTo>
                  <a:pt x="1964" y="8345"/>
                  <a:pt x="1964" y="13255"/>
                  <a:pt x="1964" y="13255"/>
                </a:cubicBezTo>
                <a:close/>
                <a:moveTo>
                  <a:pt x="2945" y="2945"/>
                </a:moveTo>
                <a:lnTo>
                  <a:pt x="5891" y="2945"/>
                </a:lnTo>
                <a:lnTo>
                  <a:pt x="5891" y="5891"/>
                </a:lnTo>
                <a:lnTo>
                  <a:pt x="2945" y="5891"/>
                </a:lnTo>
                <a:cubicBezTo>
                  <a:pt x="2945" y="5891"/>
                  <a:pt x="2945" y="2945"/>
                  <a:pt x="2945" y="2945"/>
                </a:cubicBezTo>
                <a:close/>
                <a:moveTo>
                  <a:pt x="1964" y="6873"/>
                </a:moveTo>
                <a:lnTo>
                  <a:pt x="6873" y="6873"/>
                </a:lnTo>
                <a:lnTo>
                  <a:pt x="6873" y="1964"/>
                </a:lnTo>
                <a:lnTo>
                  <a:pt x="1964" y="1964"/>
                </a:lnTo>
                <a:cubicBezTo>
                  <a:pt x="1964" y="1964"/>
                  <a:pt x="1964" y="6873"/>
                  <a:pt x="1964" y="6873"/>
                </a:cubicBezTo>
                <a:close/>
                <a:moveTo>
                  <a:pt x="20618" y="19636"/>
                </a:moveTo>
                <a:cubicBezTo>
                  <a:pt x="20618" y="20178"/>
                  <a:pt x="20178"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15709"/>
                </a:moveTo>
                <a:lnTo>
                  <a:pt x="5891" y="15709"/>
                </a:lnTo>
                <a:lnTo>
                  <a:pt x="5891" y="18655"/>
                </a:lnTo>
                <a:lnTo>
                  <a:pt x="2945" y="18655"/>
                </a:lnTo>
                <a:cubicBezTo>
                  <a:pt x="2945" y="18655"/>
                  <a:pt x="2945" y="15709"/>
                  <a:pt x="2945" y="15709"/>
                </a:cubicBezTo>
                <a:close/>
                <a:moveTo>
                  <a:pt x="1964" y="19636"/>
                </a:moveTo>
                <a:lnTo>
                  <a:pt x="6873" y="19636"/>
                </a:lnTo>
                <a:lnTo>
                  <a:pt x="6873" y="14727"/>
                </a:lnTo>
                <a:lnTo>
                  <a:pt x="1964" y="14727"/>
                </a:lnTo>
                <a:cubicBezTo>
                  <a:pt x="1964" y="14727"/>
                  <a:pt x="1964" y="19636"/>
                  <a:pt x="1964" y="19636"/>
                </a:cubicBezTo>
                <a:close/>
                <a:moveTo>
                  <a:pt x="15709" y="15709"/>
                </a:moveTo>
                <a:lnTo>
                  <a:pt x="18655" y="15709"/>
                </a:lnTo>
                <a:lnTo>
                  <a:pt x="18655" y="18655"/>
                </a:lnTo>
                <a:lnTo>
                  <a:pt x="15709" y="18655"/>
                </a:lnTo>
                <a:cubicBezTo>
                  <a:pt x="15709" y="18655"/>
                  <a:pt x="15709" y="15709"/>
                  <a:pt x="15709" y="15709"/>
                </a:cubicBezTo>
                <a:close/>
                <a:moveTo>
                  <a:pt x="14727" y="19636"/>
                </a:moveTo>
                <a:lnTo>
                  <a:pt x="19636" y="19636"/>
                </a:lnTo>
                <a:lnTo>
                  <a:pt x="19636" y="14727"/>
                </a:lnTo>
                <a:lnTo>
                  <a:pt x="14727" y="14727"/>
                </a:lnTo>
                <a:cubicBezTo>
                  <a:pt x="14727" y="14727"/>
                  <a:pt x="14727" y="19636"/>
                  <a:pt x="14727" y="1963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5" name="Shape 2745"/>
          <p:cNvSpPr/>
          <p:nvPr/>
        </p:nvSpPr>
        <p:spPr>
          <a:xfrm>
            <a:off x="92265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3745" y="20618"/>
                </a:lnTo>
                <a:cubicBezTo>
                  <a:pt x="13204" y="20618"/>
                  <a:pt x="12764" y="20178"/>
                  <a:pt x="12764" y="19636"/>
                </a:cubicBezTo>
                <a:lnTo>
                  <a:pt x="12764" y="13745"/>
                </a:lnTo>
                <a:cubicBezTo>
                  <a:pt x="12764" y="13204"/>
                  <a:pt x="13204" y="12764"/>
                  <a:pt x="13745" y="12764"/>
                </a:cubicBezTo>
                <a:lnTo>
                  <a:pt x="19636" y="12764"/>
                </a:lnTo>
                <a:cubicBezTo>
                  <a:pt x="20178" y="12764"/>
                  <a:pt x="20618" y="13204"/>
                  <a:pt x="20618" y="13745"/>
                </a:cubicBezTo>
                <a:cubicBezTo>
                  <a:pt x="20618" y="13745"/>
                  <a:pt x="20618" y="19636"/>
                  <a:pt x="20618" y="19636"/>
                </a:cubicBezTo>
                <a:close/>
                <a:moveTo>
                  <a:pt x="19636" y="11782"/>
                </a:moveTo>
                <a:lnTo>
                  <a:pt x="13745" y="11782"/>
                </a:lnTo>
                <a:cubicBezTo>
                  <a:pt x="12661" y="11782"/>
                  <a:pt x="11782" y="12661"/>
                  <a:pt x="11782" y="13745"/>
                </a:cubicBezTo>
                <a:lnTo>
                  <a:pt x="11782" y="19636"/>
                </a:lnTo>
                <a:cubicBezTo>
                  <a:pt x="11782" y="20721"/>
                  <a:pt x="12661" y="21600"/>
                  <a:pt x="13745" y="21600"/>
                </a:cubicBezTo>
                <a:lnTo>
                  <a:pt x="19636" y="21600"/>
                </a:lnTo>
                <a:cubicBezTo>
                  <a:pt x="20721" y="21600"/>
                  <a:pt x="21600" y="20721"/>
                  <a:pt x="21600" y="19636"/>
                </a:cubicBezTo>
                <a:lnTo>
                  <a:pt x="21600" y="13745"/>
                </a:lnTo>
                <a:cubicBezTo>
                  <a:pt x="21600" y="12661"/>
                  <a:pt x="20721" y="11782"/>
                  <a:pt x="19636" y="11782"/>
                </a:cubicBezTo>
                <a:moveTo>
                  <a:pt x="20618" y="7855"/>
                </a:moveTo>
                <a:cubicBezTo>
                  <a:pt x="20618" y="8396"/>
                  <a:pt x="20178" y="8836"/>
                  <a:pt x="19636" y="8836"/>
                </a:cubicBezTo>
                <a:lnTo>
                  <a:pt x="13745" y="8836"/>
                </a:lnTo>
                <a:cubicBezTo>
                  <a:pt x="13204" y="8836"/>
                  <a:pt x="12764" y="8396"/>
                  <a:pt x="12764" y="7855"/>
                </a:cubicBezTo>
                <a:lnTo>
                  <a:pt x="12764" y="1964"/>
                </a:lnTo>
                <a:cubicBezTo>
                  <a:pt x="12764" y="1422"/>
                  <a:pt x="13204" y="982"/>
                  <a:pt x="13745" y="982"/>
                </a:cubicBezTo>
                <a:lnTo>
                  <a:pt x="19636" y="982"/>
                </a:lnTo>
                <a:cubicBezTo>
                  <a:pt x="20178" y="982"/>
                  <a:pt x="20618" y="1422"/>
                  <a:pt x="20618" y="1964"/>
                </a:cubicBezTo>
                <a:cubicBezTo>
                  <a:pt x="20618" y="1964"/>
                  <a:pt x="20618" y="7855"/>
                  <a:pt x="20618" y="7855"/>
                </a:cubicBezTo>
                <a:close/>
                <a:moveTo>
                  <a:pt x="19636" y="0"/>
                </a:moveTo>
                <a:lnTo>
                  <a:pt x="13745" y="0"/>
                </a:lnTo>
                <a:cubicBezTo>
                  <a:pt x="12661" y="0"/>
                  <a:pt x="11782" y="879"/>
                  <a:pt x="11782" y="1964"/>
                </a:cubicBezTo>
                <a:lnTo>
                  <a:pt x="11782" y="7855"/>
                </a:lnTo>
                <a:cubicBezTo>
                  <a:pt x="11782" y="8939"/>
                  <a:pt x="12661" y="9818"/>
                  <a:pt x="13745" y="9818"/>
                </a:cubicBezTo>
                <a:lnTo>
                  <a:pt x="19636" y="9818"/>
                </a:lnTo>
                <a:cubicBezTo>
                  <a:pt x="20721" y="9818"/>
                  <a:pt x="21600" y="8939"/>
                  <a:pt x="21600" y="7855"/>
                </a:cubicBezTo>
                <a:lnTo>
                  <a:pt x="21600" y="1964"/>
                </a:lnTo>
                <a:cubicBezTo>
                  <a:pt x="21600" y="879"/>
                  <a:pt x="20721" y="0"/>
                  <a:pt x="19636" y="0"/>
                </a:cubicBezTo>
                <a:moveTo>
                  <a:pt x="8836" y="7855"/>
                </a:moveTo>
                <a:cubicBezTo>
                  <a:pt x="8836" y="8396"/>
                  <a:pt x="8396" y="8836"/>
                  <a:pt x="7855" y="8836"/>
                </a:cubicBezTo>
                <a:lnTo>
                  <a:pt x="1964" y="8836"/>
                </a:lnTo>
                <a:cubicBezTo>
                  <a:pt x="1421" y="8836"/>
                  <a:pt x="982" y="8396"/>
                  <a:pt x="982" y="7855"/>
                </a:cubicBezTo>
                <a:lnTo>
                  <a:pt x="982" y="1964"/>
                </a:lnTo>
                <a:cubicBezTo>
                  <a:pt x="982" y="1422"/>
                  <a:pt x="1421" y="982"/>
                  <a:pt x="1964" y="982"/>
                </a:cubicBezTo>
                <a:lnTo>
                  <a:pt x="7855" y="982"/>
                </a:lnTo>
                <a:cubicBezTo>
                  <a:pt x="8396" y="982"/>
                  <a:pt x="8836" y="1422"/>
                  <a:pt x="8836" y="1964"/>
                </a:cubicBezTo>
                <a:cubicBezTo>
                  <a:pt x="8836" y="1964"/>
                  <a:pt x="8836" y="7855"/>
                  <a:pt x="8836" y="7855"/>
                </a:cubicBezTo>
                <a:close/>
                <a:moveTo>
                  <a:pt x="7855" y="0"/>
                </a:moveTo>
                <a:lnTo>
                  <a:pt x="1964" y="0"/>
                </a:lnTo>
                <a:cubicBezTo>
                  <a:pt x="879" y="0"/>
                  <a:pt x="0" y="879"/>
                  <a:pt x="0" y="1964"/>
                </a:cubicBezTo>
                <a:lnTo>
                  <a:pt x="0" y="7855"/>
                </a:lnTo>
                <a:cubicBezTo>
                  <a:pt x="0" y="8939"/>
                  <a:pt x="879" y="9818"/>
                  <a:pt x="1964" y="9818"/>
                </a:cubicBezTo>
                <a:lnTo>
                  <a:pt x="7855" y="9818"/>
                </a:lnTo>
                <a:cubicBezTo>
                  <a:pt x="8939" y="9818"/>
                  <a:pt x="9818" y="8939"/>
                  <a:pt x="9818" y="7855"/>
                </a:cubicBezTo>
                <a:lnTo>
                  <a:pt x="9818" y="1964"/>
                </a:lnTo>
                <a:cubicBezTo>
                  <a:pt x="9818" y="879"/>
                  <a:pt x="8939" y="0"/>
                  <a:pt x="7855" y="0"/>
                </a:cubicBezTo>
                <a:moveTo>
                  <a:pt x="8836" y="19636"/>
                </a:moveTo>
                <a:cubicBezTo>
                  <a:pt x="8836" y="20178"/>
                  <a:pt x="8396" y="20618"/>
                  <a:pt x="7855" y="20618"/>
                </a:cubicBezTo>
                <a:lnTo>
                  <a:pt x="1964" y="20618"/>
                </a:lnTo>
                <a:cubicBezTo>
                  <a:pt x="1421" y="20618"/>
                  <a:pt x="982" y="20178"/>
                  <a:pt x="982" y="19636"/>
                </a:cubicBezTo>
                <a:lnTo>
                  <a:pt x="982" y="13745"/>
                </a:lnTo>
                <a:cubicBezTo>
                  <a:pt x="982" y="13204"/>
                  <a:pt x="1421" y="12764"/>
                  <a:pt x="1964" y="12764"/>
                </a:cubicBezTo>
                <a:lnTo>
                  <a:pt x="7855" y="12764"/>
                </a:lnTo>
                <a:cubicBezTo>
                  <a:pt x="8396" y="12764"/>
                  <a:pt x="8836" y="13204"/>
                  <a:pt x="8836" y="13745"/>
                </a:cubicBezTo>
                <a:cubicBezTo>
                  <a:pt x="8836" y="13745"/>
                  <a:pt x="8836" y="19636"/>
                  <a:pt x="8836" y="19636"/>
                </a:cubicBezTo>
                <a:close/>
                <a:moveTo>
                  <a:pt x="7855" y="11782"/>
                </a:moveTo>
                <a:lnTo>
                  <a:pt x="1964" y="11782"/>
                </a:lnTo>
                <a:cubicBezTo>
                  <a:pt x="879" y="11782"/>
                  <a:pt x="0" y="12661"/>
                  <a:pt x="0" y="13745"/>
                </a:cubicBezTo>
                <a:lnTo>
                  <a:pt x="0" y="19636"/>
                </a:lnTo>
                <a:cubicBezTo>
                  <a:pt x="0" y="20721"/>
                  <a:pt x="879" y="21600"/>
                  <a:pt x="1964" y="21600"/>
                </a:cubicBezTo>
                <a:lnTo>
                  <a:pt x="7855" y="21600"/>
                </a:lnTo>
                <a:cubicBezTo>
                  <a:pt x="8939" y="21600"/>
                  <a:pt x="9818" y="20721"/>
                  <a:pt x="9818" y="19636"/>
                </a:cubicBezTo>
                <a:lnTo>
                  <a:pt x="9818" y="13745"/>
                </a:lnTo>
                <a:cubicBezTo>
                  <a:pt x="9818" y="12661"/>
                  <a:pt x="8939" y="11782"/>
                  <a:pt x="7855"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6" name="Shape 2746"/>
          <p:cNvSpPr/>
          <p:nvPr/>
        </p:nvSpPr>
        <p:spPr>
          <a:xfrm>
            <a:off x="102933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2764"/>
                </a:moveTo>
                <a:lnTo>
                  <a:pt x="16691" y="12764"/>
                </a:lnTo>
                <a:lnTo>
                  <a:pt x="16691" y="8836"/>
                </a:lnTo>
                <a:lnTo>
                  <a:pt x="20618" y="8836"/>
                </a:lnTo>
                <a:cubicBezTo>
                  <a:pt x="20618" y="8836"/>
                  <a:pt x="20618" y="12764"/>
                  <a:pt x="20618" y="12764"/>
                </a:cubicBezTo>
                <a:close/>
                <a:moveTo>
                  <a:pt x="20618" y="7855"/>
                </a:moveTo>
                <a:lnTo>
                  <a:pt x="16691" y="7855"/>
                </a:lnTo>
                <a:cubicBezTo>
                  <a:pt x="16149" y="7855"/>
                  <a:pt x="15709" y="8295"/>
                  <a:pt x="15709" y="8836"/>
                </a:cubicBezTo>
                <a:lnTo>
                  <a:pt x="15709" y="12764"/>
                </a:lnTo>
                <a:cubicBezTo>
                  <a:pt x="15709" y="13305"/>
                  <a:pt x="16149" y="13745"/>
                  <a:pt x="16691" y="13745"/>
                </a:cubicBezTo>
                <a:lnTo>
                  <a:pt x="20618" y="13745"/>
                </a:lnTo>
                <a:cubicBezTo>
                  <a:pt x="21160" y="13745"/>
                  <a:pt x="21600" y="13305"/>
                  <a:pt x="21600" y="12764"/>
                </a:cubicBezTo>
                <a:lnTo>
                  <a:pt x="21600" y="8836"/>
                </a:lnTo>
                <a:cubicBezTo>
                  <a:pt x="21600" y="8295"/>
                  <a:pt x="21160" y="7855"/>
                  <a:pt x="20618" y="7855"/>
                </a:cubicBezTo>
                <a:moveTo>
                  <a:pt x="12764" y="20618"/>
                </a:moveTo>
                <a:lnTo>
                  <a:pt x="8836" y="20618"/>
                </a:lnTo>
                <a:lnTo>
                  <a:pt x="8836" y="16691"/>
                </a:lnTo>
                <a:lnTo>
                  <a:pt x="12764" y="16691"/>
                </a:lnTo>
                <a:cubicBezTo>
                  <a:pt x="12764" y="16691"/>
                  <a:pt x="12764" y="20618"/>
                  <a:pt x="12764" y="20618"/>
                </a:cubicBezTo>
                <a:close/>
                <a:moveTo>
                  <a:pt x="12764" y="15709"/>
                </a:moveTo>
                <a:lnTo>
                  <a:pt x="8836" y="15709"/>
                </a:lnTo>
                <a:cubicBezTo>
                  <a:pt x="8295" y="15709"/>
                  <a:pt x="7855" y="16149"/>
                  <a:pt x="7855" y="16691"/>
                </a:cubicBezTo>
                <a:lnTo>
                  <a:pt x="7855" y="20618"/>
                </a:lnTo>
                <a:cubicBezTo>
                  <a:pt x="7855" y="21160"/>
                  <a:pt x="8295" y="21600"/>
                  <a:pt x="8836" y="21600"/>
                </a:cubicBezTo>
                <a:lnTo>
                  <a:pt x="12764" y="21600"/>
                </a:lnTo>
                <a:cubicBezTo>
                  <a:pt x="13305" y="21600"/>
                  <a:pt x="13745" y="21160"/>
                  <a:pt x="13745" y="20618"/>
                </a:cubicBezTo>
                <a:lnTo>
                  <a:pt x="13745" y="16691"/>
                </a:lnTo>
                <a:cubicBezTo>
                  <a:pt x="13745" y="16149"/>
                  <a:pt x="13305" y="15709"/>
                  <a:pt x="12764" y="15709"/>
                </a:cubicBezTo>
                <a:moveTo>
                  <a:pt x="12764" y="12764"/>
                </a:moveTo>
                <a:lnTo>
                  <a:pt x="8836" y="12764"/>
                </a:lnTo>
                <a:lnTo>
                  <a:pt x="8836" y="8836"/>
                </a:lnTo>
                <a:lnTo>
                  <a:pt x="12764" y="8836"/>
                </a:lnTo>
                <a:cubicBezTo>
                  <a:pt x="12764" y="8836"/>
                  <a:pt x="12764" y="12764"/>
                  <a:pt x="12764" y="12764"/>
                </a:cubicBezTo>
                <a:close/>
                <a:moveTo>
                  <a:pt x="12764" y="7855"/>
                </a:moveTo>
                <a:lnTo>
                  <a:pt x="8836" y="7855"/>
                </a:lnTo>
                <a:cubicBezTo>
                  <a:pt x="8295" y="7855"/>
                  <a:pt x="7855" y="8295"/>
                  <a:pt x="7855" y="8836"/>
                </a:cubicBezTo>
                <a:lnTo>
                  <a:pt x="7855" y="12764"/>
                </a:lnTo>
                <a:cubicBezTo>
                  <a:pt x="7855" y="13305"/>
                  <a:pt x="8295" y="13745"/>
                  <a:pt x="8836" y="13745"/>
                </a:cubicBezTo>
                <a:lnTo>
                  <a:pt x="12764" y="13745"/>
                </a:lnTo>
                <a:cubicBezTo>
                  <a:pt x="13305" y="13745"/>
                  <a:pt x="13745" y="13305"/>
                  <a:pt x="13745" y="12764"/>
                </a:cubicBezTo>
                <a:lnTo>
                  <a:pt x="13745" y="8836"/>
                </a:lnTo>
                <a:cubicBezTo>
                  <a:pt x="13745" y="8295"/>
                  <a:pt x="13305" y="7855"/>
                  <a:pt x="12764" y="7855"/>
                </a:cubicBezTo>
                <a:moveTo>
                  <a:pt x="4909" y="4909"/>
                </a:moveTo>
                <a:lnTo>
                  <a:pt x="982" y="4909"/>
                </a:lnTo>
                <a:lnTo>
                  <a:pt x="982" y="982"/>
                </a:lnTo>
                <a:lnTo>
                  <a:pt x="4909" y="982"/>
                </a:lnTo>
                <a:cubicBezTo>
                  <a:pt x="4909" y="982"/>
                  <a:pt x="4909" y="4909"/>
                  <a:pt x="4909" y="4909"/>
                </a:cubicBezTo>
                <a:close/>
                <a:moveTo>
                  <a:pt x="4909" y="0"/>
                </a:moveTo>
                <a:lnTo>
                  <a:pt x="982" y="0"/>
                </a:lnTo>
                <a:cubicBezTo>
                  <a:pt x="440" y="0"/>
                  <a:pt x="0" y="440"/>
                  <a:pt x="0" y="982"/>
                </a:cubicBezTo>
                <a:lnTo>
                  <a:pt x="0" y="4909"/>
                </a:lnTo>
                <a:cubicBezTo>
                  <a:pt x="0" y="5451"/>
                  <a:pt x="440" y="5891"/>
                  <a:pt x="982" y="5891"/>
                </a:cubicBezTo>
                <a:lnTo>
                  <a:pt x="4909" y="5891"/>
                </a:lnTo>
                <a:cubicBezTo>
                  <a:pt x="5451" y="5891"/>
                  <a:pt x="5891" y="5451"/>
                  <a:pt x="5891" y="4909"/>
                </a:cubicBezTo>
                <a:lnTo>
                  <a:pt x="5891" y="982"/>
                </a:lnTo>
                <a:cubicBezTo>
                  <a:pt x="5891" y="440"/>
                  <a:pt x="5451" y="0"/>
                  <a:pt x="4909" y="0"/>
                </a:cubicBezTo>
                <a:moveTo>
                  <a:pt x="20618" y="20618"/>
                </a:moveTo>
                <a:lnTo>
                  <a:pt x="16691" y="20618"/>
                </a:lnTo>
                <a:lnTo>
                  <a:pt x="16691" y="16691"/>
                </a:lnTo>
                <a:lnTo>
                  <a:pt x="20618" y="16691"/>
                </a:lnTo>
                <a:cubicBezTo>
                  <a:pt x="20618" y="16691"/>
                  <a:pt x="20618" y="20618"/>
                  <a:pt x="20618" y="20618"/>
                </a:cubicBezTo>
                <a:close/>
                <a:moveTo>
                  <a:pt x="20618" y="15709"/>
                </a:moveTo>
                <a:lnTo>
                  <a:pt x="16691" y="15709"/>
                </a:lnTo>
                <a:cubicBezTo>
                  <a:pt x="16149" y="15709"/>
                  <a:pt x="15709" y="16149"/>
                  <a:pt x="15709" y="16691"/>
                </a:cubicBezTo>
                <a:lnTo>
                  <a:pt x="15709" y="20618"/>
                </a:lnTo>
                <a:cubicBezTo>
                  <a:pt x="15709" y="21160"/>
                  <a:pt x="16149" y="21600"/>
                  <a:pt x="16691" y="21600"/>
                </a:cubicBezTo>
                <a:lnTo>
                  <a:pt x="20618" y="21600"/>
                </a:lnTo>
                <a:cubicBezTo>
                  <a:pt x="21160" y="21600"/>
                  <a:pt x="21600" y="21160"/>
                  <a:pt x="21600" y="20618"/>
                </a:cubicBezTo>
                <a:lnTo>
                  <a:pt x="21600" y="16691"/>
                </a:lnTo>
                <a:cubicBezTo>
                  <a:pt x="21600" y="16149"/>
                  <a:pt x="21160" y="15709"/>
                  <a:pt x="20618" y="15709"/>
                </a:cubicBezTo>
                <a:moveTo>
                  <a:pt x="20618" y="4909"/>
                </a:moveTo>
                <a:lnTo>
                  <a:pt x="16691" y="4909"/>
                </a:lnTo>
                <a:lnTo>
                  <a:pt x="16691" y="982"/>
                </a:lnTo>
                <a:lnTo>
                  <a:pt x="20618" y="982"/>
                </a:lnTo>
                <a:cubicBezTo>
                  <a:pt x="20618" y="982"/>
                  <a:pt x="20618" y="4909"/>
                  <a:pt x="20618" y="4909"/>
                </a:cubicBezTo>
                <a:close/>
                <a:moveTo>
                  <a:pt x="20618" y="0"/>
                </a:moveTo>
                <a:lnTo>
                  <a:pt x="16691" y="0"/>
                </a:lnTo>
                <a:cubicBezTo>
                  <a:pt x="16149" y="0"/>
                  <a:pt x="15709" y="440"/>
                  <a:pt x="15709" y="982"/>
                </a:cubicBezTo>
                <a:lnTo>
                  <a:pt x="15709" y="4909"/>
                </a:lnTo>
                <a:cubicBezTo>
                  <a:pt x="15709" y="5451"/>
                  <a:pt x="16149" y="5891"/>
                  <a:pt x="16691"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16691"/>
                </a:lnTo>
                <a:lnTo>
                  <a:pt x="4909" y="16691"/>
                </a:lnTo>
                <a:cubicBezTo>
                  <a:pt x="4909" y="16691"/>
                  <a:pt x="4909" y="20618"/>
                  <a:pt x="4909" y="20618"/>
                </a:cubicBezTo>
                <a:close/>
                <a:moveTo>
                  <a:pt x="4909" y="15709"/>
                </a:moveTo>
                <a:lnTo>
                  <a:pt x="982" y="15709"/>
                </a:lnTo>
                <a:cubicBezTo>
                  <a:pt x="440" y="15709"/>
                  <a:pt x="0" y="16149"/>
                  <a:pt x="0" y="16691"/>
                </a:cubicBezTo>
                <a:lnTo>
                  <a:pt x="0" y="20618"/>
                </a:lnTo>
                <a:cubicBezTo>
                  <a:pt x="0" y="21160"/>
                  <a:pt x="440" y="21600"/>
                  <a:pt x="982" y="21600"/>
                </a:cubicBezTo>
                <a:lnTo>
                  <a:pt x="4909" y="21600"/>
                </a:lnTo>
                <a:cubicBezTo>
                  <a:pt x="5451" y="21600"/>
                  <a:pt x="5891" y="21160"/>
                  <a:pt x="5891" y="20618"/>
                </a:cubicBezTo>
                <a:lnTo>
                  <a:pt x="5891" y="16691"/>
                </a:lnTo>
                <a:cubicBezTo>
                  <a:pt x="5891" y="16149"/>
                  <a:pt x="5451" y="15709"/>
                  <a:pt x="4909" y="15709"/>
                </a:cubicBezTo>
                <a:moveTo>
                  <a:pt x="12764" y="4909"/>
                </a:moveTo>
                <a:lnTo>
                  <a:pt x="8836" y="4909"/>
                </a:lnTo>
                <a:lnTo>
                  <a:pt x="8836" y="982"/>
                </a:lnTo>
                <a:lnTo>
                  <a:pt x="12764" y="982"/>
                </a:lnTo>
                <a:cubicBezTo>
                  <a:pt x="12764" y="982"/>
                  <a:pt x="12764" y="4909"/>
                  <a:pt x="12764" y="4909"/>
                </a:cubicBezTo>
                <a:close/>
                <a:moveTo>
                  <a:pt x="12764" y="0"/>
                </a:moveTo>
                <a:lnTo>
                  <a:pt x="8836" y="0"/>
                </a:lnTo>
                <a:cubicBezTo>
                  <a:pt x="8295" y="0"/>
                  <a:pt x="7855" y="440"/>
                  <a:pt x="7855" y="982"/>
                </a:cubicBezTo>
                <a:lnTo>
                  <a:pt x="7855" y="4909"/>
                </a:lnTo>
                <a:cubicBezTo>
                  <a:pt x="7855" y="5451"/>
                  <a:pt x="8295" y="5891"/>
                  <a:pt x="8836" y="5891"/>
                </a:cubicBezTo>
                <a:lnTo>
                  <a:pt x="12764" y="5891"/>
                </a:lnTo>
                <a:cubicBezTo>
                  <a:pt x="13305" y="5891"/>
                  <a:pt x="13745" y="5451"/>
                  <a:pt x="13745" y="4909"/>
                </a:cubicBezTo>
                <a:lnTo>
                  <a:pt x="13745" y="982"/>
                </a:lnTo>
                <a:cubicBezTo>
                  <a:pt x="13745" y="440"/>
                  <a:pt x="13305" y="0"/>
                  <a:pt x="12764" y="0"/>
                </a:cubicBezTo>
                <a:moveTo>
                  <a:pt x="4909" y="12764"/>
                </a:moveTo>
                <a:lnTo>
                  <a:pt x="982" y="12764"/>
                </a:lnTo>
                <a:lnTo>
                  <a:pt x="982" y="8836"/>
                </a:lnTo>
                <a:lnTo>
                  <a:pt x="4909" y="8836"/>
                </a:lnTo>
                <a:cubicBezTo>
                  <a:pt x="4909" y="8836"/>
                  <a:pt x="4909" y="12764"/>
                  <a:pt x="4909" y="12764"/>
                </a:cubicBezTo>
                <a:close/>
                <a:moveTo>
                  <a:pt x="4909" y="7855"/>
                </a:moveTo>
                <a:lnTo>
                  <a:pt x="982" y="7855"/>
                </a:lnTo>
                <a:cubicBezTo>
                  <a:pt x="440" y="7855"/>
                  <a:pt x="0" y="8295"/>
                  <a:pt x="0" y="8836"/>
                </a:cubicBezTo>
                <a:lnTo>
                  <a:pt x="0" y="12764"/>
                </a:lnTo>
                <a:cubicBezTo>
                  <a:pt x="0" y="13305"/>
                  <a:pt x="440" y="13745"/>
                  <a:pt x="982" y="13745"/>
                </a:cubicBezTo>
                <a:lnTo>
                  <a:pt x="4909" y="13745"/>
                </a:lnTo>
                <a:cubicBezTo>
                  <a:pt x="5451" y="13745"/>
                  <a:pt x="5891" y="13305"/>
                  <a:pt x="5891" y="12764"/>
                </a:cubicBezTo>
                <a:lnTo>
                  <a:pt x="5891" y="8836"/>
                </a:lnTo>
                <a:cubicBezTo>
                  <a:pt x="5891" y="8295"/>
                  <a:pt x="5451" y="7855"/>
                  <a:pt x="4909"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7" name="Shape 2747"/>
          <p:cNvSpPr/>
          <p:nvPr/>
        </p:nvSpPr>
        <p:spPr>
          <a:xfrm>
            <a:off x="11360199" y="11412677"/>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0618"/>
                </a:moveTo>
                <a:lnTo>
                  <a:pt x="8836" y="20618"/>
                </a:lnTo>
                <a:lnTo>
                  <a:pt x="8836" y="8836"/>
                </a:lnTo>
                <a:lnTo>
                  <a:pt x="20618" y="8836"/>
                </a:lnTo>
                <a:cubicBezTo>
                  <a:pt x="20618" y="8836"/>
                  <a:pt x="20618" y="20618"/>
                  <a:pt x="20618" y="20618"/>
                </a:cubicBezTo>
                <a:close/>
                <a:moveTo>
                  <a:pt x="20618" y="7855"/>
                </a:moveTo>
                <a:lnTo>
                  <a:pt x="8836" y="7855"/>
                </a:lnTo>
                <a:cubicBezTo>
                  <a:pt x="8295" y="7855"/>
                  <a:pt x="7855" y="8295"/>
                  <a:pt x="7855" y="8836"/>
                </a:cubicBezTo>
                <a:lnTo>
                  <a:pt x="7855" y="20618"/>
                </a:lnTo>
                <a:cubicBezTo>
                  <a:pt x="7855" y="21160"/>
                  <a:pt x="8295" y="21600"/>
                  <a:pt x="8836" y="21600"/>
                </a:cubicBezTo>
                <a:lnTo>
                  <a:pt x="20618" y="21600"/>
                </a:lnTo>
                <a:cubicBezTo>
                  <a:pt x="21160" y="21600"/>
                  <a:pt x="21600" y="21160"/>
                  <a:pt x="21600" y="20618"/>
                </a:cubicBezTo>
                <a:lnTo>
                  <a:pt x="21600" y="8836"/>
                </a:lnTo>
                <a:cubicBezTo>
                  <a:pt x="21600" y="8295"/>
                  <a:pt x="21160" y="7855"/>
                  <a:pt x="20618" y="7855"/>
                </a:cubicBezTo>
                <a:moveTo>
                  <a:pt x="20618" y="4909"/>
                </a:moveTo>
                <a:lnTo>
                  <a:pt x="982" y="4909"/>
                </a:lnTo>
                <a:lnTo>
                  <a:pt x="982" y="982"/>
                </a:lnTo>
                <a:lnTo>
                  <a:pt x="20618" y="982"/>
                </a:lnTo>
                <a:cubicBezTo>
                  <a:pt x="20618" y="982"/>
                  <a:pt x="20618" y="4909"/>
                  <a:pt x="20618" y="4909"/>
                </a:cubicBezTo>
                <a:close/>
                <a:moveTo>
                  <a:pt x="20618" y="0"/>
                </a:moveTo>
                <a:lnTo>
                  <a:pt x="982" y="0"/>
                </a:lnTo>
                <a:cubicBezTo>
                  <a:pt x="440" y="0"/>
                  <a:pt x="0" y="440"/>
                  <a:pt x="0" y="982"/>
                </a:cubicBezTo>
                <a:lnTo>
                  <a:pt x="0" y="4909"/>
                </a:lnTo>
                <a:cubicBezTo>
                  <a:pt x="0" y="5451"/>
                  <a:pt x="440" y="5891"/>
                  <a:pt x="982"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8836"/>
                </a:lnTo>
                <a:lnTo>
                  <a:pt x="4909" y="8836"/>
                </a:lnTo>
                <a:cubicBezTo>
                  <a:pt x="4909" y="8836"/>
                  <a:pt x="4909" y="20618"/>
                  <a:pt x="4909" y="20618"/>
                </a:cubicBezTo>
                <a:close/>
                <a:moveTo>
                  <a:pt x="4909" y="7855"/>
                </a:moveTo>
                <a:lnTo>
                  <a:pt x="982" y="7855"/>
                </a:lnTo>
                <a:cubicBezTo>
                  <a:pt x="440" y="7855"/>
                  <a:pt x="0" y="8295"/>
                  <a:pt x="0" y="8836"/>
                </a:cubicBezTo>
                <a:lnTo>
                  <a:pt x="0" y="20618"/>
                </a:lnTo>
                <a:cubicBezTo>
                  <a:pt x="0" y="21160"/>
                  <a:pt x="440" y="21600"/>
                  <a:pt x="982" y="21600"/>
                </a:cubicBezTo>
                <a:lnTo>
                  <a:pt x="4909" y="21600"/>
                </a:lnTo>
                <a:cubicBezTo>
                  <a:pt x="5451" y="21600"/>
                  <a:pt x="5891" y="21160"/>
                  <a:pt x="5891" y="20618"/>
                </a:cubicBezTo>
                <a:lnTo>
                  <a:pt x="5891" y="8836"/>
                </a:lnTo>
                <a:cubicBezTo>
                  <a:pt x="5891" y="8295"/>
                  <a:pt x="5451" y="7855"/>
                  <a:pt x="4909"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8" name="Shape 2748"/>
          <p:cNvSpPr/>
          <p:nvPr/>
        </p:nvSpPr>
        <p:spPr>
          <a:xfrm>
            <a:off x="12477799" y="82122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9" name="Shape 2749"/>
          <p:cNvSpPr/>
          <p:nvPr/>
        </p:nvSpPr>
        <p:spPr>
          <a:xfrm>
            <a:off x="13646199" y="8212252"/>
            <a:ext cx="3556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0" name="Shape 2750"/>
          <p:cNvSpPr/>
          <p:nvPr/>
        </p:nvSpPr>
        <p:spPr>
          <a:xfrm>
            <a:off x="14763799" y="8212252"/>
            <a:ext cx="254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1" name="Shape 2751"/>
          <p:cNvSpPr/>
          <p:nvPr/>
        </p:nvSpPr>
        <p:spPr>
          <a:xfrm>
            <a:off x="15779799" y="8212252"/>
            <a:ext cx="3556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2" name="Shape 2752"/>
          <p:cNvSpPr/>
          <p:nvPr/>
        </p:nvSpPr>
        <p:spPr>
          <a:xfrm>
            <a:off x="16795799" y="8212252"/>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600" y="17673"/>
                </a:moveTo>
                <a:cubicBezTo>
                  <a:pt x="12269" y="17673"/>
                  <a:pt x="12000" y="17892"/>
                  <a:pt x="12000" y="18164"/>
                </a:cubicBezTo>
                <a:cubicBezTo>
                  <a:pt x="12000" y="18435"/>
                  <a:pt x="12269" y="18655"/>
                  <a:pt x="12600" y="18655"/>
                </a:cubicBezTo>
                <a:cubicBezTo>
                  <a:pt x="12931" y="18655"/>
                  <a:pt x="13200" y="18435"/>
                  <a:pt x="13200" y="18164"/>
                </a:cubicBezTo>
                <a:cubicBezTo>
                  <a:pt x="13200" y="17892"/>
                  <a:pt x="12931" y="17673"/>
                  <a:pt x="12600" y="17673"/>
                </a:cubicBezTo>
                <a:moveTo>
                  <a:pt x="10800" y="13745"/>
                </a:moveTo>
                <a:cubicBezTo>
                  <a:pt x="10138" y="13745"/>
                  <a:pt x="9600" y="14186"/>
                  <a:pt x="9600" y="14727"/>
                </a:cubicBezTo>
                <a:cubicBezTo>
                  <a:pt x="9600" y="15269"/>
                  <a:pt x="10138" y="15709"/>
                  <a:pt x="10800" y="15709"/>
                </a:cubicBezTo>
                <a:cubicBezTo>
                  <a:pt x="11462" y="15709"/>
                  <a:pt x="12000" y="15269"/>
                  <a:pt x="12000" y="14727"/>
                </a:cubicBezTo>
                <a:cubicBezTo>
                  <a:pt x="12000" y="14186"/>
                  <a:pt x="11462" y="13745"/>
                  <a:pt x="10800" y="13745"/>
                </a:cubicBezTo>
                <a:moveTo>
                  <a:pt x="12600" y="10800"/>
                </a:moveTo>
                <a:cubicBezTo>
                  <a:pt x="12269" y="10800"/>
                  <a:pt x="12000" y="10580"/>
                  <a:pt x="12000" y="10309"/>
                </a:cubicBezTo>
                <a:cubicBezTo>
                  <a:pt x="12000" y="10038"/>
                  <a:pt x="12269" y="9818"/>
                  <a:pt x="12600" y="9818"/>
                </a:cubicBezTo>
                <a:cubicBezTo>
                  <a:pt x="12931" y="9818"/>
                  <a:pt x="13200" y="10038"/>
                  <a:pt x="13200" y="10309"/>
                </a:cubicBezTo>
                <a:cubicBezTo>
                  <a:pt x="13200" y="10580"/>
                  <a:pt x="12931" y="10800"/>
                  <a:pt x="12600" y="10800"/>
                </a:cubicBezTo>
                <a:moveTo>
                  <a:pt x="12600" y="8836"/>
                </a:moveTo>
                <a:cubicBezTo>
                  <a:pt x="11606" y="8836"/>
                  <a:pt x="10800" y="9496"/>
                  <a:pt x="10800" y="10309"/>
                </a:cubicBezTo>
                <a:cubicBezTo>
                  <a:pt x="10800" y="11123"/>
                  <a:pt x="11606" y="11782"/>
                  <a:pt x="12600" y="11782"/>
                </a:cubicBezTo>
                <a:cubicBezTo>
                  <a:pt x="13594" y="11782"/>
                  <a:pt x="14400" y="11123"/>
                  <a:pt x="14400" y="10309"/>
                </a:cubicBezTo>
                <a:cubicBezTo>
                  <a:pt x="14400" y="9496"/>
                  <a:pt x="13594" y="8836"/>
                  <a:pt x="12600" y="8836"/>
                </a:cubicBezTo>
                <a:moveTo>
                  <a:pt x="17760" y="20618"/>
                </a:moveTo>
                <a:lnTo>
                  <a:pt x="3840" y="20618"/>
                </a:lnTo>
                <a:cubicBezTo>
                  <a:pt x="2134" y="19151"/>
                  <a:pt x="1200" y="17248"/>
                  <a:pt x="1200" y="15218"/>
                </a:cubicBezTo>
                <a:cubicBezTo>
                  <a:pt x="1200" y="12593"/>
                  <a:pt x="2796" y="10152"/>
                  <a:pt x="5468" y="8688"/>
                </a:cubicBezTo>
                <a:cubicBezTo>
                  <a:pt x="5800" y="8506"/>
                  <a:pt x="6000" y="8199"/>
                  <a:pt x="6000" y="7872"/>
                </a:cubicBezTo>
                <a:lnTo>
                  <a:pt x="6000" y="6529"/>
                </a:lnTo>
                <a:cubicBezTo>
                  <a:pt x="6729" y="6758"/>
                  <a:pt x="7567" y="6924"/>
                  <a:pt x="8484" y="6924"/>
                </a:cubicBezTo>
                <a:cubicBezTo>
                  <a:pt x="9499" y="6924"/>
                  <a:pt x="10603" y="6723"/>
                  <a:pt x="11748" y="6188"/>
                </a:cubicBezTo>
                <a:cubicBezTo>
                  <a:pt x="13252" y="5485"/>
                  <a:pt x="14575" y="5306"/>
                  <a:pt x="15600" y="5323"/>
                </a:cubicBezTo>
                <a:lnTo>
                  <a:pt x="15600" y="7872"/>
                </a:lnTo>
                <a:cubicBezTo>
                  <a:pt x="15600" y="8199"/>
                  <a:pt x="15800" y="8506"/>
                  <a:pt x="16132" y="8688"/>
                </a:cubicBezTo>
                <a:cubicBezTo>
                  <a:pt x="18804" y="10152"/>
                  <a:pt x="20400" y="12593"/>
                  <a:pt x="20400" y="15218"/>
                </a:cubicBezTo>
                <a:cubicBezTo>
                  <a:pt x="20400" y="17248"/>
                  <a:pt x="19466" y="19151"/>
                  <a:pt x="17760" y="20618"/>
                </a:cubicBezTo>
                <a:moveTo>
                  <a:pt x="15600" y="2945"/>
                </a:moveTo>
                <a:lnTo>
                  <a:pt x="15600" y="4340"/>
                </a:lnTo>
                <a:cubicBezTo>
                  <a:pt x="14391" y="4322"/>
                  <a:pt x="12860" y="4538"/>
                  <a:pt x="11152" y="5336"/>
                </a:cubicBezTo>
                <a:cubicBezTo>
                  <a:pt x="9163" y="6265"/>
                  <a:pt x="7312" y="5965"/>
                  <a:pt x="6000" y="5473"/>
                </a:cubicBezTo>
                <a:lnTo>
                  <a:pt x="6000" y="2945"/>
                </a:lnTo>
                <a:cubicBezTo>
                  <a:pt x="6000" y="2945"/>
                  <a:pt x="15600" y="2945"/>
                  <a:pt x="15600" y="2945"/>
                </a:cubicBezTo>
                <a:close/>
                <a:moveTo>
                  <a:pt x="3600" y="982"/>
                </a:moveTo>
                <a:lnTo>
                  <a:pt x="18000" y="982"/>
                </a:lnTo>
                <a:lnTo>
                  <a:pt x="18000" y="1964"/>
                </a:lnTo>
                <a:lnTo>
                  <a:pt x="3600" y="1964"/>
                </a:lnTo>
                <a:cubicBezTo>
                  <a:pt x="3600" y="1964"/>
                  <a:pt x="3600" y="982"/>
                  <a:pt x="3600" y="982"/>
                </a:cubicBezTo>
                <a:close/>
                <a:moveTo>
                  <a:pt x="16800" y="7872"/>
                </a:moveTo>
                <a:lnTo>
                  <a:pt x="16800" y="2945"/>
                </a:ln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800" y="2945"/>
                </a:lnTo>
                <a:lnTo>
                  <a:pt x="4800" y="7872"/>
                </a:lnTo>
                <a:cubicBezTo>
                  <a:pt x="1906" y="9457"/>
                  <a:pt x="0" y="12155"/>
                  <a:pt x="0" y="15218"/>
                </a:cubicBezTo>
                <a:cubicBezTo>
                  <a:pt x="0" y="17730"/>
                  <a:pt x="1286" y="19991"/>
                  <a:pt x="3342" y="21600"/>
                </a:cubicBezTo>
                <a:lnTo>
                  <a:pt x="18258" y="21600"/>
                </a:lnTo>
                <a:cubicBezTo>
                  <a:pt x="20313" y="19991"/>
                  <a:pt x="21600" y="17730"/>
                  <a:pt x="21600" y="15218"/>
                </a:cubicBezTo>
                <a:cubicBezTo>
                  <a:pt x="21600" y="12155"/>
                  <a:pt x="19693" y="9457"/>
                  <a:pt x="16800" y="7872"/>
                </a:cubicBezTo>
                <a:moveTo>
                  <a:pt x="16200" y="15709"/>
                </a:moveTo>
                <a:cubicBezTo>
                  <a:pt x="15869" y="15709"/>
                  <a:pt x="15600" y="15929"/>
                  <a:pt x="15600" y="16200"/>
                </a:cubicBezTo>
                <a:cubicBezTo>
                  <a:pt x="15600" y="16471"/>
                  <a:pt x="15869" y="16691"/>
                  <a:pt x="16200" y="16691"/>
                </a:cubicBezTo>
                <a:cubicBezTo>
                  <a:pt x="16531" y="16691"/>
                  <a:pt x="16800" y="16471"/>
                  <a:pt x="16800" y="16200"/>
                </a:cubicBezTo>
                <a:cubicBezTo>
                  <a:pt x="16800" y="15929"/>
                  <a:pt x="16531" y="15709"/>
                  <a:pt x="16200" y="15709"/>
                </a:cubicBezTo>
                <a:moveTo>
                  <a:pt x="7800" y="11782"/>
                </a:moveTo>
                <a:cubicBezTo>
                  <a:pt x="7469" y="11782"/>
                  <a:pt x="7200" y="12001"/>
                  <a:pt x="7200" y="12273"/>
                </a:cubicBezTo>
                <a:cubicBezTo>
                  <a:pt x="7200" y="12544"/>
                  <a:pt x="7469" y="12764"/>
                  <a:pt x="7800" y="12764"/>
                </a:cubicBezTo>
                <a:cubicBezTo>
                  <a:pt x="8131" y="12764"/>
                  <a:pt x="8400" y="12544"/>
                  <a:pt x="8400" y="12273"/>
                </a:cubicBezTo>
                <a:cubicBezTo>
                  <a:pt x="8400" y="12001"/>
                  <a:pt x="8131" y="11782"/>
                  <a:pt x="7800" y="11782"/>
                </a:cubicBezTo>
                <a:moveTo>
                  <a:pt x="6000" y="15709"/>
                </a:moveTo>
                <a:cubicBezTo>
                  <a:pt x="5338" y="15709"/>
                  <a:pt x="4800" y="16149"/>
                  <a:pt x="4800" y="16691"/>
                </a:cubicBezTo>
                <a:cubicBezTo>
                  <a:pt x="4800" y="17233"/>
                  <a:pt x="5338" y="17673"/>
                  <a:pt x="6000" y="17673"/>
                </a:cubicBezTo>
                <a:cubicBezTo>
                  <a:pt x="6662" y="17673"/>
                  <a:pt x="7200" y="17233"/>
                  <a:pt x="7200" y="16691"/>
                </a:cubicBezTo>
                <a:cubicBezTo>
                  <a:pt x="7200" y="16149"/>
                  <a:pt x="6662" y="15709"/>
                  <a:pt x="6000" y="157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3" name="Shape 2753"/>
          <p:cNvSpPr/>
          <p:nvPr/>
        </p:nvSpPr>
        <p:spPr>
          <a:xfrm>
            <a:off x="17862599" y="8212252"/>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4" name="Shape 2754"/>
          <p:cNvSpPr/>
          <p:nvPr/>
        </p:nvSpPr>
        <p:spPr>
          <a:xfrm>
            <a:off x="18903999" y="8212252"/>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5" name="Shape 2755"/>
          <p:cNvSpPr/>
          <p:nvPr/>
        </p:nvSpPr>
        <p:spPr>
          <a:xfrm>
            <a:off x="19996199" y="8212252"/>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400" y="4909"/>
                </a:moveTo>
                <a:lnTo>
                  <a:pt x="19200" y="4909"/>
                </a:lnTo>
                <a:lnTo>
                  <a:pt x="19200" y="2945"/>
                </a:lnTo>
                <a:cubicBezTo>
                  <a:pt x="19200" y="2674"/>
                  <a:pt x="18932" y="2455"/>
                  <a:pt x="18600" y="2455"/>
                </a:cubicBezTo>
                <a:cubicBezTo>
                  <a:pt x="18268" y="2455"/>
                  <a:pt x="18000" y="2674"/>
                  <a:pt x="18000" y="2945"/>
                </a:cubicBezTo>
                <a:lnTo>
                  <a:pt x="18000" y="4909"/>
                </a:lnTo>
                <a:lnTo>
                  <a:pt x="16800" y="4909"/>
                </a:lnTo>
                <a:lnTo>
                  <a:pt x="16800" y="2945"/>
                </a:lnTo>
                <a:cubicBezTo>
                  <a:pt x="16800" y="2674"/>
                  <a:pt x="16532" y="2455"/>
                  <a:pt x="16200" y="2455"/>
                </a:cubicBezTo>
                <a:cubicBezTo>
                  <a:pt x="15868" y="2455"/>
                  <a:pt x="15600" y="2674"/>
                  <a:pt x="15600" y="2945"/>
                </a:cubicBezTo>
                <a:lnTo>
                  <a:pt x="15600" y="4909"/>
                </a:lnTo>
                <a:lnTo>
                  <a:pt x="14400" y="4909"/>
                </a:lnTo>
                <a:lnTo>
                  <a:pt x="14400" y="2455"/>
                </a:lnTo>
                <a:cubicBezTo>
                  <a:pt x="14400" y="2183"/>
                  <a:pt x="14132" y="1964"/>
                  <a:pt x="13800" y="1964"/>
                </a:cubicBezTo>
                <a:cubicBezTo>
                  <a:pt x="13468" y="1964"/>
                  <a:pt x="13200" y="2183"/>
                  <a:pt x="13200" y="2455"/>
                </a:cubicBezTo>
                <a:lnTo>
                  <a:pt x="13200" y="4909"/>
                </a:lnTo>
                <a:lnTo>
                  <a:pt x="12000" y="4909"/>
                </a:lnTo>
                <a:lnTo>
                  <a:pt x="12000" y="2945"/>
                </a:lnTo>
                <a:cubicBezTo>
                  <a:pt x="12000" y="2674"/>
                  <a:pt x="11732" y="2455"/>
                  <a:pt x="11400" y="2455"/>
                </a:cubicBezTo>
                <a:cubicBezTo>
                  <a:pt x="11068" y="2455"/>
                  <a:pt x="10800" y="2674"/>
                  <a:pt x="10800" y="2945"/>
                </a:cubicBezTo>
                <a:lnTo>
                  <a:pt x="10800" y="4909"/>
                </a:lnTo>
                <a:lnTo>
                  <a:pt x="9600" y="4909"/>
                </a:lnTo>
                <a:lnTo>
                  <a:pt x="9600" y="2455"/>
                </a:lnTo>
                <a:cubicBezTo>
                  <a:pt x="9600" y="2183"/>
                  <a:pt x="9332" y="1964"/>
                  <a:pt x="9000" y="1964"/>
                </a:cubicBezTo>
                <a:cubicBezTo>
                  <a:pt x="8668" y="1964"/>
                  <a:pt x="8400" y="2183"/>
                  <a:pt x="8400" y="2455"/>
                </a:cubicBezTo>
                <a:lnTo>
                  <a:pt x="8400" y="4909"/>
                </a:lnTo>
                <a:lnTo>
                  <a:pt x="6000" y="4909"/>
                </a:lnTo>
                <a:lnTo>
                  <a:pt x="6000" y="2945"/>
                </a:lnTo>
                <a:cubicBezTo>
                  <a:pt x="6000" y="2674"/>
                  <a:pt x="5732" y="2455"/>
                  <a:pt x="5400" y="2455"/>
                </a:cubicBezTo>
                <a:cubicBezTo>
                  <a:pt x="5068" y="2455"/>
                  <a:pt x="4800" y="2674"/>
                  <a:pt x="4800" y="2945"/>
                </a:cubicBezTo>
                <a:lnTo>
                  <a:pt x="4800" y="4909"/>
                </a:lnTo>
                <a:lnTo>
                  <a:pt x="3600" y="4909"/>
                </a:lnTo>
                <a:lnTo>
                  <a:pt x="3600" y="2455"/>
                </a:lnTo>
                <a:cubicBezTo>
                  <a:pt x="3600" y="2183"/>
                  <a:pt x="3332" y="1964"/>
                  <a:pt x="3000" y="1964"/>
                </a:cubicBezTo>
                <a:cubicBezTo>
                  <a:pt x="2668" y="1964"/>
                  <a:pt x="2400" y="2183"/>
                  <a:pt x="2400" y="2455"/>
                </a:cubicBezTo>
                <a:lnTo>
                  <a:pt x="2400" y="4909"/>
                </a:lnTo>
                <a:lnTo>
                  <a:pt x="1200" y="4909"/>
                </a:lnTo>
                <a:lnTo>
                  <a:pt x="1200" y="982"/>
                </a:lnTo>
                <a:lnTo>
                  <a:pt x="20400" y="982"/>
                </a:lnTo>
                <a:cubicBezTo>
                  <a:pt x="20400" y="982"/>
                  <a:pt x="20400" y="4909"/>
                  <a:pt x="20400" y="4909"/>
                </a:cubicBezTo>
                <a:close/>
                <a:moveTo>
                  <a:pt x="20400" y="10309"/>
                </a:moveTo>
                <a:lnTo>
                  <a:pt x="19200" y="10309"/>
                </a:lnTo>
                <a:lnTo>
                  <a:pt x="19200" y="7855"/>
                </a:lnTo>
                <a:cubicBezTo>
                  <a:pt x="19200" y="7583"/>
                  <a:pt x="18932" y="7364"/>
                  <a:pt x="18600" y="7364"/>
                </a:cubicBezTo>
                <a:cubicBezTo>
                  <a:pt x="18268" y="7364"/>
                  <a:pt x="18000" y="7583"/>
                  <a:pt x="18000" y="7855"/>
                </a:cubicBezTo>
                <a:lnTo>
                  <a:pt x="18000" y="10309"/>
                </a:lnTo>
                <a:lnTo>
                  <a:pt x="16800" y="10309"/>
                </a:lnTo>
                <a:lnTo>
                  <a:pt x="16800" y="7364"/>
                </a:lnTo>
                <a:cubicBezTo>
                  <a:pt x="16800" y="7092"/>
                  <a:pt x="16532" y="6873"/>
                  <a:pt x="16200" y="6873"/>
                </a:cubicBezTo>
                <a:cubicBezTo>
                  <a:pt x="15868" y="6873"/>
                  <a:pt x="15600" y="7092"/>
                  <a:pt x="15600" y="7364"/>
                </a:cubicBezTo>
                <a:lnTo>
                  <a:pt x="15600" y="10309"/>
                </a:lnTo>
                <a:lnTo>
                  <a:pt x="14400" y="10309"/>
                </a:lnTo>
                <a:lnTo>
                  <a:pt x="14400" y="7855"/>
                </a:lnTo>
                <a:cubicBezTo>
                  <a:pt x="14400" y="7583"/>
                  <a:pt x="14132" y="7364"/>
                  <a:pt x="13800" y="7364"/>
                </a:cubicBezTo>
                <a:cubicBezTo>
                  <a:pt x="13468" y="7364"/>
                  <a:pt x="13200" y="7583"/>
                  <a:pt x="13200" y="7855"/>
                </a:cubicBezTo>
                <a:lnTo>
                  <a:pt x="13200" y="10309"/>
                </a:lnTo>
                <a:lnTo>
                  <a:pt x="12000" y="10309"/>
                </a:lnTo>
                <a:lnTo>
                  <a:pt x="12000" y="7364"/>
                </a:lnTo>
                <a:cubicBezTo>
                  <a:pt x="12000" y="7092"/>
                  <a:pt x="11732" y="6873"/>
                  <a:pt x="11400" y="6873"/>
                </a:cubicBezTo>
                <a:cubicBezTo>
                  <a:pt x="11068" y="6873"/>
                  <a:pt x="10800" y="7092"/>
                  <a:pt x="10800" y="7364"/>
                </a:cubicBezTo>
                <a:lnTo>
                  <a:pt x="10800" y="10309"/>
                </a:lnTo>
                <a:lnTo>
                  <a:pt x="8400" y="10309"/>
                </a:lnTo>
                <a:lnTo>
                  <a:pt x="8400" y="7855"/>
                </a:lnTo>
                <a:cubicBezTo>
                  <a:pt x="8400" y="7583"/>
                  <a:pt x="8132" y="7364"/>
                  <a:pt x="7800" y="7364"/>
                </a:cubicBezTo>
                <a:cubicBezTo>
                  <a:pt x="7468" y="7364"/>
                  <a:pt x="7200" y="7583"/>
                  <a:pt x="7200" y="7855"/>
                </a:cubicBezTo>
                <a:lnTo>
                  <a:pt x="7200" y="10309"/>
                </a:lnTo>
                <a:lnTo>
                  <a:pt x="6000" y="10309"/>
                </a:lnTo>
                <a:lnTo>
                  <a:pt x="6000" y="7855"/>
                </a:lnTo>
                <a:cubicBezTo>
                  <a:pt x="6000" y="7583"/>
                  <a:pt x="5732" y="7364"/>
                  <a:pt x="5400" y="7364"/>
                </a:cubicBezTo>
                <a:cubicBezTo>
                  <a:pt x="5068" y="7364"/>
                  <a:pt x="4800" y="7583"/>
                  <a:pt x="4800" y="7855"/>
                </a:cubicBezTo>
                <a:lnTo>
                  <a:pt x="4800" y="10309"/>
                </a:lnTo>
                <a:lnTo>
                  <a:pt x="3600" y="10309"/>
                </a:lnTo>
                <a:lnTo>
                  <a:pt x="3600" y="7364"/>
                </a:lnTo>
                <a:cubicBezTo>
                  <a:pt x="3600" y="7092"/>
                  <a:pt x="3332" y="6873"/>
                  <a:pt x="3000" y="6873"/>
                </a:cubicBezTo>
                <a:cubicBezTo>
                  <a:pt x="2668" y="6873"/>
                  <a:pt x="2400" y="7092"/>
                  <a:pt x="2400" y="7364"/>
                </a:cubicBezTo>
                <a:lnTo>
                  <a:pt x="2400" y="10309"/>
                </a:lnTo>
                <a:lnTo>
                  <a:pt x="1200" y="10309"/>
                </a:lnTo>
                <a:lnTo>
                  <a:pt x="1200" y="5891"/>
                </a:lnTo>
                <a:lnTo>
                  <a:pt x="20400" y="5891"/>
                </a:lnTo>
                <a:cubicBezTo>
                  <a:pt x="20400" y="5891"/>
                  <a:pt x="20400" y="10309"/>
                  <a:pt x="20400" y="10309"/>
                </a:cubicBezTo>
                <a:close/>
                <a:moveTo>
                  <a:pt x="20400" y="15709"/>
                </a:moveTo>
                <a:lnTo>
                  <a:pt x="19200" y="15709"/>
                </a:lnTo>
                <a:lnTo>
                  <a:pt x="19200" y="13255"/>
                </a:lnTo>
                <a:cubicBezTo>
                  <a:pt x="19200" y="12983"/>
                  <a:pt x="18932" y="12764"/>
                  <a:pt x="18600" y="12764"/>
                </a:cubicBezTo>
                <a:cubicBezTo>
                  <a:pt x="18268" y="12764"/>
                  <a:pt x="18000" y="12983"/>
                  <a:pt x="18000" y="13255"/>
                </a:cubicBezTo>
                <a:lnTo>
                  <a:pt x="18000" y="15709"/>
                </a:lnTo>
                <a:lnTo>
                  <a:pt x="16800" y="15709"/>
                </a:lnTo>
                <a:lnTo>
                  <a:pt x="16800" y="13255"/>
                </a:lnTo>
                <a:cubicBezTo>
                  <a:pt x="16800" y="12983"/>
                  <a:pt x="16532" y="12764"/>
                  <a:pt x="16200" y="12764"/>
                </a:cubicBezTo>
                <a:cubicBezTo>
                  <a:pt x="15868" y="12764"/>
                  <a:pt x="15600" y="12983"/>
                  <a:pt x="15600" y="13255"/>
                </a:cubicBezTo>
                <a:lnTo>
                  <a:pt x="15600" y="15709"/>
                </a:lnTo>
                <a:lnTo>
                  <a:pt x="13200" y="15709"/>
                </a:lnTo>
                <a:lnTo>
                  <a:pt x="13200" y="13745"/>
                </a:lnTo>
                <a:cubicBezTo>
                  <a:pt x="13200" y="13474"/>
                  <a:pt x="12932" y="13255"/>
                  <a:pt x="12600" y="13255"/>
                </a:cubicBezTo>
                <a:cubicBezTo>
                  <a:pt x="12268" y="13255"/>
                  <a:pt x="12000" y="13474"/>
                  <a:pt x="12000" y="13745"/>
                </a:cubicBezTo>
                <a:lnTo>
                  <a:pt x="12000" y="15709"/>
                </a:lnTo>
                <a:lnTo>
                  <a:pt x="10800" y="15709"/>
                </a:lnTo>
                <a:lnTo>
                  <a:pt x="10800" y="13745"/>
                </a:lnTo>
                <a:cubicBezTo>
                  <a:pt x="10800" y="13474"/>
                  <a:pt x="10532" y="13255"/>
                  <a:pt x="10200" y="13255"/>
                </a:cubicBezTo>
                <a:cubicBezTo>
                  <a:pt x="9868" y="13255"/>
                  <a:pt x="9600" y="13474"/>
                  <a:pt x="9600" y="13745"/>
                </a:cubicBezTo>
                <a:lnTo>
                  <a:pt x="9600" y="15709"/>
                </a:lnTo>
                <a:lnTo>
                  <a:pt x="8400" y="15709"/>
                </a:lnTo>
                <a:lnTo>
                  <a:pt x="8400" y="13255"/>
                </a:lnTo>
                <a:cubicBezTo>
                  <a:pt x="8400" y="12983"/>
                  <a:pt x="8132" y="12764"/>
                  <a:pt x="7800" y="12764"/>
                </a:cubicBezTo>
                <a:cubicBezTo>
                  <a:pt x="7468" y="12764"/>
                  <a:pt x="7200" y="12983"/>
                  <a:pt x="7200" y="13255"/>
                </a:cubicBezTo>
                <a:lnTo>
                  <a:pt x="7200" y="15709"/>
                </a:lnTo>
                <a:lnTo>
                  <a:pt x="6000" y="15709"/>
                </a:lnTo>
                <a:lnTo>
                  <a:pt x="6000" y="13745"/>
                </a:lnTo>
                <a:cubicBezTo>
                  <a:pt x="6000" y="13474"/>
                  <a:pt x="5732" y="13255"/>
                  <a:pt x="5400" y="13255"/>
                </a:cubicBezTo>
                <a:cubicBezTo>
                  <a:pt x="5068" y="13255"/>
                  <a:pt x="4800" y="13474"/>
                  <a:pt x="4800" y="13745"/>
                </a:cubicBezTo>
                <a:lnTo>
                  <a:pt x="4800" y="15709"/>
                </a:lnTo>
                <a:lnTo>
                  <a:pt x="1200" y="15709"/>
                </a:lnTo>
                <a:lnTo>
                  <a:pt x="1200" y="11291"/>
                </a:lnTo>
                <a:lnTo>
                  <a:pt x="20400" y="11291"/>
                </a:lnTo>
                <a:cubicBezTo>
                  <a:pt x="20400" y="11291"/>
                  <a:pt x="20400" y="15709"/>
                  <a:pt x="20400" y="15709"/>
                </a:cubicBezTo>
                <a:close/>
                <a:moveTo>
                  <a:pt x="20400" y="20618"/>
                </a:moveTo>
                <a:lnTo>
                  <a:pt x="19200" y="20618"/>
                </a:lnTo>
                <a:lnTo>
                  <a:pt x="19200" y="18655"/>
                </a:lnTo>
                <a:cubicBezTo>
                  <a:pt x="19200" y="18383"/>
                  <a:pt x="18932" y="18164"/>
                  <a:pt x="18600" y="18164"/>
                </a:cubicBezTo>
                <a:cubicBezTo>
                  <a:pt x="18268" y="18164"/>
                  <a:pt x="18000" y="18383"/>
                  <a:pt x="18000" y="18655"/>
                </a:cubicBezTo>
                <a:lnTo>
                  <a:pt x="18000" y="20618"/>
                </a:lnTo>
                <a:lnTo>
                  <a:pt x="16800" y="20618"/>
                </a:lnTo>
                <a:lnTo>
                  <a:pt x="16800" y="18655"/>
                </a:lnTo>
                <a:cubicBezTo>
                  <a:pt x="16800" y="18383"/>
                  <a:pt x="16532" y="18164"/>
                  <a:pt x="16200" y="18164"/>
                </a:cubicBezTo>
                <a:cubicBezTo>
                  <a:pt x="15868" y="18164"/>
                  <a:pt x="15600" y="18383"/>
                  <a:pt x="15600" y="18655"/>
                </a:cubicBezTo>
                <a:lnTo>
                  <a:pt x="15600" y="20618"/>
                </a:lnTo>
                <a:lnTo>
                  <a:pt x="14400" y="20618"/>
                </a:lnTo>
                <a:lnTo>
                  <a:pt x="14400" y="18164"/>
                </a:lnTo>
                <a:cubicBezTo>
                  <a:pt x="14400" y="17892"/>
                  <a:pt x="14132" y="17673"/>
                  <a:pt x="13800" y="17673"/>
                </a:cubicBezTo>
                <a:cubicBezTo>
                  <a:pt x="13468" y="17673"/>
                  <a:pt x="13200" y="17892"/>
                  <a:pt x="13200" y="18164"/>
                </a:cubicBezTo>
                <a:lnTo>
                  <a:pt x="13200" y="20618"/>
                </a:lnTo>
                <a:lnTo>
                  <a:pt x="10800" y="20618"/>
                </a:lnTo>
                <a:lnTo>
                  <a:pt x="10800" y="18164"/>
                </a:lnTo>
                <a:cubicBezTo>
                  <a:pt x="10800" y="17892"/>
                  <a:pt x="10532" y="17673"/>
                  <a:pt x="10200" y="17673"/>
                </a:cubicBezTo>
                <a:cubicBezTo>
                  <a:pt x="9868" y="17673"/>
                  <a:pt x="9600" y="17892"/>
                  <a:pt x="9600" y="18164"/>
                </a:cubicBezTo>
                <a:lnTo>
                  <a:pt x="9600" y="20618"/>
                </a:lnTo>
                <a:lnTo>
                  <a:pt x="8400" y="20618"/>
                </a:lnTo>
                <a:lnTo>
                  <a:pt x="8400" y="18655"/>
                </a:lnTo>
                <a:cubicBezTo>
                  <a:pt x="8400" y="18383"/>
                  <a:pt x="8132" y="18164"/>
                  <a:pt x="7800" y="18164"/>
                </a:cubicBezTo>
                <a:cubicBezTo>
                  <a:pt x="7468" y="18164"/>
                  <a:pt x="7200" y="18383"/>
                  <a:pt x="7200" y="18655"/>
                </a:cubicBezTo>
                <a:lnTo>
                  <a:pt x="7200" y="20618"/>
                </a:lnTo>
                <a:lnTo>
                  <a:pt x="6000" y="20618"/>
                </a:lnTo>
                <a:lnTo>
                  <a:pt x="6000" y="18164"/>
                </a:lnTo>
                <a:cubicBezTo>
                  <a:pt x="6000" y="17892"/>
                  <a:pt x="5732" y="17673"/>
                  <a:pt x="5400" y="17673"/>
                </a:cubicBezTo>
                <a:cubicBezTo>
                  <a:pt x="5068" y="17673"/>
                  <a:pt x="4800" y="17892"/>
                  <a:pt x="4800" y="18164"/>
                </a:cubicBezTo>
                <a:lnTo>
                  <a:pt x="4800" y="20618"/>
                </a:lnTo>
                <a:lnTo>
                  <a:pt x="3600" y="20618"/>
                </a:lnTo>
                <a:lnTo>
                  <a:pt x="3600" y="18655"/>
                </a:lnTo>
                <a:cubicBezTo>
                  <a:pt x="3600" y="18383"/>
                  <a:pt x="3332" y="18164"/>
                  <a:pt x="3000" y="18164"/>
                </a:cubicBezTo>
                <a:cubicBezTo>
                  <a:pt x="2668" y="18164"/>
                  <a:pt x="2400" y="18383"/>
                  <a:pt x="2400" y="18655"/>
                </a:cubicBezTo>
                <a:lnTo>
                  <a:pt x="2400" y="20618"/>
                </a:lnTo>
                <a:lnTo>
                  <a:pt x="1200" y="20618"/>
                </a:lnTo>
                <a:lnTo>
                  <a:pt x="1200" y="16691"/>
                </a:lnTo>
                <a:lnTo>
                  <a:pt x="20400" y="16691"/>
                </a:lnTo>
                <a:cubicBezTo>
                  <a:pt x="20400" y="16691"/>
                  <a:pt x="20400" y="20618"/>
                  <a:pt x="20400" y="20618"/>
                </a:cubicBezTo>
                <a:close/>
                <a:moveTo>
                  <a:pt x="20400" y="0"/>
                </a:moveTo>
                <a:lnTo>
                  <a:pt x="1200" y="0"/>
                </a:lnTo>
                <a:cubicBezTo>
                  <a:pt x="537" y="0"/>
                  <a:pt x="0" y="440"/>
                  <a:pt x="0" y="982"/>
                </a:cubicBezTo>
                <a:lnTo>
                  <a:pt x="0" y="20618"/>
                </a:lnTo>
                <a:cubicBezTo>
                  <a:pt x="0" y="21160"/>
                  <a:pt x="537" y="21600"/>
                  <a:pt x="1200" y="21600"/>
                </a:cubicBezTo>
                <a:lnTo>
                  <a:pt x="20400" y="21600"/>
                </a:lnTo>
                <a:cubicBezTo>
                  <a:pt x="21062" y="21600"/>
                  <a:pt x="21600" y="21160"/>
                  <a:pt x="21600" y="20618"/>
                </a:cubicBezTo>
                <a:lnTo>
                  <a:pt x="21600" y="982"/>
                </a:lnTo>
                <a:cubicBezTo>
                  <a:pt x="21600" y="440"/>
                  <a:pt x="21062" y="0"/>
                  <a:pt x="204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6" name="Shape 2756"/>
          <p:cNvSpPr/>
          <p:nvPr/>
        </p:nvSpPr>
        <p:spPr>
          <a:xfrm>
            <a:off x="21012199" y="8364652"/>
            <a:ext cx="558801" cy="254001"/>
          </a:xfrm>
          <a:custGeom>
            <a:avLst/>
            <a:gdLst/>
            <a:ahLst/>
            <a:cxnLst>
              <a:cxn ang="0">
                <a:pos x="wd2" y="hd2"/>
              </a:cxn>
              <a:cxn ang="5400000">
                <a:pos x="wd2" y="hd2"/>
              </a:cxn>
              <a:cxn ang="10800000">
                <a:pos x="wd2" y="hd2"/>
              </a:cxn>
              <a:cxn ang="16200000">
                <a:pos x="wd2" y="hd2"/>
              </a:cxn>
            </a:cxnLst>
            <a:rect l="0" t="0" r="r" b="b"/>
            <a:pathLst>
              <a:path w="21600" h="21600" extrusionOk="0">
                <a:moveTo>
                  <a:pt x="18900" y="19440"/>
                </a:moveTo>
                <a:cubicBezTo>
                  <a:pt x="17951" y="19440"/>
                  <a:pt x="17182" y="17747"/>
                  <a:pt x="17182" y="15660"/>
                </a:cubicBezTo>
                <a:cubicBezTo>
                  <a:pt x="17182" y="14601"/>
                  <a:pt x="17381" y="13647"/>
                  <a:pt x="17700" y="12960"/>
                </a:cubicBezTo>
                <a:lnTo>
                  <a:pt x="3900" y="12960"/>
                </a:lnTo>
                <a:cubicBezTo>
                  <a:pt x="4219" y="13647"/>
                  <a:pt x="4418" y="14601"/>
                  <a:pt x="4418" y="15660"/>
                </a:cubicBezTo>
                <a:cubicBezTo>
                  <a:pt x="4418" y="17747"/>
                  <a:pt x="3649" y="19440"/>
                  <a:pt x="2700" y="19440"/>
                </a:cubicBezTo>
                <a:cubicBezTo>
                  <a:pt x="1751" y="19440"/>
                  <a:pt x="982" y="17747"/>
                  <a:pt x="982" y="15660"/>
                </a:cubicBezTo>
                <a:cubicBezTo>
                  <a:pt x="982" y="13757"/>
                  <a:pt x="1623" y="12199"/>
                  <a:pt x="2455" y="11935"/>
                </a:cubicBezTo>
                <a:lnTo>
                  <a:pt x="2455" y="11880"/>
                </a:lnTo>
                <a:cubicBezTo>
                  <a:pt x="2726" y="11880"/>
                  <a:pt x="2945" y="11397"/>
                  <a:pt x="2945" y="10800"/>
                </a:cubicBezTo>
                <a:cubicBezTo>
                  <a:pt x="2945" y="10203"/>
                  <a:pt x="2726" y="9720"/>
                  <a:pt x="2455" y="9720"/>
                </a:cubicBezTo>
                <a:lnTo>
                  <a:pt x="2455" y="9665"/>
                </a:lnTo>
                <a:cubicBezTo>
                  <a:pt x="1623" y="9401"/>
                  <a:pt x="982" y="7843"/>
                  <a:pt x="982" y="5940"/>
                </a:cubicBezTo>
                <a:cubicBezTo>
                  <a:pt x="982" y="3852"/>
                  <a:pt x="1751" y="2160"/>
                  <a:pt x="2700" y="2160"/>
                </a:cubicBezTo>
                <a:cubicBezTo>
                  <a:pt x="3649" y="2160"/>
                  <a:pt x="4418" y="3852"/>
                  <a:pt x="4418" y="5940"/>
                </a:cubicBezTo>
                <a:cubicBezTo>
                  <a:pt x="4418" y="6999"/>
                  <a:pt x="4219" y="7954"/>
                  <a:pt x="3900" y="8640"/>
                </a:cubicBezTo>
                <a:lnTo>
                  <a:pt x="17700" y="8640"/>
                </a:lnTo>
                <a:cubicBezTo>
                  <a:pt x="17381" y="7954"/>
                  <a:pt x="17182" y="6999"/>
                  <a:pt x="17182" y="5940"/>
                </a:cubicBezTo>
                <a:cubicBezTo>
                  <a:pt x="17182" y="3852"/>
                  <a:pt x="17951" y="2160"/>
                  <a:pt x="18900" y="2160"/>
                </a:cubicBezTo>
                <a:cubicBezTo>
                  <a:pt x="19849" y="2160"/>
                  <a:pt x="20618" y="3852"/>
                  <a:pt x="20618" y="5940"/>
                </a:cubicBezTo>
                <a:cubicBezTo>
                  <a:pt x="20618" y="7843"/>
                  <a:pt x="19977" y="9401"/>
                  <a:pt x="19145" y="9665"/>
                </a:cubicBezTo>
                <a:lnTo>
                  <a:pt x="19145" y="9720"/>
                </a:lnTo>
                <a:cubicBezTo>
                  <a:pt x="18874" y="9720"/>
                  <a:pt x="18655" y="10203"/>
                  <a:pt x="18655" y="10800"/>
                </a:cubicBezTo>
                <a:cubicBezTo>
                  <a:pt x="18655" y="11397"/>
                  <a:pt x="18874" y="11880"/>
                  <a:pt x="19145" y="11880"/>
                </a:cubicBezTo>
                <a:lnTo>
                  <a:pt x="19145" y="11935"/>
                </a:lnTo>
                <a:cubicBezTo>
                  <a:pt x="19977" y="12199"/>
                  <a:pt x="20618" y="13757"/>
                  <a:pt x="20618" y="15660"/>
                </a:cubicBezTo>
                <a:cubicBezTo>
                  <a:pt x="20618" y="17747"/>
                  <a:pt x="19849" y="19440"/>
                  <a:pt x="18900" y="19440"/>
                </a:cubicBezTo>
                <a:moveTo>
                  <a:pt x="20449" y="10800"/>
                </a:moveTo>
                <a:cubicBezTo>
                  <a:pt x="21145" y="9725"/>
                  <a:pt x="21600" y="7950"/>
                  <a:pt x="21600" y="5940"/>
                </a:cubicBezTo>
                <a:cubicBezTo>
                  <a:pt x="21600" y="2660"/>
                  <a:pt x="20391" y="0"/>
                  <a:pt x="18900" y="0"/>
                </a:cubicBezTo>
                <a:cubicBezTo>
                  <a:pt x="17409" y="0"/>
                  <a:pt x="16200" y="2660"/>
                  <a:pt x="16200" y="5940"/>
                </a:cubicBezTo>
                <a:cubicBezTo>
                  <a:pt x="16200" y="6124"/>
                  <a:pt x="16208" y="6301"/>
                  <a:pt x="16215" y="6480"/>
                </a:cubicBezTo>
                <a:lnTo>
                  <a:pt x="5385" y="6480"/>
                </a:lnTo>
                <a:cubicBezTo>
                  <a:pt x="5392" y="6301"/>
                  <a:pt x="5400" y="6124"/>
                  <a:pt x="5400" y="5940"/>
                </a:cubicBezTo>
                <a:cubicBezTo>
                  <a:pt x="5400" y="2660"/>
                  <a:pt x="4191" y="0"/>
                  <a:pt x="2700" y="0"/>
                </a:cubicBezTo>
                <a:cubicBezTo>
                  <a:pt x="1209" y="0"/>
                  <a:pt x="0" y="2660"/>
                  <a:pt x="0" y="5940"/>
                </a:cubicBezTo>
                <a:cubicBezTo>
                  <a:pt x="0" y="7950"/>
                  <a:pt x="455" y="9725"/>
                  <a:pt x="1151" y="10800"/>
                </a:cubicBezTo>
                <a:cubicBezTo>
                  <a:pt x="455" y="11875"/>
                  <a:pt x="0" y="13649"/>
                  <a:pt x="0" y="15660"/>
                </a:cubicBezTo>
                <a:cubicBezTo>
                  <a:pt x="0" y="18940"/>
                  <a:pt x="1209" y="21600"/>
                  <a:pt x="2700" y="21600"/>
                </a:cubicBezTo>
                <a:cubicBezTo>
                  <a:pt x="4191" y="21600"/>
                  <a:pt x="5400" y="18940"/>
                  <a:pt x="5400" y="15660"/>
                </a:cubicBezTo>
                <a:cubicBezTo>
                  <a:pt x="5400" y="15476"/>
                  <a:pt x="5392" y="15298"/>
                  <a:pt x="5385" y="15120"/>
                </a:cubicBezTo>
                <a:lnTo>
                  <a:pt x="16215" y="15120"/>
                </a:lnTo>
                <a:cubicBezTo>
                  <a:pt x="16208" y="15298"/>
                  <a:pt x="16200" y="15476"/>
                  <a:pt x="16200" y="15660"/>
                </a:cubicBezTo>
                <a:cubicBezTo>
                  <a:pt x="16200" y="18940"/>
                  <a:pt x="17409" y="21600"/>
                  <a:pt x="18900" y="21600"/>
                </a:cubicBezTo>
                <a:cubicBezTo>
                  <a:pt x="20391" y="21600"/>
                  <a:pt x="21600" y="18940"/>
                  <a:pt x="21600" y="15660"/>
                </a:cubicBezTo>
                <a:cubicBezTo>
                  <a:pt x="21600" y="13649"/>
                  <a:pt x="21145" y="11875"/>
                  <a:pt x="20449"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7" name="Shape 2757"/>
          <p:cNvSpPr/>
          <p:nvPr/>
        </p:nvSpPr>
        <p:spPr>
          <a:xfrm>
            <a:off x="22078999" y="8212252"/>
            <a:ext cx="558944" cy="558947"/>
          </a:xfrm>
          <a:custGeom>
            <a:avLst/>
            <a:gdLst/>
            <a:ahLst/>
            <a:cxnLst>
              <a:cxn ang="0">
                <a:pos x="wd2" y="hd2"/>
              </a:cxn>
              <a:cxn ang="5400000">
                <a:pos x="wd2" y="hd2"/>
              </a:cxn>
              <a:cxn ang="10800000">
                <a:pos x="wd2" y="hd2"/>
              </a:cxn>
              <a:cxn ang="16200000">
                <a:pos x="wd2" y="hd2"/>
              </a:cxn>
            </a:cxnLst>
            <a:rect l="0" t="0" r="r" b="b"/>
            <a:pathLst>
              <a:path w="21084" h="21085" extrusionOk="0">
                <a:moveTo>
                  <a:pt x="6690" y="19632"/>
                </a:moveTo>
                <a:cubicBezTo>
                  <a:pt x="6035" y="20288"/>
                  <a:pt x="4973" y="20288"/>
                  <a:pt x="4318" y="19632"/>
                </a:cubicBezTo>
                <a:cubicBezTo>
                  <a:pt x="3731" y="19043"/>
                  <a:pt x="3675" y="18127"/>
                  <a:pt x="4141" y="17471"/>
                </a:cubicBezTo>
                <a:lnTo>
                  <a:pt x="4127" y="17458"/>
                </a:lnTo>
                <a:cubicBezTo>
                  <a:pt x="4237" y="17311"/>
                  <a:pt x="4231" y="17106"/>
                  <a:pt x="4096" y="16973"/>
                </a:cubicBezTo>
                <a:cubicBezTo>
                  <a:pt x="3963" y="16842"/>
                  <a:pt x="3758" y="16835"/>
                  <a:pt x="3610" y="16939"/>
                </a:cubicBezTo>
                <a:lnTo>
                  <a:pt x="3601" y="16931"/>
                </a:lnTo>
                <a:cubicBezTo>
                  <a:pt x="2946" y="17395"/>
                  <a:pt x="2036" y="17338"/>
                  <a:pt x="1449" y="16752"/>
                </a:cubicBezTo>
                <a:cubicBezTo>
                  <a:pt x="794" y="16097"/>
                  <a:pt x="794" y="15035"/>
                  <a:pt x="1449" y="14381"/>
                </a:cubicBezTo>
                <a:cubicBezTo>
                  <a:pt x="2104" y="13726"/>
                  <a:pt x="3166" y="13726"/>
                  <a:pt x="3821" y="14381"/>
                </a:cubicBezTo>
                <a:cubicBezTo>
                  <a:pt x="4110" y="14670"/>
                  <a:pt x="4264" y="15040"/>
                  <a:pt x="4297" y="15418"/>
                </a:cubicBezTo>
                <a:lnTo>
                  <a:pt x="9862" y="9852"/>
                </a:lnTo>
                <a:lnTo>
                  <a:pt x="15417" y="4298"/>
                </a:lnTo>
                <a:cubicBezTo>
                  <a:pt x="15038" y="4264"/>
                  <a:pt x="14669" y="4111"/>
                  <a:pt x="14380" y="3821"/>
                </a:cubicBezTo>
                <a:cubicBezTo>
                  <a:pt x="13725" y="3166"/>
                  <a:pt x="13725" y="2105"/>
                  <a:pt x="14380" y="1450"/>
                </a:cubicBezTo>
                <a:cubicBezTo>
                  <a:pt x="15034" y="795"/>
                  <a:pt x="16096" y="795"/>
                  <a:pt x="16751" y="1450"/>
                </a:cubicBezTo>
                <a:cubicBezTo>
                  <a:pt x="17332" y="2031"/>
                  <a:pt x="17394" y="2932"/>
                  <a:pt x="16943" y="3585"/>
                </a:cubicBezTo>
                <a:lnTo>
                  <a:pt x="16949" y="3592"/>
                </a:lnTo>
                <a:cubicBezTo>
                  <a:pt x="16829" y="3738"/>
                  <a:pt x="16832" y="3953"/>
                  <a:pt x="16971" y="4089"/>
                </a:cubicBezTo>
                <a:cubicBezTo>
                  <a:pt x="17109" y="4225"/>
                  <a:pt x="17323" y="4230"/>
                  <a:pt x="17473" y="4114"/>
                </a:cubicBezTo>
                <a:lnTo>
                  <a:pt x="17487" y="4129"/>
                </a:lnTo>
                <a:cubicBezTo>
                  <a:pt x="18142" y="3675"/>
                  <a:pt x="19047" y="3737"/>
                  <a:pt x="19631" y="4319"/>
                </a:cubicBezTo>
                <a:cubicBezTo>
                  <a:pt x="20287" y="4974"/>
                  <a:pt x="20287" y="6036"/>
                  <a:pt x="19631" y="6691"/>
                </a:cubicBezTo>
                <a:cubicBezTo>
                  <a:pt x="18974" y="7346"/>
                  <a:pt x="17909" y="7346"/>
                  <a:pt x="17253" y="6691"/>
                </a:cubicBezTo>
                <a:cubicBezTo>
                  <a:pt x="16962" y="6400"/>
                  <a:pt x="16807" y="6029"/>
                  <a:pt x="16775" y="5650"/>
                </a:cubicBezTo>
                <a:lnTo>
                  <a:pt x="5650" y="16775"/>
                </a:lnTo>
                <a:cubicBezTo>
                  <a:pt x="6029" y="16808"/>
                  <a:pt x="6400" y="16963"/>
                  <a:pt x="6690" y="17254"/>
                </a:cubicBezTo>
                <a:cubicBezTo>
                  <a:pt x="7344" y="17910"/>
                  <a:pt x="7344" y="18975"/>
                  <a:pt x="6690" y="19632"/>
                </a:cubicBezTo>
                <a:moveTo>
                  <a:pt x="7277" y="16503"/>
                </a:moveTo>
                <a:lnTo>
                  <a:pt x="16501" y="7278"/>
                </a:lnTo>
                <a:cubicBezTo>
                  <a:pt x="16528" y="7307"/>
                  <a:pt x="16545" y="7340"/>
                  <a:pt x="16573" y="7368"/>
                </a:cubicBezTo>
                <a:cubicBezTo>
                  <a:pt x="17605" y="8397"/>
                  <a:pt x="19278" y="8397"/>
                  <a:pt x="20310" y="7368"/>
                </a:cubicBezTo>
                <a:cubicBezTo>
                  <a:pt x="21342" y="6339"/>
                  <a:pt x="21342" y="4671"/>
                  <a:pt x="20310" y="3641"/>
                </a:cubicBezTo>
                <a:cubicBezTo>
                  <a:pt x="19726" y="3059"/>
                  <a:pt x="18937" y="2818"/>
                  <a:pt x="18175" y="2895"/>
                </a:cubicBezTo>
                <a:cubicBezTo>
                  <a:pt x="18250" y="2137"/>
                  <a:pt x="18009" y="1353"/>
                  <a:pt x="17428" y="772"/>
                </a:cubicBezTo>
                <a:cubicBezTo>
                  <a:pt x="16399" y="-257"/>
                  <a:pt x="14731" y="-257"/>
                  <a:pt x="13702" y="772"/>
                </a:cubicBezTo>
                <a:cubicBezTo>
                  <a:pt x="12673" y="1802"/>
                  <a:pt x="12673" y="3470"/>
                  <a:pt x="13702" y="4498"/>
                </a:cubicBezTo>
                <a:cubicBezTo>
                  <a:pt x="13729" y="4526"/>
                  <a:pt x="13763" y="4543"/>
                  <a:pt x="13791" y="4569"/>
                </a:cubicBezTo>
                <a:lnTo>
                  <a:pt x="4568" y="13791"/>
                </a:lnTo>
                <a:cubicBezTo>
                  <a:pt x="4542" y="13763"/>
                  <a:pt x="4526" y="13730"/>
                  <a:pt x="4498" y="13703"/>
                </a:cubicBezTo>
                <a:cubicBezTo>
                  <a:pt x="3469" y="12674"/>
                  <a:pt x="1801" y="12674"/>
                  <a:pt x="772" y="13703"/>
                </a:cubicBezTo>
                <a:cubicBezTo>
                  <a:pt x="-258" y="14732"/>
                  <a:pt x="-258" y="16400"/>
                  <a:pt x="772" y="17429"/>
                </a:cubicBezTo>
                <a:cubicBezTo>
                  <a:pt x="1353" y="18010"/>
                  <a:pt x="2136" y="18251"/>
                  <a:pt x="2895" y="18176"/>
                </a:cubicBezTo>
                <a:cubicBezTo>
                  <a:pt x="2818" y="18938"/>
                  <a:pt x="3058" y="19727"/>
                  <a:pt x="3641" y="20311"/>
                </a:cubicBezTo>
                <a:cubicBezTo>
                  <a:pt x="4670" y="21343"/>
                  <a:pt x="6338" y="21343"/>
                  <a:pt x="7367" y="20311"/>
                </a:cubicBezTo>
                <a:cubicBezTo>
                  <a:pt x="8396" y="19279"/>
                  <a:pt x="8396" y="17606"/>
                  <a:pt x="7367" y="16574"/>
                </a:cubicBezTo>
                <a:cubicBezTo>
                  <a:pt x="7339" y="16546"/>
                  <a:pt x="7306" y="16529"/>
                  <a:pt x="7277" y="16503"/>
                </a:cubicBezTo>
                <a:moveTo>
                  <a:pt x="16558" y="13703"/>
                </a:moveTo>
                <a:cubicBezTo>
                  <a:pt x="16530" y="13731"/>
                  <a:pt x="16513" y="13764"/>
                  <a:pt x="16487" y="13793"/>
                </a:cubicBezTo>
                <a:lnTo>
                  <a:pt x="14254" y="11560"/>
                </a:lnTo>
                <a:cubicBezTo>
                  <a:pt x="14067" y="11391"/>
                  <a:pt x="13780" y="11393"/>
                  <a:pt x="13601" y="11573"/>
                </a:cubicBezTo>
                <a:cubicBezTo>
                  <a:pt x="13421" y="11753"/>
                  <a:pt x="13419" y="12039"/>
                  <a:pt x="13588" y="12226"/>
                </a:cubicBezTo>
                <a:lnTo>
                  <a:pt x="13576" y="12237"/>
                </a:lnTo>
                <a:lnTo>
                  <a:pt x="16759" y="15420"/>
                </a:lnTo>
                <a:cubicBezTo>
                  <a:pt x="16792" y="15041"/>
                  <a:pt x="16947" y="14671"/>
                  <a:pt x="17238" y="14381"/>
                </a:cubicBezTo>
                <a:cubicBezTo>
                  <a:pt x="17895" y="13726"/>
                  <a:pt x="18959" y="13726"/>
                  <a:pt x="19615" y="14381"/>
                </a:cubicBezTo>
                <a:cubicBezTo>
                  <a:pt x="20273" y="15035"/>
                  <a:pt x="20273" y="16097"/>
                  <a:pt x="19615" y="16752"/>
                </a:cubicBezTo>
                <a:cubicBezTo>
                  <a:pt x="19027" y="17339"/>
                  <a:pt x="18112" y="17395"/>
                  <a:pt x="17455" y="16929"/>
                </a:cubicBezTo>
                <a:lnTo>
                  <a:pt x="17442" y="16942"/>
                </a:lnTo>
                <a:cubicBezTo>
                  <a:pt x="17295" y="16832"/>
                  <a:pt x="17090" y="16839"/>
                  <a:pt x="16957" y="16974"/>
                </a:cubicBezTo>
                <a:cubicBezTo>
                  <a:pt x="16826" y="17107"/>
                  <a:pt x="16819" y="17312"/>
                  <a:pt x="16923" y="17460"/>
                </a:cubicBezTo>
                <a:lnTo>
                  <a:pt x="16915" y="17469"/>
                </a:lnTo>
                <a:cubicBezTo>
                  <a:pt x="17379" y="18124"/>
                  <a:pt x="17322" y="19034"/>
                  <a:pt x="16736" y="19621"/>
                </a:cubicBezTo>
                <a:cubicBezTo>
                  <a:pt x="16081" y="20276"/>
                  <a:pt x="15019" y="20276"/>
                  <a:pt x="14365" y="19621"/>
                </a:cubicBezTo>
                <a:cubicBezTo>
                  <a:pt x="13710" y="18966"/>
                  <a:pt x="13710" y="17904"/>
                  <a:pt x="14365" y="17250"/>
                </a:cubicBezTo>
                <a:cubicBezTo>
                  <a:pt x="14654" y="16960"/>
                  <a:pt x="15024" y="16807"/>
                  <a:pt x="15402" y="16773"/>
                </a:cubicBezTo>
                <a:lnTo>
                  <a:pt x="12222" y="13592"/>
                </a:lnTo>
                <a:lnTo>
                  <a:pt x="12218" y="13596"/>
                </a:lnTo>
                <a:cubicBezTo>
                  <a:pt x="12031" y="13427"/>
                  <a:pt x="11744" y="13428"/>
                  <a:pt x="11565" y="13609"/>
                </a:cubicBezTo>
                <a:cubicBezTo>
                  <a:pt x="11385" y="13789"/>
                  <a:pt x="11383" y="14075"/>
                  <a:pt x="11552" y="14262"/>
                </a:cubicBezTo>
                <a:lnTo>
                  <a:pt x="13776" y="16501"/>
                </a:lnTo>
                <a:cubicBezTo>
                  <a:pt x="13748" y="16528"/>
                  <a:pt x="13714" y="16544"/>
                  <a:pt x="13687" y="16572"/>
                </a:cubicBezTo>
                <a:cubicBezTo>
                  <a:pt x="12658" y="17601"/>
                  <a:pt x="12658" y="19269"/>
                  <a:pt x="13687" y="20298"/>
                </a:cubicBezTo>
                <a:cubicBezTo>
                  <a:pt x="14716" y="21328"/>
                  <a:pt x="16384" y="21328"/>
                  <a:pt x="17413" y="20298"/>
                </a:cubicBezTo>
                <a:cubicBezTo>
                  <a:pt x="17994" y="19717"/>
                  <a:pt x="18235" y="18934"/>
                  <a:pt x="18160" y="18175"/>
                </a:cubicBezTo>
                <a:cubicBezTo>
                  <a:pt x="18922" y="18252"/>
                  <a:pt x="19711" y="18011"/>
                  <a:pt x="20295" y="17429"/>
                </a:cubicBezTo>
                <a:cubicBezTo>
                  <a:pt x="21327" y="16400"/>
                  <a:pt x="21327" y="14732"/>
                  <a:pt x="20295" y="13703"/>
                </a:cubicBezTo>
                <a:cubicBezTo>
                  <a:pt x="19263" y="12674"/>
                  <a:pt x="17590" y="12674"/>
                  <a:pt x="16558" y="13703"/>
                </a:cubicBezTo>
                <a:moveTo>
                  <a:pt x="4511" y="7368"/>
                </a:moveTo>
                <a:cubicBezTo>
                  <a:pt x="4539" y="7340"/>
                  <a:pt x="4556" y="7306"/>
                  <a:pt x="4582" y="7278"/>
                </a:cubicBezTo>
                <a:lnTo>
                  <a:pt x="6815" y="9511"/>
                </a:lnTo>
                <a:cubicBezTo>
                  <a:pt x="7002" y="9679"/>
                  <a:pt x="7289" y="9678"/>
                  <a:pt x="7468" y="9498"/>
                </a:cubicBezTo>
                <a:cubicBezTo>
                  <a:pt x="7649" y="9318"/>
                  <a:pt x="7650" y="9031"/>
                  <a:pt x="7481" y="8844"/>
                </a:cubicBezTo>
                <a:lnTo>
                  <a:pt x="7493" y="8833"/>
                </a:lnTo>
                <a:lnTo>
                  <a:pt x="4309" y="5650"/>
                </a:lnTo>
                <a:cubicBezTo>
                  <a:pt x="4277" y="6029"/>
                  <a:pt x="4122" y="6400"/>
                  <a:pt x="3831" y="6691"/>
                </a:cubicBezTo>
                <a:cubicBezTo>
                  <a:pt x="3175" y="7346"/>
                  <a:pt x="2110" y="7346"/>
                  <a:pt x="1453" y="6691"/>
                </a:cubicBezTo>
                <a:cubicBezTo>
                  <a:pt x="797" y="6036"/>
                  <a:pt x="797" y="4974"/>
                  <a:pt x="1453" y="4319"/>
                </a:cubicBezTo>
                <a:cubicBezTo>
                  <a:pt x="2042" y="3732"/>
                  <a:pt x="2957" y="3676"/>
                  <a:pt x="3614" y="4142"/>
                </a:cubicBezTo>
                <a:lnTo>
                  <a:pt x="3627" y="4128"/>
                </a:lnTo>
                <a:cubicBezTo>
                  <a:pt x="3774" y="4238"/>
                  <a:pt x="3979" y="4232"/>
                  <a:pt x="4112" y="4097"/>
                </a:cubicBezTo>
                <a:cubicBezTo>
                  <a:pt x="4243" y="3963"/>
                  <a:pt x="4250" y="3759"/>
                  <a:pt x="4146" y="3610"/>
                </a:cubicBezTo>
                <a:lnTo>
                  <a:pt x="4154" y="3602"/>
                </a:lnTo>
                <a:cubicBezTo>
                  <a:pt x="3690" y="2947"/>
                  <a:pt x="3746" y="2036"/>
                  <a:pt x="4333" y="1450"/>
                </a:cubicBezTo>
                <a:cubicBezTo>
                  <a:pt x="4988" y="795"/>
                  <a:pt x="6050" y="795"/>
                  <a:pt x="6705" y="1450"/>
                </a:cubicBezTo>
                <a:cubicBezTo>
                  <a:pt x="7359" y="2105"/>
                  <a:pt x="7359" y="3166"/>
                  <a:pt x="6705" y="3821"/>
                </a:cubicBezTo>
                <a:cubicBezTo>
                  <a:pt x="6415" y="4111"/>
                  <a:pt x="6046" y="4264"/>
                  <a:pt x="5667" y="4298"/>
                </a:cubicBezTo>
                <a:lnTo>
                  <a:pt x="8847" y="7478"/>
                </a:lnTo>
                <a:lnTo>
                  <a:pt x="8851" y="7475"/>
                </a:lnTo>
                <a:cubicBezTo>
                  <a:pt x="9038" y="7644"/>
                  <a:pt x="9325" y="7642"/>
                  <a:pt x="9504" y="7462"/>
                </a:cubicBezTo>
                <a:cubicBezTo>
                  <a:pt x="9684" y="7282"/>
                  <a:pt x="9686" y="6995"/>
                  <a:pt x="9517" y="6808"/>
                </a:cubicBezTo>
                <a:lnTo>
                  <a:pt x="7293" y="4569"/>
                </a:lnTo>
                <a:cubicBezTo>
                  <a:pt x="7321" y="4543"/>
                  <a:pt x="7355" y="4526"/>
                  <a:pt x="7382" y="4498"/>
                </a:cubicBezTo>
                <a:cubicBezTo>
                  <a:pt x="8411" y="3470"/>
                  <a:pt x="8411" y="1802"/>
                  <a:pt x="7382" y="772"/>
                </a:cubicBezTo>
                <a:cubicBezTo>
                  <a:pt x="6353" y="-257"/>
                  <a:pt x="4685" y="-257"/>
                  <a:pt x="3656" y="772"/>
                </a:cubicBezTo>
                <a:cubicBezTo>
                  <a:pt x="3075" y="1353"/>
                  <a:pt x="2834" y="2137"/>
                  <a:pt x="2909" y="2895"/>
                </a:cubicBezTo>
                <a:cubicBezTo>
                  <a:pt x="2147" y="2818"/>
                  <a:pt x="1358" y="3059"/>
                  <a:pt x="774" y="3641"/>
                </a:cubicBezTo>
                <a:cubicBezTo>
                  <a:pt x="-258" y="4671"/>
                  <a:pt x="-258" y="6339"/>
                  <a:pt x="774" y="7368"/>
                </a:cubicBezTo>
                <a:cubicBezTo>
                  <a:pt x="1806" y="8397"/>
                  <a:pt x="3479" y="8397"/>
                  <a:pt x="4511" y="736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8" name="Shape 2758"/>
          <p:cNvSpPr/>
          <p:nvPr/>
        </p:nvSpPr>
        <p:spPr>
          <a:xfrm>
            <a:off x="124777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9" name="Shape 2759"/>
          <p:cNvSpPr/>
          <p:nvPr/>
        </p:nvSpPr>
        <p:spPr>
          <a:xfrm>
            <a:off x="135445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3927" y="6873"/>
                </a:moveTo>
                <a:lnTo>
                  <a:pt x="17673" y="6873"/>
                </a:lnTo>
                <a:lnTo>
                  <a:pt x="17673" y="8836"/>
                </a:lnTo>
                <a:lnTo>
                  <a:pt x="3927" y="8836"/>
                </a:lnTo>
                <a:cubicBezTo>
                  <a:pt x="3927" y="8836"/>
                  <a:pt x="3927" y="6873"/>
                  <a:pt x="3927" y="6873"/>
                </a:cubicBezTo>
                <a:close/>
                <a:moveTo>
                  <a:pt x="17673" y="9818"/>
                </a:moveTo>
                <a:cubicBezTo>
                  <a:pt x="18215" y="9818"/>
                  <a:pt x="18655" y="9378"/>
                  <a:pt x="18655" y="8836"/>
                </a:cubicBezTo>
                <a:lnTo>
                  <a:pt x="18655" y="6873"/>
                </a:lnTo>
                <a:cubicBezTo>
                  <a:pt x="18655" y="6331"/>
                  <a:pt x="18215" y="5891"/>
                  <a:pt x="17673" y="5891"/>
                </a:cubicBezTo>
                <a:lnTo>
                  <a:pt x="3927" y="5891"/>
                </a:lnTo>
                <a:cubicBezTo>
                  <a:pt x="3385" y="5891"/>
                  <a:pt x="2945" y="6331"/>
                  <a:pt x="2945" y="6873"/>
                </a:cubicBezTo>
                <a:lnTo>
                  <a:pt x="2945" y="8836"/>
                </a:lnTo>
                <a:cubicBezTo>
                  <a:pt x="2945" y="9378"/>
                  <a:pt x="3385" y="9818"/>
                  <a:pt x="3927" y="9818"/>
                </a:cubicBezTo>
                <a:cubicBezTo>
                  <a:pt x="3927" y="9818"/>
                  <a:pt x="17673" y="9818"/>
                  <a:pt x="17673" y="9818"/>
                </a:cubicBezTo>
                <a:close/>
                <a:moveTo>
                  <a:pt x="17673" y="20618"/>
                </a:moveTo>
                <a:lnTo>
                  <a:pt x="3927" y="20618"/>
                </a:lnTo>
                <a:lnTo>
                  <a:pt x="3927" y="18655"/>
                </a:lnTo>
                <a:lnTo>
                  <a:pt x="17673" y="18655"/>
                </a:lnTo>
                <a:cubicBezTo>
                  <a:pt x="17673" y="18655"/>
                  <a:pt x="17673" y="20618"/>
                  <a:pt x="17673" y="20618"/>
                </a:cubicBezTo>
                <a:close/>
                <a:moveTo>
                  <a:pt x="17673" y="17673"/>
                </a:moveTo>
                <a:lnTo>
                  <a:pt x="3927" y="17673"/>
                </a:lnTo>
                <a:cubicBezTo>
                  <a:pt x="3385" y="17673"/>
                  <a:pt x="2945" y="18113"/>
                  <a:pt x="2945" y="18655"/>
                </a:cubicBezTo>
                <a:lnTo>
                  <a:pt x="2945" y="20618"/>
                </a:lnTo>
                <a:cubicBezTo>
                  <a:pt x="2945" y="21160"/>
                  <a:pt x="3385" y="21600"/>
                  <a:pt x="3927" y="21600"/>
                </a:cubicBezTo>
                <a:lnTo>
                  <a:pt x="17673" y="21600"/>
                </a:lnTo>
                <a:cubicBezTo>
                  <a:pt x="18215" y="21600"/>
                  <a:pt x="18655" y="21160"/>
                  <a:pt x="18655" y="20618"/>
                </a:cubicBezTo>
                <a:lnTo>
                  <a:pt x="18655" y="18655"/>
                </a:lnTo>
                <a:cubicBezTo>
                  <a:pt x="18655" y="18113"/>
                  <a:pt x="18215" y="17673"/>
                  <a:pt x="17673" y="176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0" name="Shape 2760"/>
          <p:cNvSpPr/>
          <p:nvPr/>
        </p:nvSpPr>
        <p:spPr>
          <a:xfrm>
            <a:off x="146113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6873" y="8836"/>
                </a:lnTo>
                <a:lnTo>
                  <a:pt x="6873" y="6873"/>
                </a:lnTo>
                <a:lnTo>
                  <a:pt x="20618" y="6873"/>
                </a:lnTo>
                <a:cubicBezTo>
                  <a:pt x="20618" y="6873"/>
                  <a:pt x="20618" y="8836"/>
                  <a:pt x="20618" y="8836"/>
                </a:cubicBezTo>
                <a:close/>
                <a:moveTo>
                  <a:pt x="20618" y="5891"/>
                </a:moveTo>
                <a:lnTo>
                  <a:pt x="6873" y="5891"/>
                </a:lnTo>
                <a:cubicBezTo>
                  <a:pt x="6331" y="5891"/>
                  <a:pt x="5891" y="6331"/>
                  <a:pt x="5891" y="6873"/>
                </a:cubicBezTo>
                <a:lnTo>
                  <a:pt x="5891" y="8836"/>
                </a:lnTo>
                <a:cubicBezTo>
                  <a:pt x="5891" y="9378"/>
                  <a:pt x="6331" y="9818"/>
                  <a:pt x="6873" y="9818"/>
                </a:cubicBezTo>
                <a:lnTo>
                  <a:pt x="20618" y="9818"/>
                </a:lnTo>
                <a:cubicBezTo>
                  <a:pt x="21160" y="9818"/>
                  <a:pt x="21600" y="9378"/>
                  <a:pt x="21600" y="8836"/>
                </a:cubicBezTo>
                <a:lnTo>
                  <a:pt x="21600" y="6873"/>
                </a:lnTo>
                <a:cubicBezTo>
                  <a:pt x="21600" y="6331"/>
                  <a:pt x="21160" y="5891"/>
                  <a:pt x="20618" y="5891"/>
                </a:cubicBezTo>
                <a:moveTo>
                  <a:pt x="20618" y="20618"/>
                </a:moveTo>
                <a:lnTo>
                  <a:pt x="6873" y="20618"/>
                </a:lnTo>
                <a:lnTo>
                  <a:pt x="6873" y="18655"/>
                </a:lnTo>
                <a:lnTo>
                  <a:pt x="20618" y="18655"/>
                </a:lnTo>
                <a:cubicBezTo>
                  <a:pt x="20618" y="18655"/>
                  <a:pt x="20618" y="20618"/>
                  <a:pt x="20618" y="20618"/>
                </a:cubicBezTo>
                <a:close/>
                <a:moveTo>
                  <a:pt x="20618" y="17673"/>
                </a:moveTo>
                <a:lnTo>
                  <a:pt x="6873" y="17673"/>
                </a:lnTo>
                <a:cubicBezTo>
                  <a:pt x="6331" y="17673"/>
                  <a:pt x="5891" y="18113"/>
                  <a:pt x="5891" y="18655"/>
                </a:cubicBezTo>
                <a:lnTo>
                  <a:pt x="5891" y="20618"/>
                </a:lnTo>
                <a:cubicBezTo>
                  <a:pt x="5891" y="21160"/>
                  <a:pt x="6331" y="21600"/>
                  <a:pt x="6873"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1" name="Shape 2761"/>
          <p:cNvSpPr/>
          <p:nvPr/>
        </p:nvSpPr>
        <p:spPr>
          <a:xfrm>
            <a:off x="156781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2" name="Shape 2762"/>
          <p:cNvSpPr/>
          <p:nvPr/>
        </p:nvSpPr>
        <p:spPr>
          <a:xfrm>
            <a:off x="167449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164" y="982"/>
                </a:moveTo>
                <a:cubicBezTo>
                  <a:pt x="19520" y="982"/>
                  <a:pt x="20618" y="2081"/>
                  <a:pt x="20618" y="3436"/>
                </a:cubicBezTo>
                <a:cubicBezTo>
                  <a:pt x="20618" y="4792"/>
                  <a:pt x="19520" y="5891"/>
                  <a:pt x="18164" y="5891"/>
                </a:cubicBezTo>
                <a:cubicBezTo>
                  <a:pt x="16808" y="5891"/>
                  <a:pt x="15709" y="4792"/>
                  <a:pt x="15709" y="3436"/>
                </a:cubicBezTo>
                <a:cubicBezTo>
                  <a:pt x="15709" y="2081"/>
                  <a:pt x="16808" y="982"/>
                  <a:pt x="18164" y="982"/>
                </a:cubicBezTo>
                <a:moveTo>
                  <a:pt x="18164" y="6873"/>
                </a:moveTo>
                <a:cubicBezTo>
                  <a:pt x="20062" y="6873"/>
                  <a:pt x="21600" y="5334"/>
                  <a:pt x="21600" y="3436"/>
                </a:cubicBezTo>
                <a:cubicBezTo>
                  <a:pt x="21600" y="1538"/>
                  <a:pt x="20062" y="0"/>
                  <a:pt x="18164" y="0"/>
                </a:cubicBezTo>
                <a:cubicBezTo>
                  <a:pt x="16266" y="0"/>
                  <a:pt x="14727" y="1538"/>
                  <a:pt x="14727" y="3436"/>
                </a:cubicBezTo>
                <a:cubicBezTo>
                  <a:pt x="14727" y="5334"/>
                  <a:pt x="16266" y="6873"/>
                  <a:pt x="18164" y="6873"/>
                </a:cubicBezTo>
                <a:moveTo>
                  <a:pt x="18164" y="3927"/>
                </a:moveTo>
                <a:lnTo>
                  <a:pt x="18655" y="3927"/>
                </a:lnTo>
                <a:cubicBezTo>
                  <a:pt x="18925" y="3927"/>
                  <a:pt x="19145" y="3708"/>
                  <a:pt x="19145" y="3436"/>
                </a:cubicBezTo>
                <a:cubicBezTo>
                  <a:pt x="19145" y="3165"/>
                  <a:pt x="18925" y="2945"/>
                  <a:pt x="18655" y="2945"/>
                </a:cubicBezTo>
                <a:lnTo>
                  <a:pt x="18655" y="2455"/>
                </a:lnTo>
                <a:cubicBezTo>
                  <a:pt x="18655" y="2183"/>
                  <a:pt x="18434" y="1964"/>
                  <a:pt x="18164" y="1964"/>
                </a:cubicBezTo>
                <a:cubicBezTo>
                  <a:pt x="17893" y="1964"/>
                  <a:pt x="17673" y="2183"/>
                  <a:pt x="17673" y="2455"/>
                </a:cubicBezTo>
                <a:lnTo>
                  <a:pt x="17673" y="3436"/>
                </a:lnTo>
                <a:cubicBezTo>
                  <a:pt x="17673" y="3708"/>
                  <a:pt x="17893" y="3927"/>
                  <a:pt x="18164" y="3927"/>
                </a:cubicBezTo>
                <a:moveTo>
                  <a:pt x="9818" y="11782"/>
                </a:moveTo>
                <a:lnTo>
                  <a:pt x="4909" y="11782"/>
                </a:lnTo>
                <a:lnTo>
                  <a:pt x="4909" y="8836"/>
                </a:lnTo>
                <a:lnTo>
                  <a:pt x="9818" y="8836"/>
                </a:lnTo>
                <a:cubicBezTo>
                  <a:pt x="9818" y="8836"/>
                  <a:pt x="9818" y="11782"/>
                  <a:pt x="9818" y="11782"/>
                </a:cubicBezTo>
                <a:close/>
                <a:moveTo>
                  <a:pt x="21109" y="12764"/>
                </a:moveTo>
                <a:lnTo>
                  <a:pt x="11291" y="12764"/>
                </a:lnTo>
                <a:cubicBezTo>
                  <a:pt x="11562" y="12764"/>
                  <a:pt x="11782" y="12544"/>
                  <a:pt x="11782" y="12273"/>
                </a:cubicBezTo>
                <a:cubicBezTo>
                  <a:pt x="11782" y="12001"/>
                  <a:pt x="11562" y="11782"/>
                  <a:pt x="11291" y="11782"/>
                </a:cubicBezTo>
                <a:lnTo>
                  <a:pt x="10800" y="11782"/>
                </a:lnTo>
                <a:lnTo>
                  <a:pt x="10800" y="8836"/>
                </a:lnTo>
                <a:cubicBezTo>
                  <a:pt x="10800" y="8295"/>
                  <a:pt x="10360" y="7855"/>
                  <a:pt x="9818" y="7855"/>
                </a:cubicBezTo>
                <a:lnTo>
                  <a:pt x="4909" y="7855"/>
                </a:lnTo>
                <a:cubicBezTo>
                  <a:pt x="4367" y="7855"/>
                  <a:pt x="3927" y="8295"/>
                  <a:pt x="3927" y="8836"/>
                </a:cubicBezTo>
                <a:lnTo>
                  <a:pt x="3927" y="11782"/>
                </a:lnTo>
                <a:lnTo>
                  <a:pt x="3436" y="11782"/>
                </a:lnTo>
                <a:cubicBezTo>
                  <a:pt x="3166" y="11782"/>
                  <a:pt x="2945" y="12001"/>
                  <a:pt x="2945" y="12273"/>
                </a:cubicBezTo>
                <a:cubicBezTo>
                  <a:pt x="2945" y="12544"/>
                  <a:pt x="3166" y="12764"/>
                  <a:pt x="3436" y="12764"/>
                </a:cubicBezTo>
                <a:lnTo>
                  <a:pt x="491" y="12764"/>
                </a:lnTo>
                <a:cubicBezTo>
                  <a:pt x="220" y="12764"/>
                  <a:pt x="0" y="12983"/>
                  <a:pt x="0" y="13255"/>
                </a:cubicBezTo>
                <a:cubicBezTo>
                  <a:pt x="0" y="13526"/>
                  <a:pt x="220" y="13745"/>
                  <a:pt x="491" y="13745"/>
                </a:cubicBezTo>
                <a:lnTo>
                  <a:pt x="2945" y="13745"/>
                </a:lnTo>
                <a:lnTo>
                  <a:pt x="2945" y="21109"/>
                </a:lnTo>
                <a:cubicBezTo>
                  <a:pt x="2945" y="21380"/>
                  <a:pt x="3166" y="21600"/>
                  <a:pt x="3436" y="21600"/>
                </a:cubicBezTo>
                <a:cubicBezTo>
                  <a:pt x="3707" y="21600"/>
                  <a:pt x="3927" y="21380"/>
                  <a:pt x="3927" y="21109"/>
                </a:cubicBezTo>
                <a:lnTo>
                  <a:pt x="3927" y="13745"/>
                </a:lnTo>
                <a:lnTo>
                  <a:pt x="17673" y="13745"/>
                </a:lnTo>
                <a:lnTo>
                  <a:pt x="17673" y="21109"/>
                </a:lnTo>
                <a:cubicBezTo>
                  <a:pt x="17673" y="21380"/>
                  <a:pt x="17893" y="21600"/>
                  <a:pt x="18164" y="21600"/>
                </a:cubicBezTo>
                <a:cubicBezTo>
                  <a:pt x="18434" y="21600"/>
                  <a:pt x="18655" y="21380"/>
                  <a:pt x="18655" y="21109"/>
                </a:cubicBezTo>
                <a:lnTo>
                  <a:pt x="18655" y="13745"/>
                </a:lnTo>
                <a:lnTo>
                  <a:pt x="21109" y="13745"/>
                </a:lnTo>
                <a:cubicBezTo>
                  <a:pt x="21380" y="13745"/>
                  <a:pt x="21600" y="13526"/>
                  <a:pt x="21600" y="13255"/>
                </a:cubicBezTo>
                <a:cubicBezTo>
                  <a:pt x="21600" y="12983"/>
                  <a:pt x="21380" y="12764"/>
                  <a:pt x="21109" y="127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3" name="Shape 2763"/>
          <p:cNvSpPr/>
          <p:nvPr/>
        </p:nvSpPr>
        <p:spPr>
          <a:xfrm>
            <a:off x="178117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4" name="Shape 2764"/>
          <p:cNvSpPr/>
          <p:nvPr/>
        </p:nvSpPr>
        <p:spPr>
          <a:xfrm>
            <a:off x="18878599" y="9304452"/>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588" y="6611"/>
                </a:moveTo>
                <a:cubicBezTo>
                  <a:pt x="20587" y="6619"/>
                  <a:pt x="20587" y="6627"/>
                  <a:pt x="20586" y="6635"/>
                </a:cubicBezTo>
                <a:cubicBezTo>
                  <a:pt x="20585" y="6640"/>
                  <a:pt x="20582" y="6674"/>
                  <a:pt x="20581" y="6680"/>
                </a:cubicBezTo>
                <a:cubicBezTo>
                  <a:pt x="20107" y="11287"/>
                  <a:pt x="14607" y="17428"/>
                  <a:pt x="12595" y="19086"/>
                </a:cubicBezTo>
                <a:lnTo>
                  <a:pt x="11905" y="15660"/>
                </a:lnTo>
                <a:lnTo>
                  <a:pt x="13960" y="10631"/>
                </a:lnTo>
                <a:lnTo>
                  <a:pt x="11429" y="7425"/>
                </a:lnTo>
                <a:lnTo>
                  <a:pt x="12699" y="2550"/>
                </a:lnTo>
                <a:cubicBezTo>
                  <a:pt x="12708" y="2540"/>
                  <a:pt x="12713" y="2534"/>
                  <a:pt x="12723" y="2524"/>
                </a:cubicBezTo>
                <a:cubicBezTo>
                  <a:pt x="13572" y="1625"/>
                  <a:pt x="14916" y="1080"/>
                  <a:pt x="16088" y="1080"/>
                </a:cubicBezTo>
                <a:cubicBezTo>
                  <a:pt x="18586" y="1080"/>
                  <a:pt x="20618" y="3315"/>
                  <a:pt x="20618" y="6063"/>
                </a:cubicBezTo>
                <a:cubicBezTo>
                  <a:pt x="20618" y="6262"/>
                  <a:pt x="20598" y="6506"/>
                  <a:pt x="20588" y="6611"/>
                </a:cubicBezTo>
                <a:moveTo>
                  <a:pt x="21600" y="6063"/>
                </a:moveTo>
                <a:cubicBezTo>
                  <a:pt x="21600" y="2715"/>
                  <a:pt x="19132" y="0"/>
                  <a:pt x="16088" y="0"/>
                </a:cubicBezTo>
                <a:cubicBezTo>
                  <a:pt x="14607" y="0"/>
                  <a:pt x="12974" y="748"/>
                  <a:pt x="11983" y="1794"/>
                </a:cubicBezTo>
                <a:lnTo>
                  <a:pt x="11985" y="1802"/>
                </a:lnTo>
                <a:cubicBezTo>
                  <a:pt x="11900" y="1871"/>
                  <a:pt x="11839" y="1965"/>
                  <a:pt x="11809" y="2079"/>
                </a:cubicBezTo>
                <a:lnTo>
                  <a:pt x="11797" y="2076"/>
                </a:lnTo>
                <a:lnTo>
                  <a:pt x="10309" y="7560"/>
                </a:lnTo>
                <a:lnTo>
                  <a:pt x="12764" y="10800"/>
                </a:lnTo>
                <a:lnTo>
                  <a:pt x="10800" y="15660"/>
                </a:lnTo>
                <a:lnTo>
                  <a:pt x="11797" y="20098"/>
                </a:lnTo>
                <a:lnTo>
                  <a:pt x="11803" y="20097"/>
                </a:lnTo>
                <a:cubicBezTo>
                  <a:pt x="11853" y="20337"/>
                  <a:pt x="12039" y="20520"/>
                  <a:pt x="12273" y="20520"/>
                </a:cubicBezTo>
                <a:cubicBezTo>
                  <a:pt x="12410" y="20520"/>
                  <a:pt x="12534" y="20457"/>
                  <a:pt x="12623" y="20357"/>
                </a:cubicBezTo>
                <a:cubicBezTo>
                  <a:pt x="14361" y="19225"/>
                  <a:pt x="20995" y="12270"/>
                  <a:pt x="21558" y="6787"/>
                </a:cubicBezTo>
                <a:lnTo>
                  <a:pt x="21558" y="6791"/>
                </a:lnTo>
                <a:cubicBezTo>
                  <a:pt x="21559" y="6791"/>
                  <a:pt x="21600" y="6399"/>
                  <a:pt x="21600" y="6063"/>
                </a:cubicBezTo>
                <a:moveTo>
                  <a:pt x="1019" y="7760"/>
                </a:moveTo>
                <a:cubicBezTo>
                  <a:pt x="1018" y="7754"/>
                  <a:pt x="1015" y="7720"/>
                  <a:pt x="1014" y="7715"/>
                </a:cubicBezTo>
                <a:cubicBezTo>
                  <a:pt x="1013" y="7707"/>
                  <a:pt x="1013" y="7699"/>
                  <a:pt x="1012" y="7691"/>
                </a:cubicBezTo>
                <a:cubicBezTo>
                  <a:pt x="1002" y="7586"/>
                  <a:pt x="982" y="7342"/>
                  <a:pt x="982" y="7143"/>
                </a:cubicBezTo>
                <a:cubicBezTo>
                  <a:pt x="982" y="4395"/>
                  <a:pt x="3014" y="2160"/>
                  <a:pt x="5512" y="2160"/>
                </a:cubicBezTo>
                <a:cubicBezTo>
                  <a:pt x="6634" y="2160"/>
                  <a:pt x="7908" y="2664"/>
                  <a:pt x="8760" y="3495"/>
                </a:cubicBezTo>
                <a:lnTo>
                  <a:pt x="7364" y="8640"/>
                </a:lnTo>
                <a:lnTo>
                  <a:pt x="9818" y="11880"/>
                </a:lnTo>
                <a:lnTo>
                  <a:pt x="7855" y="16740"/>
                </a:lnTo>
                <a:lnTo>
                  <a:pt x="8531" y="19752"/>
                </a:lnTo>
                <a:cubicBezTo>
                  <a:pt x="6242" y="17649"/>
                  <a:pt x="1459" y="12041"/>
                  <a:pt x="1019" y="7760"/>
                </a:cubicBezTo>
                <a:moveTo>
                  <a:pt x="9803" y="20925"/>
                </a:moveTo>
                <a:lnTo>
                  <a:pt x="8959" y="16740"/>
                </a:lnTo>
                <a:lnTo>
                  <a:pt x="11015" y="11711"/>
                </a:lnTo>
                <a:lnTo>
                  <a:pt x="8484" y="8505"/>
                </a:lnTo>
                <a:lnTo>
                  <a:pt x="9799" y="3457"/>
                </a:lnTo>
                <a:lnTo>
                  <a:pt x="9791" y="3454"/>
                </a:lnTo>
                <a:cubicBezTo>
                  <a:pt x="9804" y="3407"/>
                  <a:pt x="9818" y="3360"/>
                  <a:pt x="9818" y="3308"/>
                </a:cubicBezTo>
                <a:cubicBezTo>
                  <a:pt x="9818" y="3130"/>
                  <a:pt x="9736" y="2981"/>
                  <a:pt x="9615" y="2882"/>
                </a:cubicBezTo>
                <a:lnTo>
                  <a:pt x="9617" y="2874"/>
                </a:lnTo>
                <a:cubicBezTo>
                  <a:pt x="8626" y="1827"/>
                  <a:pt x="6993" y="1080"/>
                  <a:pt x="5512" y="1080"/>
                </a:cubicBezTo>
                <a:cubicBezTo>
                  <a:pt x="2468" y="1080"/>
                  <a:pt x="0" y="3795"/>
                  <a:pt x="0" y="7143"/>
                </a:cubicBezTo>
                <a:cubicBezTo>
                  <a:pt x="0" y="7479"/>
                  <a:pt x="41" y="7871"/>
                  <a:pt x="42" y="7871"/>
                </a:cubicBezTo>
                <a:lnTo>
                  <a:pt x="42" y="7867"/>
                </a:lnTo>
                <a:cubicBezTo>
                  <a:pt x="605" y="13350"/>
                  <a:pt x="7239" y="20305"/>
                  <a:pt x="8977" y="21437"/>
                </a:cubicBezTo>
                <a:cubicBezTo>
                  <a:pt x="9066" y="21537"/>
                  <a:pt x="9190" y="21600"/>
                  <a:pt x="9327" y="21600"/>
                </a:cubicBezTo>
                <a:cubicBezTo>
                  <a:pt x="9599" y="21600"/>
                  <a:pt x="9818" y="21358"/>
                  <a:pt x="9818" y="21060"/>
                </a:cubicBezTo>
                <a:cubicBezTo>
                  <a:pt x="9818" y="21013"/>
                  <a:pt x="9804" y="20971"/>
                  <a:pt x="9794" y="20927"/>
                </a:cubicBezTo>
                <a:cubicBezTo>
                  <a:pt x="9794" y="20927"/>
                  <a:pt x="9803" y="20925"/>
                  <a:pt x="9803" y="2092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5" name="Shape 2765"/>
          <p:cNvSpPr/>
          <p:nvPr/>
        </p:nvSpPr>
        <p:spPr>
          <a:xfrm>
            <a:off x="199453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6" name="Shape 2766"/>
          <p:cNvSpPr/>
          <p:nvPr/>
        </p:nvSpPr>
        <p:spPr>
          <a:xfrm>
            <a:off x="210121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7" name="Shape 2767"/>
          <p:cNvSpPr/>
          <p:nvPr/>
        </p:nvSpPr>
        <p:spPr>
          <a:xfrm>
            <a:off x="22078999" y="92790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8" name="Shape 2768"/>
          <p:cNvSpPr/>
          <p:nvPr/>
        </p:nvSpPr>
        <p:spPr>
          <a:xfrm>
            <a:off x="12477799" y="10523652"/>
            <a:ext cx="558801" cy="203201"/>
          </a:xfrm>
          <a:custGeom>
            <a:avLst/>
            <a:gdLst/>
            <a:ahLst/>
            <a:cxnLst>
              <a:cxn ang="0">
                <a:pos x="wd2" y="hd2"/>
              </a:cxn>
              <a:cxn ang="5400000">
                <a:pos x="wd2" y="hd2"/>
              </a:cxn>
              <a:cxn ang="10800000">
                <a:pos x="wd2" y="hd2"/>
              </a:cxn>
              <a:cxn ang="16200000">
                <a:pos x="wd2" y="hd2"/>
              </a:cxn>
            </a:cxnLst>
            <a:rect l="0" t="0" r="r" b="b"/>
            <a:pathLst>
              <a:path w="21600" h="21600" extrusionOk="0">
                <a:moveTo>
                  <a:pt x="17673" y="18900"/>
                </a:moveTo>
                <a:lnTo>
                  <a:pt x="11291" y="18900"/>
                </a:lnTo>
                <a:lnTo>
                  <a:pt x="11291" y="2700"/>
                </a:lnTo>
                <a:lnTo>
                  <a:pt x="17673" y="2700"/>
                </a:lnTo>
                <a:cubicBezTo>
                  <a:pt x="19300" y="2700"/>
                  <a:pt x="20618" y="6328"/>
                  <a:pt x="20618" y="10800"/>
                </a:cubicBezTo>
                <a:cubicBezTo>
                  <a:pt x="20618" y="15273"/>
                  <a:pt x="19300" y="18900"/>
                  <a:pt x="17673" y="18900"/>
                </a:cubicBezTo>
                <a:moveTo>
                  <a:pt x="6382" y="13500"/>
                </a:moveTo>
                <a:cubicBezTo>
                  <a:pt x="6111" y="13500"/>
                  <a:pt x="5891" y="12896"/>
                  <a:pt x="5891" y="12150"/>
                </a:cubicBezTo>
                <a:cubicBezTo>
                  <a:pt x="5891" y="11404"/>
                  <a:pt x="6111" y="10800"/>
                  <a:pt x="6382" y="10800"/>
                </a:cubicBezTo>
                <a:cubicBezTo>
                  <a:pt x="6653" y="10800"/>
                  <a:pt x="6873" y="11404"/>
                  <a:pt x="6873" y="12150"/>
                </a:cubicBezTo>
                <a:cubicBezTo>
                  <a:pt x="6873" y="12896"/>
                  <a:pt x="6653" y="13500"/>
                  <a:pt x="6382" y="13500"/>
                </a:cubicBezTo>
                <a:moveTo>
                  <a:pt x="3927" y="10800"/>
                </a:moveTo>
                <a:cubicBezTo>
                  <a:pt x="3385" y="10800"/>
                  <a:pt x="2945" y="9592"/>
                  <a:pt x="2945" y="8100"/>
                </a:cubicBezTo>
                <a:cubicBezTo>
                  <a:pt x="2945" y="6610"/>
                  <a:pt x="3385" y="5400"/>
                  <a:pt x="3927" y="5400"/>
                </a:cubicBezTo>
                <a:cubicBezTo>
                  <a:pt x="4469" y="5400"/>
                  <a:pt x="4909" y="6610"/>
                  <a:pt x="4909" y="8100"/>
                </a:cubicBezTo>
                <a:cubicBezTo>
                  <a:pt x="4909" y="9592"/>
                  <a:pt x="4469" y="10800"/>
                  <a:pt x="3927" y="10800"/>
                </a:cubicBezTo>
                <a:moveTo>
                  <a:pt x="17673" y="0"/>
                </a:moveTo>
                <a:lnTo>
                  <a:pt x="3927" y="0"/>
                </a:lnTo>
                <a:cubicBezTo>
                  <a:pt x="1758" y="0"/>
                  <a:pt x="0" y="4836"/>
                  <a:pt x="0" y="10800"/>
                </a:cubicBezTo>
                <a:cubicBezTo>
                  <a:pt x="0" y="16764"/>
                  <a:pt x="1758" y="21600"/>
                  <a:pt x="3927" y="21600"/>
                </a:cubicBezTo>
                <a:lnTo>
                  <a:pt x="17673" y="21600"/>
                </a:lnTo>
                <a:cubicBezTo>
                  <a:pt x="19842" y="21600"/>
                  <a:pt x="21600" y="16764"/>
                  <a:pt x="21600" y="10800"/>
                </a:cubicBezTo>
                <a:cubicBezTo>
                  <a:pt x="21600" y="4836"/>
                  <a:pt x="19842" y="0"/>
                  <a:pt x="17673"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9" name="Shape 2769"/>
          <p:cNvSpPr/>
          <p:nvPr/>
        </p:nvSpPr>
        <p:spPr>
          <a:xfrm>
            <a:off x="13620799" y="10345852"/>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0" name="Shape 2770"/>
          <p:cNvSpPr/>
          <p:nvPr/>
        </p:nvSpPr>
        <p:spPr>
          <a:xfrm>
            <a:off x="14611399" y="103458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1" name="Shape 2771"/>
          <p:cNvSpPr/>
          <p:nvPr/>
        </p:nvSpPr>
        <p:spPr>
          <a:xfrm>
            <a:off x="15678199" y="103458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2" name="Shape 2772"/>
          <p:cNvSpPr/>
          <p:nvPr/>
        </p:nvSpPr>
        <p:spPr>
          <a:xfrm>
            <a:off x="16744999" y="103458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3" name="Shape 2773"/>
          <p:cNvSpPr/>
          <p:nvPr/>
        </p:nvSpPr>
        <p:spPr>
          <a:xfrm>
            <a:off x="17811799" y="103458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4909" y="12764"/>
                </a:moveTo>
                <a:cubicBezTo>
                  <a:pt x="5180" y="12764"/>
                  <a:pt x="5400" y="12544"/>
                  <a:pt x="5400" y="12273"/>
                </a:cubicBezTo>
                <a:cubicBezTo>
                  <a:pt x="5400" y="9290"/>
                  <a:pt x="7818" y="6873"/>
                  <a:pt x="10800" y="6873"/>
                </a:cubicBezTo>
                <a:cubicBezTo>
                  <a:pt x="13782" y="6873"/>
                  <a:pt x="16200" y="9290"/>
                  <a:pt x="16200" y="12273"/>
                </a:cubicBezTo>
                <a:cubicBezTo>
                  <a:pt x="16200" y="12544"/>
                  <a:pt x="16420" y="12764"/>
                  <a:pt x="16691" y="12764"/>
                </a:cubicBezTo>
                <a:cubicBezTo>
                  <a:pt x="16962" y="12764"/>
                  <a:pt x="17182" y="12544"/>
                  <a:pt x="17182" y="12273"/>
                </a:cubicBezTo>
                <a:cubicBezTo>
                  <a:pt x="17182" y="8748"/>
                  <a:pt x="14325" y="5891"/>
                  <a:pt x="10800" y="5891"/>
                </a:cubicBezTo>
                <a:cubicBezTo>
                  <a:pt x="7275" y="5891"/>
                  <a:pt x="4418" y="8748"/>
                  <a:pt x="4418" y="12273"/>
                </a:cubicBezTo>
                <a:cubicBezTo>
                  <a:pt x="4418" y="12544"/>
                  <a:pt x="4638" y="12764"/>
                  <a:pt x="4909" y="12764"/>
                </a:cubicBezTo>
                <a:moveTo>
                  <a:pt x="10800" y="11782"/>
                </a:moveTo>
                <a:cubicBezTo>
                  <a:pt x="10529" y="11782"/>
                  <a:pt x="10309" y="12002"/>
                  <a:pt x="10309" y="12273"/>
                </a:cubicBezTo>
                <a:cubicBezTo>
                  <a:pt x="10309" y="12544"/>
                  <a:pt x="10529" y="12764"/>
                  <a:pt x="10800" y="12764"/>
                </a:cubicBezTo>
                <a:cubicBezTo>
                  <a:pt x="11071" y="12764"/>
                  <a:pt x="11291" y="12544"/>
                  <a:pt x="11291" y="12273"/>
                </a:cubicBezTo>
                <a:cubicBezTo>
                  <a:pt x="11291" y="12002"/>
                  <a:pt x="11071" y="11782"/>
                  <a:pt x="10800" y="11782"/>
                </a:cubicBezTo>
                <a:moveTo>
                  <a:pt x="10800" y="8836"/>
                </a:moveTo>
                <a:cubicBezTo>
                  <a:pt x="8903" y="8836"/>
                  <a:pt x="7364" y="10375"/>
                  <a:pt x="7364" y="12273"/>
                </a:cubicBezTo>
                <a:cubicBezTo>
                  <a:pt x="7364" y="12544"/>
                  <a:pt x="7583" y="12764"/>
                  <a:pt x="7855" y="12764"/>
                </a:cubicBezTo>
                <a:cubicBezTo>
                  <a:pt x="8126" y="12764"/>
                  <a:pt x="8345" y="12544"/>
                  <a:pt x="8345" y="12273"/>
                </a:cubicBezTo>
                <a:cubicBezTo>
                  <a:pt x="8345" y="10917"/>
                  <a:pt x="9444" y="9818"/>
                  <a:pt x="10800" y="9818"/>
                </a:cubicBezTo>
                <a:cubicBezTo>
                  <a:pt x="12156" y="9818"/>
                  <a:pt x="13255" y="10917"/>
                  <a:pt x="13255" y="12273"/>
                </a:cubicBezTo>
                <a:cubicBezTo>
                  <a:pt x="13255" y="12544"/>
                  <a:pt x="13474" y="12764"/>
                  <a:pt x="13745" y="12764"/>
                </a:cubicBezTo>
                <a:cubicBezTo>
                  <a:pt x="14017" y="12764"/>
                  <a:pt x="14236" y="12544"/>
                  <a:pt x="14236" y="12273"/>
                </a:cubicBezTo>
                <a:cubicBezTo>
                  <a:pt x="14236" y="10375"/>
                  <a:pt x="12698" y="8836"/>
                  <a:pt x="10800"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4" name="Shape 2774"/>
          <p:cNvSpPr/>
          <p:nvPr/>
        </p:nvSpPr>
        <p:spPr>
          <a:xfrm>
            <a:off x="18878599" y="103458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5" name="Shape 2775"/>
          <p:cNvSpPr/>
          <p:nvPr/>
        </p:nvSpPr>
        <p:spPr>
          <a:xfrm>
            <a:off x="19945399" y="10434752"/>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6" name="Shape 2776"/>
          <p:cNvSpPr/>
          <p:nvPr/>
        </p:nvSpPr>
        <p:spPr>
          <a:xfrm>
            <a:off x="21139199" y="10345852"/>
            <a:ext cx="304801" cy="558801"/>
          </a:xfrm>
          <a:custGeom>
            <a:avLst/>
            <a:gdLst/>
            <a:ahLst/>
            <a:cxnLst>
              <a:cxn ang="0">
                <a:pos x="wd2" y="hd2"/>
              </a:cxn>
              <a:cxn ang="5400000">
                <a:pos x="wd2" y="hd2"/>
              </a:cxn>
              <a:cxn ang="10800000">
                <a:pos x="wd2" y="hd2"/>
              </a:cxn>
              <a:cxn ang="16200000">
                <a:pos x="wd2" y="hd2"/>
              </a:cxn>
            </a:cxnLst>
            <a:rect l="0" t="0" r="r" b="b"/>
            <a:pathLst>
              <a:path w="21600" h="21600" extrusionOk="0">
                <a:moveTo>
                  <a:pt x="6300" y="7855"/>
                </a:moveTo>
                <a:lnTo>
                  <a:pt x="9900" y="7855"/>
                </a:lnTo>
                <a:lnTo>
                  <a:pt x="9900" y="9818"/>
                </a:lnTo>
                <a:cubicBezTo>
                  <a:pt x="9900" y="10090"/>
                  <a:pt x="10303" y="10309"/>
                  <a:pt x="10800" y="10309"/>
                </a:cubicBezTo>
                <a:cubicBezTo>
                  <a:pt x="11297" y="10309"/>
                  <a:pt x="11700" y="10090"/>
                  <a:pt x="11700" y="9818"/>
                </a:cubicBezTo>
                <a:lnTo>
                  <a:pt x="11700" y="7855"/>
                </a:lnTo>
                <a:lnTo>
                  <a:pt x="15300" y="7855"/>
                </a:lnTo>
                <a:cubicBezTo>
                  <a:pt x="15797" y="7855"/>
                  <a:pt x="16200" y="7635"/>
                  <a:pt x="16200" y="7364"/>
                </a:cubicBezTo>
                <a:cubicBezTo>
                  <a:pt x="16200" y="7092"/>
                  <a:pt x="15797" y="6873"/>
                  <a:pt x="15300" y="6873"/>
                </a:cubicBezTo>
                <a:lnTo>
                  <a:pt x="11700" y="6873"/>
                </a:lnTo>
                <a:lnTo>
                  <a:pt x="11700" y="4909"/>
                </a:lnTo>
                <a:cubicBezTo>
                  <a:pt x="11700" y="4638"/>
                  <a:pt x="11297" y="4418"/>
                  <a:pt x="10800" y="4418"/>
                </a:cubicBezTo>
                <a:cubicBezTo>
                  <a:pt x="10303" y="4418"/>
                  <a:pt x="9900" y="4638"/>
                  <a:pt x="9900" y="4909"/>
                </a:cubicBezTo>
                <a:lnTo>
                  <a:pt x="9900" y="6873"/>
                </a:lnTo>
                <a:lnTo>
                  <a:pt x="6300" y="6873"/>
                </a:lnTo>
                <a:cubicBezTo>
                  <a:pt x="5803" y="6873"/>
                  <a:pt x="5400" y="7092"/>
                  <a:pt x="5400" y="7364"/>
                </a:cubicBezTo>
                <a:cubicBezTo>
                  <a:pt x="5400" y="7635"/>
                  <a:pt x="5803" y="7855"/>
                  <a:pt x="6300" y="7855"/>
                </a:cubicBezTo>
                <a:moveTo>
                  <a:pt x="19800" y="19847"/>
                </a:moveTo>
                <a:lnTo>
                  <a:pt x="11464" y="14886"/>
                </a:lnTo>
                <a:lnTo>
                  <a:pt x="11457" y="14889"/>
                </a:lnTo>
                <a:cubicBezTo>
                  <a:pt x="11294" y="14791"/>
                  <a:pt x="11063" y="14727"/>
                  <a:pt x="10800" y="14727"/>
                </a:cubicBezTo>
                <a:cubicBezTo>
                  <a:pt x="10537" y="14727"/>
                  <a:pt x="10306" y="14791"/>
                  <a:pt x="10142" y="14889"/>
                </a:cubicBezTo>
                <a:lnTo>
                  <a:pt x="10136" y="14886"/>
                </a:lnTo>
                <a:lnTo>
                  <a:pt x="1800" y="19847"/>
                </a:lnTo>
                <a:lnTo>
                  <a:pt x="1800" y="982"/>
                </a:lnTo>
                <a:lnTo>
                  <a:pt x="19800" y="982"/>
                </a:lnTo>
                <a:cubicBezTo>
                  <a:pt x="19800" y="982"/>
                  <a:pt x="19800" y="19847"/>
                  <a:pt x="19800" y="19847"/>
                </a:cubicBezTo>
                <a:close/>
                <a:moveTo>
                  <a:pt x="20700" y="0"/>
                </a:moveTo>
                <a:lnTo>
                  <a:pt x="900" y="0"/>
                </a:lnTo>
                <a:cubicBezTo>
                  <a:pt x="403" y="0"/>
                  <a:pt x="0" y="220"/>
                  <a:pt x="0" y="491"/>
                </a:cubicBezTo>
                <a:lnTo>
                  <a:pt x="0" y="21109"/>
                </a:lnTo>
                <a:cubicBezTo>
                  <a:pt x="0" y="21380"/>
                  <a:pt x="403" y="21600"/>
                  <a:pt x="900" y="21600"/>
                </a:cubicBezTo>
                <a:cubicBezTo>
                  <a:pt x="1163" y="21600"/>
                  <a:pt x="1394" y="21536"/>
                  <a:pt x="1559" y="21438"/>
                </a:cubicBezTo>
                <a:lnTo>
                  <a:pt x="1564" y="21441"/>
                </a:lnTo>
                <a:lnTo>
                  <a:pt x="10800" y="15945"/>
                </a:lnTo>
                <a:lnTo>
                  <a:pt x="20036" y="21441"/>
                </a:lnTo>
                <a:lnTo>
                  <a:pt x="20041" y="21438"/>
                </a:lnTo>
                <a:cubicBezTo>
                  <a:pt x="20206" y="21536"/>
                  <a:pt x="20437" y="21600"/>
                  <a:pt x="20700" y="21600"/>
                </a:cubicBezTo>
                <a:cubicBezTo>
                  <a:pt x="21197" y="21600"/>
                  <a:pt x="21600" y="21380"/>
                  <a:pt x="21600" y="21109"/>
                </a:cubicBezTo>
                <a:lnTo>
                  <a:pt x="21600" y="491"/>
                </a:lnTo>
                <a:cubicBezTo>
                  <a:pt x="21600" y="220"/>
                  <a:pt x="21197" y="0"/>
                  <a:pt x="207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7" name="Shape 2777"/>
          <p:cNvSpPr/>
          <p:nvPr/>
        </p:nvSpPr>
        <p:spPr>
          <a:xfrm>
            <a:off x="22155199" y="10345852"/>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250" y="20095"/>
                </a:moveTo>
                <a:lnTo>
                  <a:pt x="11298" y="14886"/>
                </a:lnTo>
                <a:lnTo>
                  <a:pt x="11293" y="14890"/>
                </a:lnTo>
                <a:cubicBezTo>
                  <a:pt x="11170" y="14791"/>
                  <a:pt x="10997" y="14727"/>
                  <a:pt x="10800" y="14727"/>
                </a:cubicBezTo>
                <a:cubicBezTo>
                  <a:pt x="10603" y="14727"/>
                  <a:pt x="10430" y="14791"/>
                  <a:pt x="10306" y="14890"/>
                </a:cubicBezTo>
                <a:lnTo>
                  <a:pt x="10302" y="14886"/>
                </a:lnTo>
                <a:lnTo>
                  <a:pt x="1350" y="20095"/>
                </a:lnTo>
                <a:lnTo>
                  <a:pt x="1350" y="982"/>
                </a:lnTo>
                <a:lnTo>
                  <a:pt x="20250" y="982"/>
                </a:lnTo>
                <a:cubicBezTo>
                  <a:pt x="20250" y="982"/>
                  <a:pt x="20250" y="20095"/>
                  <a:pt x="20250" y="20095"/>
                </a:cubicBezTo>
                <a:close/>
                <a:moveTo>
                  <a:pt x="20925" y="0"/>
                </a:moveTo>
                <a:lnTo>
                  <a:pt x="675" y="0"/>
                </a:lnTo>
                <a:cubicBezTo>
                  <a:pt x="302" y="0"/>
                  <a:pt x="0" y="220"/>
                  <a:pt x="0" y="491"/>
                </a:cubicBezTo>
                <a:lnTo>
                  <a:pt x="0" y="21109"/>
                </a:lnTo>
                <a:cubicBezTo>
                  <a:pt x="0" y="21380"/>
                  <a:pt x="302" y="21600"/>
                  <a:pt x="675" y="21600"/>
                </a:cubicBezTo>
                <a:cubicBezTo>
                  <a:pt x="872" y="21600"/>
                  <a:pt x="1045" y="21537"/>
                  <a:pt x="1169" y="21438"/>
                </a:cubicBezTo>
                <a:lnTo>
                  <a:pt x="1173" y="21441"/>
                </a:lnTo>
                <a:lnTo>
                  <a:pt x="10800" y="15839"/>
                </a:lnTo>
                <a:lnTo>
                  <a:pt x="20427" y="21441"/>
                </a:lnTo>
                <a:lnTo>
                  <a:pt x="20431" y="21438"/>
                </a:lnTo>
                <a:cubicBezTo>
                  <a:pt x="20555" y="21537"/>
                  <a:pt x="20728" y="21600"/>
                  <a:pt x="20925" y="21600"/>
                </a:cubicBezTo>
                <a:cubicBezTo>
                  <a:pt x="21298" y="21600"/>
                  <a:pt x="21600" y="21380"/>
                  <a:pt x="21600" y="21109"/>
                </a:cubicBezTo>
                <a:lnTo>
                  <a:pt x="21600" y="491"/>
                </a:lnTo>
                <a:cubicBezTo>
                  <a:pt x="21600" y="220"/>
                  <a:pt x="21298" y="0"/>
                  <a:pt x="20925" y="0"/>
                </a:cubicBezTo>
                <a:moveTo>
                  <a:pt x="7337" y="7850"/>
                </a:moveTo>
                <a:lnTo>
                  <a:pt x="9710" y="7850"/>
                </a:lnTo>
                <a:lnTo>
                  <a:pt x="10039" y="7213"/>
                </a:lnTo>
                <a:lnTo>
                  <a:pt x="10800" y="5738"/>
                </a:lnTo>
                <a:lnTo>
                  <a:pt x="11561" y="7213"/>
                </a:lnTo>
                <a:lnTo>
                  <a:pt x="11890" y="7850"/>
                </a:lnTo>
                <a:lnTo>
                  <a:pt x="14263" y="7850"/>
                </a:lnTo>
                <a:lnTo>
                  <a:pt x="13014" y="8550"/>
                </a:lnTo>
                <a:lnTo>
                  <a:pt x="12253" y="8976"/>
                </a:lnTo>
                <a:lnTo>
                  <a:pt x="12557" y="9638"/>
                </a:lnTo>
                <a:lnTo>
                  <a:pt x="13240" y="11130"/>
                </a:lnTo>
                <a:lnTo>
                  <a:pt x="11598" y="10254"/>
                </a:lnTo>
                <a:lnTo>
                  <a:pt x="10800" y="9828"/>
                </a:lnTo>
                <a:lnTo>
                  <a:pt x="10002" y="10254"/>
                </a:lnTo>
                <a:lnTo>
                  <a:pt x="8360" y="11130"/>
                </a:lnTo>
                <a:lnTo>
                  <a:pt x="9043" y="9638"/>
                </a:lnTo>
                <a:lnTo>
                  <a:pt x="9347" y="8976"/>
                </a:lnTo>
                <a:lnTo>
                  <a:pt x="8586" y="8550"/>
                </a:lnTo>
                <a:cubicBezTo>
                  <a:pt x="8586" y="8550"/>
                  <a:pt x="7337" y="7850"/>
                  <a:pt x="7337" y="7850"/>
                </a:cubicBezTo>
                <a:close/>
                <a:moveTo>
                  <a:pt x="5737" y="13745"/>
                </a:moveTo>
                <a:lnTo>
                  <a:pt x="10800" y="11045"/>
                </a:lnTo>
                <a:lnTo>
                  <a:pt x="15863" y="13745"/>
                </a:lnTo>
                <a:lnTo>
                  <a:pt x="13838" y="9328"/>
                </a:lnTo>
                <a:lnTo>
                  <a:pt x="18225" y="6868"/>
                </a:lnTo>
                <a:lnTo>
                  <a:pt x="12825" y="6868"/>
                </a:lnTo>
                <a:lnTo>
                  <a:pt x="10800" y="2945"/>
                </a:lnTo>
                <a:lnTo>
                  <a:pt x="8775" y="6868"/>
                </a:lnTo>
                <a:lnTo>
                  <a:pt x="3375" y="6868"/>
                </a:lnTo>
                <a:lnTo>
                  <a:pt x="7762" y="9328"/>
                </a:lnTo>
                <a:cubicBezTo>
                  <a:pt x="7762" y="9328"/>
                  <a:pt x="5737" y="13745"/>
                  <a:pt x="5737" y="1374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8" name="Shape 2778"/>
          <p:cNvSpPr/>
          <p:nvPr/>
        </p:nvSpPr>
        <p:spPr>
          <a:xfrm>
            <a:off x="12477799" y="114126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9" name="Shape 2779"/>
          <p:cNvSpPr/>
          <p:nvPr/>
        </p:nvSpPr>
        <p:spPr>
          <a:xfrm>
            <a:off x="13620799" y="11412652"/>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0" name="Shape 2780"/>
          <p:cNvSpPr/>
          <p:nvPr/>
        </p:nvSpPr>
        <p:spPr>
          <a:xfrm>
            <a:off x="14763799" y="11412652"/>
            <a:ext cx="254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1" name="Shape 2781"/>
          <p:cNvSpPr/>
          <p:nvPr/>
        </p:nvSpPr>
        <p:spPr>
          <a:xfrm>
            <a:off x="15678199" y="114126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2" name="Shape 2782"/>
          <p:cNvSpPr/>
          <p:nvPr/>
        </p:nvSpPr>
        <p:spPr>
          <a:xfrm>
            <a:off x="16744999" y="11450753"/>
            <a:ext cx="559339" cy="482712"/>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3" name="Shape 2783"/>
          <p:cNvSpPr/>
          <p:nvPr/>
        </p:nvSpPr>
        <p:spPr>
          <a:xfrm>
            <a:off x="17811799" y="11450752"/>
            <a:ext cx="558801" cy="482601"/>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4" name="Shape 2784"/>
          <p:cNvSpPr/>
          <p:nvPr/>
        </p:nvSpPr>
        <p:spPr>
          <a:xfrm>
            <a:off x="18878599" y="11412652"/>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5" name="Shape 2785"/>
          <p:cNvSpPr/>
          <p:nvPr/>
        </p:nvSpPr>
        <p:spPr>
          <a:xfrm>
            <a:off x="19945399" y="11463452"/>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6" name="Shape 2786"/>
          <p:cNvSpPr/>
          <p:nvPr/>
        </p:nvSpPr>
        <p:spPr>
          <a:xfrm>
            <a:off x="21012199" y="11438052"/>
            <a:ext cx="558398" cy="508031"/>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7" name="Shape 2787"/>
          <p:cNvSpPr/>
          <p:nvPr/>
        </p:nvSpPr>
        <p:spPr>
          <a:xfrm>
            <a:off x="22078999" y="11412652"/>
            <a:ext cx="558454" cy="558827"/>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8" name="Shape 2788"/>
          <p:cNvSpPr/>
          <p:nvPr/>
        </p:nvSpPr>
        <p:spPr>
          <a:xfrm>
            <a:off x="10764984" y="7119328"/>
            <a:ext cx="2639516"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Miscellaneous</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0" name="Shape 2790"/>
          <p:cNvSpPr/>
          <p:nvPr/>
        </p:nvSpPr>
        <p:spPr>
          <a:xfrm>
            <a:off x="1758999" y="29282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1" name="Shape 2791"/>
          <p:cNvSpPr/>
          <p:nvPr/>
        </p:nvSpPr>
        <p:spPr>
          <a:xfrm>
            <a:off x="2825799" y="29028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2" name="Shape 2792"/>
          <p:cNvSpPr/>
          <p:nvPr/>
        </p:nvSpPr>
        <p:spPr>
          <a:xfrm>
            <a:off x="38925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3" name="Shape 2793"/>
          <p:cNvSpPr/>
          <p:nvPr/>
        </p:nvSpPr>
        <p:spPr>
          <a:xfrm>
            <a:off x="49593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686" y="14720"/>
                </a:moveTo>
                <a:cubicBezTo>
                  <a:pt x="9513" y="14863"/>
                  <a:pt x="9355" y="14945"/>
                  <a:pt x="9084" y="14965"/>
                </a:cubicBezTo>
                <a:lnTo>
                  <a:pt x="9084" y="13151"/>
                </a:lnTo>
                <a:cubicBezTo>
                  <a:pt x="9199" y="13182"/>
                  <a:pt x="9248" y="13219"/>
                  <a:pt x="9358" y="13260"/>
                </a:cubicBezTo>
                <a:cubicBezTo>
                  <a:pt x="9469" y="13302"/>
                  <a:pt x="9568" y="13357"/>
                  <a:pt x="9656" y="13424"/>
                </a:cubicBezTo>
                <a:cubicBezTo>
                  <a:pt x="9744" y="13491"/>
                  <a:pt x="9814" y="13575"/>
                  <a:pt x="9867" y="13673"/>
                </a:cubicBezTo>
                <a:cubicBezTo>
                  <a:pt x="9920" y="13772"/>
                  <a:pt x="9946" y="13894"/>
                  <a:pt x="9946" y="14039"/>
                </a:cubicBezTo>
                <a:cubicBezTo>
                  <a:pt x="9946" y="14350"/>
                  <a:pt x="9859" y="14577"/>
                  <a:pt x="9686" y="14720"/>
                </a:cubicBezTo>
                <a:moveTo>
                  <a:pt x="8631" y="12100"/>
                </a:moveTo>
                <a:cubicBezTo>
                  <a:pt x="8526" y="12074"/>
                  <a:pt x="8486" y="12041"/>
                  <a:pt x="8383" y="12003"/>
                </a:cubicBezTo>
                <a:cubicBezTo>
                  <a:pt x="8280" y="11964"/>
                  <a:pt x="8189" y="11913"/>
                  <a:pt x="8112" y="11851"/>
                </a:cubicBezTo>
                <a:cubicBezTo>
                  <a:pt x="8034" y="11789"/>
                  <a:pt x="7969" y="11714"/>
                  <a:pt x="7919" y="11625"/>
                </a:cubicBezTo>
                <a:cubicBezTo>
                  <a:pt x="7869" y="11537"/>
                  <a:pt x="7844" y="11431"/>
                  <a:pt x="7844" y="11306"/>
                </a:cubicBezTo>
                <a:cubicBezTo>
                  <a:pt x="7844" y="11031"/>
                  <a:pt x="7918" y="10835"/>
                  <a:pt x="8067" y="10718"/>
                </a:cubicBezTo>
                <a:cubicBezTo>
                  <a:pt x="8214" y="10601"/>
                  <a:pt x="8360" y="10543"/>
                  <a:pt x="8631" y="10543"/>
                </a:cubicBezTo>
                <a:cubicBezTo>
                  <a:pt x="8631" y="10543"/>
                  <a:pt x="8631" y="12100"/>
                  <a:pt x="8631" y="12100"/>
                </a:cubicBezTo>
                <a:close/>
                <a:moveTo>
                  <a:pt x="10255" y="12723"/>
                </a:moveTo>
                <a:cubicBezTo>
                  <a:pt x="10089" y="12593"/>
                  <a:pt x="9898" y="12487"/>
                  <a:pt x="9683" y="12404"/>
                </a:cubicBezTo>
                <a:cubicBezTo>
                  <a:pt x="9466" y="12321"/>
                  <a:pt x="9310" y="12248"/>
                  <a:pt x="9084" y="12186"/>
                </a:cubicBezTo>
                <a:lnTo>
                  <a:pt x="9084" y="10543"/>
                </a:lnTo>
                <a:cubicBezTo>
                  <a:pt x="9355" y="10543"/>
                  <a:pt x="9488" y="10613"/>
                  <a:pt x="9611" y="10753"/>
                </a:cubicBezTo>
                <a:cubicBezTo>
                  <a:pt x="9734" y="10893"/>
                  <a:pt x="9800" y="11096"/>
                  <a:pt x="9810" y="11361"/>
                </a:cubicBezTo>
                <a:lnTo>
                  <a:pt x="10669" y="11361"/>
                </a:lnTo>
                <a:cubicBezTo>
                  <a:pt x="10669" y="11106"/>
                  <a:pt x="10625" y="10883"/>
                  <a:pt x="10537" y="10690"/>
                </a:cubicBezTo>
                <a:cubicBezTo>
                  <a:pt x="10450" y="10499"/>
                  <a:pt x="10331" y="10340"/>
                  <a:pt x="10183" y="10216"/>
                </a:cubicBezTo>
                <a:cubicBezTo>
                  <a:pt x="10035" y="10091"/>
                  <a:pt x="9860" y="9998"/>
                  <a:pt x="9659" y="9935"/>
                </a:cubicBezTo>
                <a:cubicBezTo>
                  <a:pt x="9459" y="9873"/>
                  <a:pt x="9310" y="9842"/>
                  <a:pt x="9084" y="9842"/>
                </a:cubicBezTo>
                <a:lnTo>
                  <a:pt x="9084" y="9331"/>
                </a:lnTo>
                <a:lnTo>
                  <a:pt x="8631" y="9331"/>
                </a:lnTo>
                <a:lnTo>
                  <a:pt x="8631" y="9842"/>
                </a:lnTo>
                <a:cubicBezTo>
                  <a:pt x="8405" y="9842"/>
                  <a:pt x="8253" y="9876"/>
                  <a:pt x="8048" y="9943"/>
                </a:cubicBezTo>
                <a:cubicBezTo>
                  <a:pt x="7842" y="10011"/>
                  <a:pt x="7660" y="10108"/>
                  <a:pt x="7501" y="10235"/>
                </a:cubicBezTo>
                <a:cubicBezTo>
                  <a:pt x="7343" y="10363"/>
                  <a:pt x="7218" y="10521"/>
                  <a:pt x="7125" y="10710"/>
                </a:cubicBezTo>
                <a:cubicBezTo>
                  <a:pt x="7032" y="10899"/>
                  <a:pt x="6985" y="11119"/>
                  <a:pt x="6985" y="11368"/>
                </a:cubicBezTo>
                <a:cubicBezTo>
                  <a:pt x="6985" y="11654"/>
                  <a:pt x="7035" y="11892"/>
                  <a:pt x="7136" y="12085"/>
                </a:cubicBezTo>
                <a:cubicBezTo>
                  <a:pt x="7237" y="12277"/>
                  <a:pt x="7368" y="12436"/>
                  <a:pt x="7531" y="12563"/>
                </a:cubicBezTo>
                <a:cubicBezTo>
                  <a:pt x="7694" y="12691"/>
                  <a:pt x="7878" y="12794"/>
                  <a:pt x="8081" y="12875"/>
                </a:cubicBezTo>
                <a:cubicBezTo>
                  <a:pt x="8285" y="12956"/>
                  <a:pt x="8426" y="13024"/>
                  <a:pt x="8631" y="13081"/>
                </a:cubicBezTo>
                <a:lnTo>
                  <a:pt x="8631" y="14965"/>
                </a:lnTo>
                <a:cubicBezTo>
                  <a:pt x="8285" y="14955"/>
                  <a:pt x="8100" y="14852"/>
                  <a:pt x="7950" y="14654"/>
                </a:cubicBezTo>
                <a:cubicBezTo>
                  <a:pt x="7799" y="14457"/>
                  <a:pt x="7726" y="14187"/>
                  <a:pt x="7731" y="13844"/>
                </a:cubicBezTo>
                <a:lnTo>
                  <a:pt x="6872" y="13844"/>
                </a:lnTo>
                <a:cubicBezTo>
                  <a:pt x="6867" y="14135"/>
                  <a:pt x="6908" y="14392"/>
                  <a:pt x="6996" y="14615"/>
                </a:cubicBezTo>
                <a:cubicBezTo>
                  <a:pt x="7085" y="14839"/>
                  <a:pt x="7209" y="15027"/>
                  <a:pt x="7369" y="15180"/>
                </a:cubicBezTo>
                <a:cubicBezTo>
                  <a:pt x="7530" y="15333"/>
                  <a:pt x="7723" y="15451"/>
                  <a:pt x="7950" y="15534"/>
                </a:cubicBezTo>
                <a:cubicBezTo>
                  <a:pt x="8176" y="15617"/>
                  <a:pt x="8360" y="15661"/>
                  <a:pt x="8631" y="15667"/>
                </a:cubicBezTo>
                <a:lnTo>
                  <a:pt x="8631" y="16199"/>
                </a:lnTo>
                <a:lnTo>
                  <a:pt x="9084" y="16199"/>
                </a:lnTo>
                <a:lnTo>
                  <a:pt x="9084" y="15667"/>
                </a:lnTo>
                <a:cubicBezTo>
                  <a:pt x="9335" y="15656"/>
                  <a:pt x="9504" y="15613"/>
                  <a:pt x="9720" y="15538"/>
                </a:cubicBezTo>
                <a:cubicBezTo>
                  <a:pt x="9936" y="15463"/>
                  <a:pt x="10124" y="15354"/>
                  <a:pt x="10285" y="15211"/>
                </a:cubicBezTo>
                <a:cubicBezTo>
                  <a:pt x="10445" y="15068"/>
                  <a:pt x="10573" y="14889"/>
                  <a:pt x="10666" y="14673"/>
                </a:cubicBezTo>
                <a:cubicBezTo>
                  <a:pt x="10758" y="14459"/>
                  <a:pt x="10805" y="14205"/>
                  <a:pt x="10805" y="13914"/>
                </a:cubicBezTo>
                <a:cubicBezTo>
                  <a:pt x="10805" y="13634"/>
                  <a:pt x="10755" y="13398"/>
                  <a:pt x="10654" y="13206"/>
                </a:cubicBezTo>
                <a:cubicBezTo>
                  <a:pt x="10554" y="13014"/>
                  <a:pt x="10421" y="12853"/>
                  <a:pt x="10255" y="12723"/>
                </a:cubicBezTo>
                <a:moveTo>
                  <a:pt x="12764" y="0"/>
                </a:moveTo>
                <a:cubicBezTo>
                  <a:pt x="9919" y="0"/>
                  <a:pt x="7396" y="1350"/>
                  <a:pt x="5779" y="3437"/>
                </a:cubicBezTo>
                <a:cubicBezTo>
                  <a:pt x="6324" y="3259"/>
                  <a:pt x="6890" y="3132"/>
                  <a:pt x="7472" y="3051"/>
                </a:cubicBezTo>
                <a:cubicBezTo>
                  <a:pt x="8868" y="1774"/>
                  <a:pt x="10722" y="987"/>
                  <a:pt x="12764" y="987"/>
                </a:cubicBezTo>
                <a:cubicBezTo>
                  <a:pt x="17099" y="987"/>
                  <a:pt x="20613" y="4502"/>
                  <a:pt x="20613" y="8836"/>
                </a:cubicBezTo>
                <a:cubicBezTo>
                  <a:pt x="20613"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4" name="Shape 2794"/>
          <p:cNvSpPr/>
          <p:nvPr/>
        </p:nvSpPr>
        <p:spPr>
          <a:xfrm>
            <a:off x="60261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0"/>
                </a:cubicBezTo>
                <a:cubicBezTo>
                  <a:pt x="9019" y="8087"/>
                  <a:pt x="8691" y="8762"/>
                  <a:pt x="8510" y="9615"/>
                </a:cubicBezTo>
                <a:lnTo>
                  <a:pt x="7938" y="9615"/>
                </a:lnTo>
                <a:lnTo>
                  <a:pt x="7658" y="10327"/>
                </a:lnTo>
                <a:lnTo>
                  <a:pt x="8435" y="10327"/>
                </a:lnTo>
                <a:cubicBezTo>
                  <a:pt x="8428" y="10409"/>
                  <a:pt x="8423" y="10483"/>
                  <a:pt x="8419" y="10549"/>
                </a:cubicBezTo>
                <a:cubicBezTo>
                  <a:pt x="8415" y="10616"/>
                  <a:pt x="8414" y="10675"/>
                  <a:pt x="8414" y="10727"/>
                </a:cubicBezTo>
                <a:cubicBezTo>
                  <a:pt x="8414" y="10794"/>
                  <a:pt x="8415" y="10857"/>
                  <a:pt x="8419" y="10916"/>
                </a:cubicBezTo>
                <a:cubicBezTo>
                  <a:pt x="8423" y="10976"/>
                  <a:pt x="8428" y="11032"/>
                  <a:pt x="8435" y="11083"/>
                </a:cubicBezTo>
                <a:lnTo>
                  <a:pt x="7949" y="11083"/>
                </a:lnTo>
                <a:lnTo>
                  <a:pt x="7658" y="11784"/>
                </a:lnTo>
                <a:lnTo>
                  <a:pt x="8489" y="11784"/>
                </a:lnTo>
                <a:cubicBezTo>
                  <a:pt x="8604" y="12674"/>
                  <a:pt x="8896" y="13382"/>
                  <a:pt x="9364" y="13908"/>
                </a:cubicBezTo>
                <a:cubicBezTo>
                  <a:pt x="9904" y="14517"/>
                  <a:pt x="10656" y="14821"/>
                  <a:pt x="11621" y="14821"/>
                </a:cubicBezTo>
                <a:cubicBezTo>
                  <a:pt x="12219" y="14821"/>
                  <a:pt x="12762" y="14658"/>
                  <a:pt x="13252" y="14331"/>
                </a:cubicBezTo>
                <a:lnTo>
                  <a:pt x="13252" y="13097"/>
                </a:lnTo>
                <a:cubicBezTo>
                  <a:pt x="12978" y="13356"/>
                  <a:pt x="12733" y="13542"/>
                  <a:pt x="12517" y="13653"/>
                </a:cubicBezTo>
                <a:cubicBezTo>
                  <a:pt x="12280" y="13772"/>
                  <a:pt x="11981" y="13831"/>
                  <a:pt x="11621" y="13831"/>
                </a:cubicBezTo>
                <a:cubicBezTo>
                  <a:pt x="11067" y="13831"/>
                  <a:pt x="10627" y="13620"/>
                  <a:pt x="10304" y="13197"/>
                </a:cubicBezTo>
                <a:cubicBezTo>
                  <a:pt x="10023" y="12855"/>
                  <a:pt x="9839" y="12385"/>
                  <a:pt x="9753" y="11784"/>
                </a:cubicBezTo>
                <a:lnTo>
                  <a:pt x="11924" y="11784"/>
                </a:lnTo>
                <a:lnTo>
                  <a:pt x="12193" y="11083"/>
                </a:lnTo>
                <a:lnTo>
                  <a:pt x="9699" y="11083"/>
                </a:lnTo>
                <a:cubicBezTo>
                  <a:pt x="9692" y="11046"/>
                  <a:pt x="9688" y="10932"/>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0"/>
                  <a:pt x="11052" y="7724"/>
                  <a:pt x="11535" y="772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5" name="Shape 2795"/>
          <p:cNvSpPr/>
          <p:nvPr/>
        </p:nvSpPr>
        <p:spPr>
          <a:xfrm>
            <a:off x="70929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49"/>
                  <a:pt x="5780" y="3437"/>
                </a:cubicBezTo>
                <a:cubicBezTo>
                  <a:pt x="6324" y="3259"/>
                  <a:pt x="6890" y="3132"/>
                  <a:pt x="7472" y="3051"/>
                </a:cubicBezTo>
                <a:cubicBezTo>
                  <a:pt x="8868" y="1774"/>
                  <a:pt x="10722" y="987"/>
                  <a:pt x="12764" y="987"/>
                </a:cubicBezTo>
                <a:cubicBezTo>
                  <a:pt x="17098" y="987"/>
                  <a:pt x="20612" y="4502"/>
                  <a:pt x="20612" y="8836"/>
                </a:cubicBezTo>
                <a:cubicBezTo>
                  <a:pt x="20612"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9292" y="10539"/>
                </a:moveTo>
                <a:cubicBezTo>
                  <a:pt x="9702" y="10539"/>
                  <a:pt x="10080" y="10712"/>
                  <a:pt x="10426" y="11057"/>
                </a:cubicBezTo>
                <a:lnTo>
                  <a:pt x="10798" y="10320"/>
                </a:lnTo>
                <a:cubicBezTo>
                  <a:pt x="10307" y="9985"/>
                  <a:pt x="9826" y="9817"/>
                  <a:pt x="9356" y="9817"/>
                </a:cubicBezTo>
                <a:cubicBezTo>
                  <a:pt x="8708" y="9817"/>
                  <a:pt x="8176" y="10026"/>
                  <a:pt x="7761" y="10441"/>
                </a:cubicBezTo>
                <a:cubicBezTo>
                  <a:pt x="7404" y="10804"/>
                  <a:pt x="7158" y="11296"/>
                  <a:pt x="7023" y="11917"/>
                </a:cubicBezTo>
                <a:lnTo>
                  <a:pt x="6594" y="11917"/>
                </a:lnTo>
                <a:lnTo>
                  <a:pt x="6384" y="12435"/>
                </a:lnTo>
                <a:lnTo>
                  <a:pt x="6967" y="12435"/>
                </a:lnTo>
                <a:cubicBezTo>
                  <a:pt x="6961" y="12495"/>
                  <a:pt x="6957" y="12549"/>
                  <a:pt x="6955" y="12598"/>
                </a:cubicBezTo>
                <a:cubicBezTo>
                  <a:pt x="6952" y="12646"/>
                  <a:pt x="6950" y="12690"/>
                  <a:pt x="6950" y="12727"/>
                </a:cubicBezTo>
                <a:cubicBezTo>
                  <a:pt x="6950" y="12776"/>
                  <a:pt x="6952" y="12822"/>
                  <a:pt x="6955" y="12865"/>
                </a:cubicBezTo>
                <a:cubicBezTo>
                  <a:pt x="6957" y="12908"/>
                  <a:pt x="6961" y="12949"/>
                  <a:pt x="6967" y="12987"/>
                </a:cubicBezTo>
                <a:lnTo>
                  <a:pt x="6602" y="12987"/>
                </a:lnTo>
                <a:lnTo>
                  <a:pt x="6384" y="13497"/>
                </a:lnTo>
                <a:lnTo>
                  <a:pt x="7007" y="13497"/>
                </a:lnTo>
                <a:cubicBezTo>
                  <a:pt x="7093" y="14146"/>
                  <a:pt x="7313" y="14662"/>
                  <a:pt x="7663" y="15045"/>
                </a:cubicBezTo>
                <a:cubicBezTo>
                  <a:pt x="8068" y="15489"/>
                  <a:pt x="8633" y="15710"/>
                  <a:pt x="9356" y="15710"/>
                </a:cubicBezTo>
                <a:cubicBezTo>
                  <a:pt x="9805" y="15710"/>
                  <a:pt x="10212" y="15591"/>
                  <a:pt x="10579" y="15354"/>
                </a:cubicBezTo>
                <a:lnTo>
                  <a:pt x="10579" y="14454"/>
                </a:lnTo>
                <a:cubicBezTo>
                  <a:pt x="10374" y="14643"/>
                  <a:pt x="10191" y="14778"/>
                  <a:pt x="10029" y="14859"/>
                </a:cubicBezTo>
                <a:cubicBezTo>
                  <a:pt x="9850" y="14945"/>
                  <a:pt x="9626" y="14989"/>
                  <a:pt x="9356" y="14989"/>
                </a:cubicBezTo>
                <a:cubicBezTo>
                  <a:pt x="8940" y="14989"/>
                  <a:pt x="8611" y="14834"/>
                  <a:pt x="8368" y="14527"/>
                </a:cubicBezTo>
                <a:cubicBezTo>
                  <a:pt x="8158" y="14279"/>
                  <a:pt x="8020" y="13935"/>
                  <a:pt x="7955" y="13497"/>
                </a:cubicBezTo>
                <a:lnTo>
                  <a:pt x="9583" y="13497"/>
                </a:lnTo>
                <a:lnTo>
                  <a:pt x="9786" y="12987"/>
                </a:lnTo>
                <a:lnTo>
                  <a:pt x="7914" y="12987"/>
                </a:lnTo>
                <a:cubicBezTo>
                  <a:pt x="7909" y="12960"/>
                  <a:pt x="7906" y="12876"/>
                  <a:pt x="7906" y="12735"/>
                </a:cubicBezTo>
                <a:lnTo>
                  <a:pt x="7906" y="12549"/>
                </a:lnTo>
                <a:cubicBezTo>
                  <a:pt x="7906" y="12500"/>
                  <a:pt x="7909" y="12462"/>
                  <a:pt x="7914" y="12435"/>
                </a:cubicBezTo>
                <a:lnTo>
                  <a:pt x="9899" y="12435"/>
                </a:lnTo>
                <a:lnTo>
                  <a:pt x="10110" y="11917"/>
                </a:lnTo>
                <a:lnTo>
                  <a:pt x="7972" y="11917"/>
                </a:lnTo>
                <a:cubicBezTo>
                  <a:pt x="8042" y="11539"/>
                  <a:pt x="8179" y="11222"/>
                  <a:pt x="8384" y="10968"/>
                </a:cubicBezTo>
                <a:cubicBezTo>
                  <a:pt x="8627" y="10682"/>
                  <a:pt x="8929" y="10539"/>
                  <a:pt x="9292" y="1053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6" name="Shape 2796"/>
          <p:cNvSpPr/>
          <p:nvPr/>
        </p:nvSpPr>
        <p:spPr>
          <a:xfrm>
            <a:off x="81597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7"/>
                </a:moveTo>
                <a:cubicBezTo>
                  <a:pt x="12172" y="13338"/>
                  <a:pt x="10523" y="12824"/>
                  <a:pt x="9988" y="12695"/>
                </a:cubicBezTo>
                <a:lnTo>
                  <a:pt x="10421" y="11009"/>
                </a:lnTo>
                <a:cubicBezTo>
                  <a:pt x="10956" y="11139"/>
                  <a:pt x="12671" y="11395"/>
                  <a:pt x="12416" y="12387"/>
                </a:cubicBezTo>
                <a:moveTo>
                  <a:pt x="12637" y="8174"/>
                </a:moveTo>
                <a:lnTo>
                  <a:pt x="12960" y="6916"/>
                </a:lnTo>
                <a:lnTo>
                  <a:pt x="12171" y="6726"/>
                </a:lnTo>
                <a:lnTo>
                  <a:pt x="11857" y="7950"/>
                </a:lnTo>
                <a:cubicBezTo>
                  <a:pt x="11649" y="7900"/>
                  <a:pt x="11436" y="7853"/>
                  <a:pt x="11224" y="7806"/>
                </a:cubicBezTo>
                <a:lnTo>
                  <a:pt x="11541" y="6573"/>
                </a:lnTo>
                <a:lnTo>
                  <a:pt x="10753" y="6382"/>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4"/>
                  <a:pt x="9283" y="10116"/>
                </a:cubicBezTo>
                <a:cubicBezTo>
                  <a:pt x="9257" y="10110"/>
                  <a:pt x="9229" y="10103"/>
                  <a:pt x="9200" y="10097"/>
                </a:cubicBezTo>
                <a:lnTo>
                  <a:pt x="8684" y="12103"/>
                </a:lnTo>
                <a:cubicBezTo>
                  <a:pt x="8646" y="12198"/>
                  <a:pt x="8546" y="12339"/>
                  <a:pt x="8323" y="12285"/>
                </a:cubicBezTo>
                <a:cubicBezTo>
                  <a:pt x="8331" y="12297"/>
                  <a:pt x="7749" y="12147"/>
                  <a:pt x="7749" y="12147"/>
                </a:cubicBezTo>
                <a:lnTo>
                  <a:pt x="7358" y="13023"/>
                </a:lnTo>
                <a:lnTo>
                  <a:pt x="8384" y="13271"/>
                </a:lnTo>
                <a:cubicBezTo>
                  <a:pt x="8575" y="13317"/>
                  <a:pt x="8762" y="13366"/>
                  <a:pt x="8946" y="13412"/>
                </a:cubicBezTo>
                <a:lnTo>
                  <a:pt x="8621" y="14684"/>
                </a:lnTo>
                <a:lnTo>
                  <a:pt x="9408" y="14875"/>
                </a:lnTo>
                <a:lnTo>
                  <a:pt x="9731" y="13616"/>
                </a:lnTo>
                <a:cubicBezTo>
                  <a:pt x="9947" y="13673"/>
                  <a:pt x="10156" y="13725"/>
                  <a:pt x="10360" y="13775"/>
                </a:cubicBezTo>
                <a:lnTo>
                  <a:pt x="10038" y="15027"/>
                </a:lnTo>
                <a:lnTo>
                  <a:pt x="10827" y="15218"/>
                </a:lnTo>
                <a:lnTo>
                  <a:pt x="11153" y="13948"/>
                </a:lnTo>
                <a:cubicBezTo>
                  <a:pt x="12499" y="14195"/>
                  <a:pt x="13510" y="14095"/>
                  <a:pt x="13935" y="12915"/>
                </a:cubicBezTo>
                <a:cubicBezTo>
                  <a:pt x="14279" y="11964"/>
                  <a:pt x="13918" y="11416"/>
                  <a:pt x="13210" y="11058"/>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7" name="Shape 2797"/>
          <p:cNvSpPr/>
          <p:nvPr/>
        </p:nvSpPr>
        <p:spPr>
          <a:xfrm>
            <a:off x="9226599"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052" y="12079"/>
                </a:moveTo>
                <a:cubicBezTo>
                  <a:pt x="9878" y="12752"/>
                  <a:pt x="8799" y="12411"/>
                  <a:pt x="8449" y="12327"/>
                </a:cubicBezTo>
                <a:lnTo>
                  <a:pt x="8758" y="11138"/>
                </a:lnTo>
                <a:cubicBezTo>
                  <a:pt x="9107" y="11222"/>
                  <a:pt x="10234" y="11378"/>
                  <a:pt x="10052" y="12079"/>
                </a:cubicBezTo>
                <a:moveTo>
                  <a:pt x="9860" y="13998"/>
                </a:moveTo>
                <a:cubicBezTo>
                  <a:pt x="9669" y="14737"/>
                  <a:pt x="8373" y="14338"/>
                  <a:pt x="7953" y="14238"/>
                </a:cubicBezTo>
                <a:lnTo>
                  <a:pt x="8293" y="12927"/>
                </a:lnTo>
                <a:cubicBezTo>
                  <a:pt x="8714" y="13027"/>
                  <a:pt x="10060" y="13227"/>
                  <a:pt x="9860" y="13998"/>
                </a:cubicBezTo>
                <a:moveTo>
                  <a:pt x="10034" y="10721"/>
                </a:moveTo>
                <a:lnTo>
                  <a:pt x="10288" y="9743"/>
                </a:lnTo>
                <a:lnTo>
                  <a:pt x="9668" y="9595"/>
                </a:lnTo>
                <a:lnTo>
                  <a:pt x="9421" y="10547"/>
                </a:lnTo>
                <a:cubicBezTo>
                  <a:pt x="9258" y="10508"/>
                  <a:pt x="9090" y="10471"/>
                  <a:pt x="8925" y="10434"/>
                </a:cubicBezTo>
                <a:lnTo>
                  <a:pt x="9173" y="9476"/>
                </a:lnTo>
                <a:lnTo>
                  <a:pt x="8554" y="9328"/>
                </a:lnTo>
                <a:lnTo>
                  <a:pt x="8300" y="10306"/>
                </a:lnTo>
                <a:cubicBezTo>
                  <a:pt x="8165" y="10276"/>
                  <a:pt x="8033" y="10247"/>
                  <a:pt x="7904" y="10216"/>
                </a:cubicBezTo>
                <a:lnTo>
                  <a:pt x="7904" y="10213"/>
                </a:lnTo>
                <a:lnTo>
                  <a:pt x="7050" y="10008"/>
                </a:lnTo>
                <a:lnTo>
                  <a:pt x="6885" y="10644"/>
                </a:lnTo>
                <a:cubicBezTo>
                  <a:pt x="6885" y="10644"/>
                  <a:pt x="7345" y="10745"/>
                  <a:pt x="7335" y="10751"/>
                </a:cubicBezTo>
                <a:cubicBezTo>
                  <a:pt x="7586" y="10812"/>
                  <a:pt x="7632" y="10971"/>
                  <a:pt x="7624" y="11098"/>
                </a:cubicBezTo>
                <a:lnTo>
                  <a:pt x="7335" y="12213"/>
                </a:lnTo>
                <a:cubicBezTo>
                  <a:pt x="7352" y="12216"/>
                  <a:pt x="7375" y="12222"/>
                  <a:pt x="7399" y="12232"/>
                </a:cubicBezTo>
                <a:cubicBezTo>
                  <a:pt x="7379" y="12227"/>
                  <a:pt x="7357" y="12222"/>
                  <a:pt x="7334" y="12216"/>
                </a:cubicBezTo>
                <a:lnTo>
                  <a:pt x="6928" y="13777"/>
                </a:lnTo>
                <a:cubicBezTo>
                  <a:pt x="6898" y="13851"/>
                  <a:pt x="6820" y="13960"/>
                  <a:pt x="6645" y="13919"/>
                </a:cubicBezTo>
                <a:cubicBezTo>
                  <a:pt x="6651" y="13928"/>
                  <a:pt x="6194" y="13811"/>
                  <a:pt x="6194" y="13811"/>
                </a:cubicBezTo>
                <a:lnTo>
                  <a:pt x="5886" y="14492"/>
                </a:lnTo>
                <a:lnTo>
                  <a:pt x="6692" y="14686"/>
                </a:lnTo>
                <a:cubicBezTo>
                  <a:pt x="6843" y="14721"/>
                  <a:pt x="6990" y="14759"/>
                  <a:pt x="7134" y="14795"/>
                </a:cubicBezTo>
                <a:lnTo>
                  <a:pt x="6878" y="15784"/>
                </a:lnTo>
                <a:lnTo>
                  <a:pt x="7497" y="15933"/>
                </a:lnTo>
                <a:lnTo>
                  <a:pt x="7751" y="14954"/>
                </a:lnTo>
                <a:cubicBezTo>
                  <a:pt x="7921" y="14998"/>
                  <a:pt x="8085" y="15039"/>
                  <a:pt x="8245" y="15077"/>
                </a:cubicBezTo>
                <a:lnTo>
                  <a:pt x="7992" y="16051"/>
                </a:lnTo>
                <a:lnTo>
                  <a:pt x="8612" y="16200"/>
                </a:lnTo>
                <a:lnTo>
                  <a:pt x="8868" y="15212"/>
                </a:lnTo>
                <a:cubicBezTo>
                  <a:pt x="9926" y="15404"/>
                  <a:pt x="10720" y="15327"/>
                  <a:pt x="11055" y="14408"/>
                </a:cubicBezTo>
                <a:cubicBezTo>
                  <a:pt x="11324" y="13669"/>
                  <a:pt x="11041" y="13242"/>
                  <a:pt x="10485" y="12965"/>
                </a:cubicBezTo>
                <a:cubicBezTo>
                  <a:pt x="10890" y="12875"/>
                  <a:pt x="11195" y="12619"/>
                  <a:pt x="11277" y="12090"/>
                </a:cubicBezTo>
                <a:cubicBezTo>
                  <a:pt x="11389" y="11368"/>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7"/>
                  <a:pt x="12764" y="987"/>
                </a:cubicBezTo>
                <a:cubicBezTo>
                  <a:pt x="17098" y="987"/>
                  <a:pt x="20612" y="4501"/>
                  <a:pt x="20612" y="8836"/>
                </a:cubicBezTo>
                <a:cubicBezTo>
                  <a:pt x="20612" y="10878"/>
                  <a:pt x="19827" y="12732"/>
                  <a:pt x="18549" y="14128"/>
                </a:cubicBezTo>
                <a:cubicBezTo>
                  <a:pt x="18468" y="14709"/>
                  <a:pt x="18341" y="15276"/>
                  <a:pt x="18163" y="15821"/>
                </a:cubicBezTo>
                <a:cubicBezTo>
                  <a:pt x="20250" y="14204"/>
                  <a:pt x="21600" y="11681"/>
                  <a:pt x="21600" y="8836"/>
                </a:cubicBezTo>
                <a:cubicBezTo>
                  <a:pt x="21600" y="3956"/>
                  <a:pt x="17644" y="0"/>
                  <a:pt x="12764"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8" name="Shape 2798"/>
          <p:cNvSpPr/>
          <p:nvPr/>
        </p:nvSpPr>
        <p:spPr>
          <a:xfrm>
            <a:off x="10293399" y="29790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9" name="Shape 2799"/>
          <p:cNvSpPr/>
          <p:nvPr/>
        </p:nvSpPr>
        <p:spPr>
          <a:xfrm>
            <a:off x="11360199" y="29282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0" name="Shape 2800"/>
          <p:cNvSpPr/>
          <p:nvPr/>
        </p:nvSpPr>
        <p:spPr>
          <a:xfrm>
            <a:off x="1758999" y="4020440"/>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0"/>
                  <a:pt x="10044" y="15701"/>
                  <a:pt x="9923" y="15861"/>
                </a:cubicBezTo>
                <a:cubicBezTo>
                  <a:pt x="9802" y="16022"/>
                  <a:pt x="9660" y="16144"/>
                  <a:pt x="9499" y="16228"/>
                </a:cubicBezTo>
                <a:cubicBezTo>
                  <a:pt x="9362" y="16300"/>
                  <a:pt x="9243" y="16340"/>
                  <a:pt x="9097" y="16360"/>
                </a:cubicBezTo>
                <a:lnTo>
                  <a:pt x="9097" y="16971"/>
                </a:lnTo>
                <a:lnTo>
                  <a:pt x="8606" y="16971"/>
                </a:lnTo>
                <a:lnTo>
                  <a:pt x="8606" y="16361"/>
                </a:lnTo>
                <a:cubicBezTo>
                  <a:pt x="8446" y="16345"/>
                  <a:pt x="8316" y="16304"/>
                  <a:pt x="8171" y="16224"/>
                </a:cubicBezTo>
                <a:cubicBezTo>
                  <a:pt x="8001" y="16130"/>
                  <a:pt x="7856" y="15998"/>
                  <a:pt x="7736" y="15826"/>
                </a:cubicBezTo>
                <a:cubicBezTo>
                  <a:pt x="7615" y="15655"/>
                  <a:pt x="7522" y="15443"/>
                  <a:pt x="7456" y="15193"/>
                </a:cubicBezTo>
                <a:cubicBezTo>
                  <a:pt x="7390" y="14942"/>
                  <a:pt x="7359" y="14654"/>
                  <a:pt x="7363" y="14327"/>
                </a:cubicBezTo>
                <a:lnTo>
                  <a:pt x="8007" y="14327"/>
                </a:lnTo>
                <a:cubicBezTo>
                  <a:pt x="8003" y="14712"/>
                  <a:pt x="8058" y="15015"/>
                  <a:pt x="8171" y="15236"/>
                </a:cubicBezTo>
                <a:cubicBezTo>
                  <a:pt x="8270" y="15431"/>
                  <a:pt x="8403" y="15530"/>
                  <a:pt x="8606" y="15563"/>
                </a:cubicBezTo>
                <a:lnTo>
                  <a:pt x="8606" y="13432"/>
                </a:lnTo>
                <a:cubicBezTo>
                  <a:pt x="8492" y="13376"/>
                  <a:pt x="8395" y="13313"/>
                  <a:pt x="8270" y="13239"/>
                </a:cubicBezTo>
                <a:cubicBezTo>
                  <a:pt x="8118" y="13149"/>
                  <a:pt x="7980" y="13033"/>
                  <a:pt x="7857" y="12890"/>
                </a:cubicBezTo>
                <a:cubicBezTo>
                  <a:pt x="7735" y="12746"/>
                  <a:pt x="7636" y="12568"/>
                  <a:pt x="7561" y="12352"/>
                </a:cubicBezTo>
                <a:cubicBezTo>
                  <a:pt x="7485" y="12136"/>
                  <a:pt x="7448" y="11868"/>
                  <a:pt x="7448" y="11548"/>
                </a:cubicBezTo>
                <a:cubicBezTo>
                  <a:pt x="7448" y="11268"/>
                  <a:pt x="7483" y="11023"/>
                  <a:pt x="7553" y="10809"/>
                </a:cubicBezTo>
                <a:cubicBezTo>
                  <a:pt x="7622" y="10596"/>
                  <a:pt x="7716" y="10419"/>
                  <a:pt x="7835" y="10276"/>
                </a:cubicBezTo>
                <a:cubicBezTo>
                  <a:pt x="7954" y="10134"/>
                  <a:pt x="8090" y="10024"/>
                  <a:pt x="8244" y="9948"/>
                </a:cubicBezTo>
                <a:cubicBezTo>
                  <a:pt x="8373" y="9885"/>
                  <a:pt x="8479" y="9855"/>
                  <a:pt x="8606" y="9844"/>
                </a:cubicBezTo>
                <a:lnTo>
                  <a:pt x="8606" y="9257"/>
                </a:lnTo>
                <a:lnTo>
                  <a:pt x="9097" y="9257"/>
                </a:lnTo>
                <a:lnTo>
                  <a:pt x="9097" y="9844"/>
                </a:lnTo>
                <a:cubicBezTo>
                  <a:pt x="9224" y="9853"/>
                  <a:pt x="9328" y="9881"/>
                  <a:pt x="9453" y="9939"/>
                </a:cubicBezTo>
                <a:cubicBezTo>
                  <a:pt x="9605" y="10009"/>
                  <a:pt x="9735" y="10114"/>
                  <a:pt x="9847" y="10255"/>
                </a:cubicBezTo>
                <a:cubicBezTo>
                  <a:pt x="9957" y="10394"/>
                  <a:pt x="10046" y="10572"/>
                  <a:pt x="10112" y="10788"/>
                </a:cubicBezTo>
                <a:cubicBezTo>
                  <a:pt x="10178" y="11003"/>
                  <a:pt x="10211" y="11254"/>
                  <a:pt x="10211" y="11540"/>
                </a:cubicBezTo>
                <a:lnTo>
                  <a:pt x="9567" y="11540"/>
                </a:lnTo>
                <a:cubicBezTo>
                  <a:pt x="9559" y="11242"/>
                  <a:pt x="9509" y="11015"/>
                  <a:pt x="9417" y="10857"/>
                </a:cubicBezTo>
                <a:cubicBezTo>
                  <a:pt x="9339" y="10725"/>
                  <a:pt x="9243" y="10661"/>
                  <a:pt x="9097" y="10640"/>
                </a:cubicBezTo>
                <a:lnTo>
                  <a:pt x="9097" y="12504"/>
                </a:lnTo>
                <a:cubicBezTo>
                  <a:pt x="9226" y="12565"/>
                  <a:pt x="9336" y="12633"/>
                  <a:pt x="9471" y="12710"/>
                </a:cubicBezTo>
                <a:cubicBezTo>
                  <a:pt x="9633" y="12804"/>
                  <a:pt x="9776" y="12923"/>
                  <a:pt x="9900" y="13069"/>
                </a:cubicBezTo>
                <a:cubicBezTo>
                  <a:pt x="10024" y="13215"/>
                  <a:pt x="10124" y="13395"/>
                  <a:pt x="10200" y="13610"/>
                </a:cubicBezTo>
                <a:cubicBezTo>
                  <a:pt x="10275" y="13827"/>
                  <a:pt x="10312" y="14091"/>
                  <a:pt x="10312" y="14407"/>
                </a:cubicBezTo>
                <a:cubicBezTo>
                  <a:pt x="10312" y="14732"/>
                  <a:pt x="10278" y="15016"/>
                  <a:pt x="10208" y="15258"/>
                </a:cubicBezTo>
                <a:moveTo>
                  <a:pt x="8836" y="7714"/>
                </a:moveTo>
                <a:cubicBezTo>
                  <a:pt x="6938" y="7714"/>
                  <a:pt x="5400" y="10132"/>
                  <a:pt x="5400" y="13114"/>
                </a:cubicBezTo>
                <a:cubicBezTo>
                  <a:pt x="5400" y="16096"/>
                  <a:pt x="6938" y="18514"/>
                  <a:pt x="8836" y="18514"/>
                </a:cubicBezTo>
                <a:cubicBezTo>
                  <a:pt x="10734" y="18514"/>
                  <a:pt x="12273" y="16096"/>
                  <a:pt x="12273" y="13114"/>
                </a:cubicBezTo>
                <a:cubicBezTo>
                  <a:pt x="12273" y="10132"/>
                  <a:pt x="10734" y="7714"/>
                  <a:pt x="8836" y="7714"/>
                </a:cubicBezTo>
                <a:moveTo>
                  <a:pt x="20618" y="0"/>
                </a:moveTo>
                <a:lnTo>
                  <a:pt x="4909" y="0"/>
                </a:lnTo>
                <a:cubicBezTo>
                  <a:pt x="4367" y="0"/>
                  <a:pt x="3927" y="690"/>
                  <a:pt x="3927" y="1543"/>
                </a:cubicBezTo>
                <a:lnTo>
                  <a:pt x="3927" y="2314"/>
                </a:lnTo>
                <a:cubicBezTo>
                  <a:pt x="3927" y="2740"/>
                  <a:pt x="4147" y="3086"/>
                  <a:pt x="4418" y="3086"/>
                </a:cubicBezTo>
                <a:cubicBezTo>
                  <a:pt x="4689" y="3086"/>
                  <a:pt x="4909" y="2740"/>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0"/>
                  <a:pt x="21600" y="15429"/>
                </a:cubicBezTo>
                <a:lnTo>
                  <a:pt x="21600" y="1543"/>
                </a:lnTo>
                <a:cubicBezTo>
                  <a:pt x="21600" y="690"/>
                  <a:pt x="21160" y="0"/>
                  <a:pt x="20618" y="0"/>
                </a:cubicBezTo>
                <a:moveTo>
                  <a:pt x="9451" y="13856"/>
                </a:moveTo>
                <a:cubicBezTo>
                  <a:pt x="9385" y="13780"/>
                  <a:pt x="9310" y="13718"/>
                  <a:pt x="9228" y="13671"/>
                </a:cubicBezTo>
                <a:cubicBezTo>
                  <a:pt x="9175" y="13642"/>
                  <a:pt x="9137" y="13616"/>
                  <a:pt x="9097" y="13590"/>
                </a:cubicBezTo>
                <a:lnTo>
                  <a:pt x="9097" y="15560"/>
                </a:lnTo>
                <a:cubicBezTo>
                  <a:pt x="9250" y="15523"/>
                  <a:pt x="9363" y="15447"/>
                  <a:pt x="9473" y="15311"/>
                </a:cubicBezTo>
                <a:cubicBezTo>
                  <a:pt x="9604" y="15151"/>
                  <a:pt x="9668" y="14896"/>
                  <a:pt x="9668" y="14545"/>
                </a:cubicBezTo>
                <a:cubicBezTo>
                  <a:pt x="9668" y="14383"/>
                  <a:pt x="9649" y="14246"/>
                  <a:pt x="9609" y="14135"/>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7"/>
                  <a:pt x="14762" y="19814"/>
                  <a:pt x="14817" y="20057"/>
                </a:cubicBezTo>
                <a:lnTo>
                  <a:pt x="2855" y="20057"/>
                </a:lnTo>
                <a:cubicBezTo>
                  <a:pt x="2910" y="19814"/>
                  <a:pt x="2945" y="19557"/>
                  <a:pt x="2945" y="19286"/>
                </a:cubicBezTo>
                <a:cubicBezTo>
                  <a:pt x="2945" y="18008"/>
                  <a:pt x="2286" y="16971"/>
                  <a:pt x="1473" y="16971"/>
                </a:cubicBezTo>
                <a:cubicBezTo>
                  <a:pt x="1299" y="16971"/>
                  <a:pt x="1136" y="17027"/>
                  <a:pt x="982" y="17113"/>
                </a:cubicBezTo>
                <a:lnTo>
                  <a:pt x="982" y="9115"/>
                </a:lnTo>
                <a:cubicBezTo>
                  <a:pt x="1136" y="9202"/>
                  <a:pt x="1299" y="9257"/>
                  <a:pt x="1473" y="9257"/>
                </a:cubicBezTo>
                <a:cubicBezTo>
                  <a:pt x="2286" y="9257"/>
                  <a:pt x="2945" y="8221"/>
                  <a:pt x="2945" y="6943"/>
                </a:cubicBezTo>
                <a:cubicBezTo>
                  <a:pt x="2945" y="6671"/>
                  <a:pt x="2910" y="6414"/>
                  <a:pt x="2855" y="6171"/>
                </a:cubicBezTo>
                <a:lnTo>
                  <a:pt x="14817" y="6171"/>
                </a:lnTo>
                <a:cubicBezTo>
                  <a:pt x="14762" y="6414"/>
                  <a:pt x="14727" y="6671"/>
                  <a:pt x="14727" y="6943"/>
                </a:cubicBezTo>
                <a:cubicBezTo>
                  <a:pt x="14727" y="8221"/>
                  <a:pt x="15386" y="9257"/>
                  <a:pt x="16200" y="9257"/>
                </a:cubicBezTo>
                <a:cubicBezTo>
                  <a:pt x="16373" y="9257"/>
                  <a:pt x="16537" y="9202"/>
                  <a:pt x="16691" y="9115"/>
                </a:cubicBezTo>
                <a:cubicBezTo>
                  <a:pt x="16691" y="9115"/>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19"/>
                  <a:pt x="0" y="6171"/>
                </a:cubicBezTo>
                <a:lnTo>
                  <a:pt x="0" y="20057"/>
                </a:lnTo>
                <a:cubicBezTo>
                  <a:pt x="0" y="20909"/>
                  <a:pt x="439" y="21600"/>
                  <a:pt x="982" y="21600"/>
                </a:cubicBezTo>
                <a:lnTo>
                  <a:pt x="16691" y="21600"/>
                </a:lnTo>
                <a:cubicBezTo>
                  <a:pt x="17233" y="21600"/>
                  <a:pt x="17673" y="20909"/>
                  <a:pt x="17673" y="20057"/>
                </a:cubicBezTo>
                <a:lnTo>
                  <a:pt x="17673" y="6171"/>
                </a:lnTo>
                <a:cubicBezTo>
                  <a:pt x="17673" y="5319"/>
                  <a:pt x="17233" y="4629"/>
                  <a:pt x="16691" y="4629"/>
                </a:cubicBezTo>
                <a:moveTo>
                  <a:pt x="8092" y="11478"/>
                </a:moveTo>
                <a:cubicBezTo>
                  <a:pt x="8092" y="11618"/>
                  <a:pt x="8111" y="11738"/>
                  <a:pt x="8149" y="11836"/>
                </a:cubicBezTo>
                <a:cubicBezTo>
                  <a:pt x="8186" y="11936"/>
                  <a:pt x="8234" y="12020"/>
                  <a:pt x="8293" y="12090"/>
                </a:cubicBezTo>
                <a:cubicBezTo>
                  <a:pt x="8351" y="12160"/>
                  <a:pt x="8419" y="12217"/>
                  <a:pt x="8496" y="12260"/>
                </a:cubicBezTo>
                <a:cubicBezTo>
                  <a:pt x="8542" y="12286"/>
                  <a:pt x="8573" y="12310"/>
                  <a:pt x="8606" y="12330"/>
                </a:cubicBezTo>
                <a:lnTo>
                  <a:pt x="8606" y="10637"/>
                </a:lnTo>
                <a:cubicBezTo>
                  <a:pt x="8457" y="10653"/>
                  <a:pt x="8353" y="10708"/>
                  <a:pt x="8258" y="10818"/>
                </a:cubicBezTo>
                <a:cubicBezTo>
                  <a:pt x="8147" y="10949"/>
                  <a:pt x="8092" y="11170"/>
                  <a:pt x="8092" y="11478"/>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1" name="Shape 2801"/>
          <p:cNvSpPr/>
          <p:nvPr/>
        </p:nvSpPr>
        <p:spPr>
          <a:xfrm>
            <a:off x="2825799" y="4045840"/>
            <a:ext cx="558801" cy="304820"/>
          </a:xfrm>
          <a:custGeom>
            <a:avLst/>
            <a:gdLst/>
            <a:ahLst/>
            <a:cxnLst>
              <a:cxn ang="0">
                <a:pos x="wd2" y="hd2"/>
              </a:cxn>
              <a:cxn ang="5400000">
                <a:pos x="wd2" y="hd2"/>
              </a:cxn>
              <a:cxn ang="10800000">
                <a:pos x="wd2" y="hd2"/>
              </a:cxn>
              <a:cxn ang="16200000">
                <a:pos x="wd2" y="hd2"/>
              </a:cxn>
            </a:cxnLst>
            <a:rect l="0" t="0" r="r" b="b"/>
            <a:pathLst>
              <a:path w="21600" h="21600" extrusionOk="0">
                <a:moveTo>
                  <a:pt x="11858" y="9506"/>
                </a:moveTo>
                <a:lnTo>
                  <a:pt x="11671" y="10299"/>
                </a:lnTo>
                <a:lnTo>
                  <a:pt x="9907" y="10299"/>
                </a:lnTo>
                <a:cubicBezTo>
                  <a:pt x="9902" y="10340"/>
                  <a:pt x="9900" y="10398"/>
                  <a:pt x="9900" y="10472"/>
                </a:cubicBezTo>
                <a:lnTo>
                  <a:pt x="9900" y="10757"/>
                </a:lnTo>
                <a:cubicBezTo>
                  <a:pt x="9900" y="10972"/>
                  <a:pt x="9902" y="11100"/>
                  <a:pt x="9907" y="11141"/>
                </a:cubicBezTo>
                <a:lnTo>
                  <a:pt x="11570" y="11141"/>
                </a:lnTo>
                <a:lnTo>
                  <a:pt x="11390" y="11921"/>
                </a:lnTo>
                <a:lnTo>
                  <a:pt x="9943" y="11921"/>
                </a:lnTo>
                <a:cubicBezTo>
                  <a:pt x="10001" y="12589"/>
                  <a:pt x="10123" y="13114"/>
                  <a:pt x="10311" y="13494"/>
                </a:cubicBezTo>
                <a:cubicBezTo>
                  <a:pt x="10527" y="13964"/>
                  <a:pt x="10819" y="14199"/>
                  <a:pt x="11189" y="14199"/>
                </a:cubicBezTo>
                <a:cubicBezTo>
                  <a:pt x="11429" y="14199"/>
                  <a:pt x="11628" y="14134"/>
                  <a:pt x="11786" y="14001"/>
                </a:cubicBezTo>
                <a:cubicBezTo>
                  <a:pt x="11930" y="13878"/>
                  <a:pt x="12093" y="13671"/>
                  <a:pt x="12276" y="13382"/>
                </a:cubicBezTo>
                <a:lnTo>
                  <a:pt x="12276" y="14756"/>
                </a:lnTo>
                <a:cubicBezTo>
                  <a:pt x="11949" y="15119"/>
                  <a:pt x="11587" y="15301"/>
                  <a:pt x="11189" y="15301"/>
                </a:cubicBezTo>
                <a:cubicBezTo>
                  <a:pt x="10546" y="15301"/>
                  <a:pt x="10044" y="14963"/>
                  <a:pt x="9683" y="14287"/>
                </a:cubicBezTo>
                <a:cubicBezTo>
                  <a:pt x="9372" y="13700"/>
                  <a:pt x="9177" y="12912"/>
                  <a:pt x="9100" y="11921"/>
                </a:cubicBezTo>
                <a:lnTo>
                  <a:pt x="8546" y="11921"/>
                </a:lnTo>
                <a:lnTo>
                  <a:pt x="8740" y="11141"/>
                </a:lnTo>
                <a:lnTo>
                  <a:pt x="9065" y="11141"/>
                </a:lnTo>
                <a:cubicBezTo>
                  <a:pt x="9060" y="11083"/>
                  <a:pt x="9056" y="11022"/>
                  <a:pt x="9054" y="10955"/>
                </a:cubicBezTo>
                <a:cubicBezTo>
                  <a:pt x="9051" y="10889"/>
                  <a:pt x="9050" y="10819"/>
                  <a:pt x="9050" y="10744"/>
                </a:cubicBezTo>
                <a:cubicBezTo>
                  <a:pt x="9050" y="10687"/>
                  <a:pt x="9051" y="10620"/>
                  <a:pt x="9054" y="10547"/>
                </a:cubicBezTo>
                <a:cubicBezTo>
                  <a:pt x="9056" y="10472"/>
                  <a:pt x="9060" y="10389"/>
                  <a:pt x="9065" y="10299"/>
                </a:cubicBezTo>
                <a:lnTo>
                  <a:pt x="8546" y="10299"/>
                </a:lnTo>
                <a:lnTo>
                  <a:pt x="8734" y="9506"/>
                </a:lnTo>
                <a:lnTo>
                  <a:pt x="9115" y="9506"/>
                </a:lnTo>
                <a:cubicBezTo>
                  <a:pt x="9235" y="8557"/>
                  <a:pt x="9453" y="7806"/>
                  <a:pt x="9770" y="7253"/>
                </a:cubicBezTo>
                <a:cubicBezTo>
                  <a:pt x="10140" y="6617"/>
                  <a:pt x="10612" y="6299"/>
                  <a:pt x="11189" y="6299"/>
                </a:cubicBezTo>
                <a:cubicBezTo>
                  <a:pt x="11606" y="6299"/>
                  <a:pt x="12034" y="6555"/>
                  <a:pt x="12470" y="7066"/>
                </a:cubicBezTo>
                <a:lnTo>
                  <a:pt x="12139" y="8193"/>
                </a:lnTo>
                <a:cubicBezTo>
                  <a:pt x="11832" y="7666"/>
                  <a:pt x="11496" y="7401"/>
                  <a:pt x="11131" y="7401"/>
                </a:cubicBezTo>
                <a:cubicBezTo>
                  <a:pt x="10809" y="7401"/>
                  <a:pt x="10541" y="7620"/>
                  <a:pt x="10325" y="8058"/>
                </a:cubicBezTo>
                <a:cubicBezTo>
                  <a:pt x="10142" y="8445"/>
                  <a:pt x="10020" y="8929"/>
                  <a:pt x="9957" y="9506"/>
                </a:cubicBezTo>
                <a:cubicBezTo>
                  <a:pt x="9957" y="9506"/>
                  <a:pt x="11858" y="9506"/>
                  <a:pt x="11858" y="9506"/>
                </a:cubicBezTo>
                <a:close/>
                <a:moveTo>
                  <a:pt x="10800" y="3601"/>
                </a:moveTo>
                <a:cubicBezTo>
                  <a:pt x="8631" y="3601"/>
                  <a:pt x="6873" y="6824"/>
                  <a:pt x="6873" y="10799"/>
                </a:cubicBezTo>
                <a:cubicBezTo>
                  <a:pt x="6873" y="14777"/>
                  <a:pt x="8631" y="18000"/>
                  <a:pt x="10800" y="18000"/>
                </a:cubicBezTo>
                <a:cubicBezTo>
                  <a:pt x="12969" y="18000"/>
                  <a:pt x="14727" y="14777"/>
                  <a:pt x="14727" y="10799"/>
                </a:cubicBezTo>
                <a:cubicBezTo>
                  <a:pt x="14727" y="6824"/>
                  <a:pt x="12969" y="3601"/>
                  <a:pt x="10800" y="3601"/>
                </a:cubicBezTo>
                <a:moveTo>
                  <a:pt x="5400" y="3601"/>
                </a:moveTo>
                <a:lnTo>
                  <a:pt x="4418" y="3601"/>
                </a:lnTo>
                <a:cubicBezTo>
                  <a:pt x="4147" y="3601"/>
                  <a:pt x="3927" y="4003"/>
                  <a:pt x="3927" y="4501"/>
                </a:cubicBezTo>
                <a:cubicBezTo>
                  <a:pt x="3927" y="4998"/>
                  <a:pt x="4147" y="5401"/>
                  <a:pt x="4418" y="5401"/>
                </a:cubicBezTo>
                <a:lnTo>
                  <a:pt x="5400" y="5401"/>
                </a:lnTo>
                <a:cubicBezTo>
                  <a:pt x="5671" y="5401"/>
                  <a:pt x="5891" y="4998"/>
                  <a:pt x="5891" y="4501"/>
                </a:cubicBezTo>
                <a:cubicBezTo>
                  <a:pt x="5891" y="4003"/>
                  <a:pt x="5671" y="3601"/>
                  <a:pt x="5400" y="3601"/>
                </a:cubicBezTo>
                <a:moveTo>
                  <a:pt x="17182" y="16199"/>
                </a:moveTo>
                <a:lnTo>
                  <a:pt x="16200" y="16199"/>
                </a:lnTo>
                <a:cubicBezTo>
                  <a:pt x="15929" y="16199"/>
                  <a:pt x="15709" y="16603"/>
                  <a:pt x="15709" y="17100"/>
                </a:cubicBezTo>
                <a:cubicBezTo>
                  <a:pt x="15709" y="17597"/>
                  <a:pt x="15929" y="18000"/>
                  <a:pt x="16200" y="18000"/>
                </a:cubicBezTo>
                <a:lnTo>
                  <a:pt x="17182" y="18000"/>
                </a:lnTo>
                <a:cubicBezTo>
                  <a:pt x="17453" y="18000"/>
                  <a:pt x="17673" y="17597"/>
                  <a:pt x="17673" y="17100"/>
                </a:cubicBezTo>
                <a:cubicBezTo>
                  <a:pt x="17673" y="16603"/>
                  <a:pt x="17453" y="16199"/>
                  <a:pt x="17182" y="16199"/>
                </a:cubicBezTo>
                <a:moveTo>
                  <a:pt x="20127" y="3601"/>
                </a:moveTo>
                <a:cubicBezTo>
                  <a:pt x="19856" y="3601"/>
                  <a:pt x="19636" y="3198"/>
                  <a:pt x="19636" y="2701"/>
                </a:cubicBezTo>
                <a:cubicBezTo>
                  <a:pt x="19636" y="2203"/>
                  <a:pt x="19856" y="1800"/>
                  <a:pt x="20127" y="1800"/>
                </a:cubicBezTo>
                <a:cubicBezTo>
                  <a:pt x="20398" y="1800"/>
                  <a:pt x="20618" y="2203"/>
                  <a:pt x="20618" y="2701"/>
                </a:cubicBezTo>
                <a:cubicBezTo>
                  <a:pt x="20618" y="3198"/>
                  <a:pt x="20398" y="3601"/>
                  <a:pt x="20127" y="3601"/>
                </a:cubicBezTo>
                <a:moveTo>
                  <a:pt x="20618" y="16365"/>
                </a:moveTo>
                <a:cubicBezTo>
                  <a:pt x="20464" y="16264"/>
                  <a:pt x="20300" y="16199"/>
                  <a:pt x="20127" y="16199"/>
                </a:cubicBezTo>
                <a:cubicBezTo>
                  <a:pt x="19314" y="16199"/>
                  <a:pt x="18655" y="17409"/>
                  <a:pt x="18655" y="18900"/>
                </a:cubicBezTo>
                <a:cubicBezTo>
                  <a:pt x="18655" y="19217"/>
                  <a:pt x="18689" y="19517"/>
                  <a:pt x="18744" y="19800"/>
                </a:cubicBezTo>
                <a:lnTo>
                  <a:pt x="2855" y="19800"/>
                </a:lnTo>
                <a:cubicBezTo>
                  <a:pt x="2910" y="19517"/>
                  <a:pt x="2945" y="19217"/>
                  <a:pt x="2945" y="18900"/>
                </a:cubicBezTo>
                <a:cubicBezTo>
                  <a:pt x="2945" y="17409"/>
                  <a:pt x="2286" y="16199"/>
                  <a:pt x="1473" y="16199"/>
                </a:cubicBezTo>
                <a:cubicBezTo>
                  <a:pt x="1299" y="16199"/>
                  <a:pt x="1136" y="16264"/>
                  <a:pt x="982" y="16365"/>
                </a:cubicBezTo>
                <a:lnTo>
                  <a:pt x="982" y="5235"/>
                </a:lnTo>
                <a:cubicBezTo>
                  <a:pt x="1136" y="5336"/>
                  <a:pt x="1299" y="5401"/>
                  <a:pt x="1473" y="5401"/>
                </a:cubicBezTo>
                <a:cubicBezTo>
                  <a:pt x="2286" y="5401"/>
                  <a:pt x="2945" y="4192"/>
                  <a:pt x="2945" y="2701"/>
                </a:cubicBezTo>
                <a:cubicBezTo>
                  <a:pt x="2945" y="2383"/>
                  <a:pt x="2910" y="2083"/>
                  <a:pt x="2855" y="1800"/>
                </a:cubicBezTo>
                <a:lnTo>
                  <a:pt x="18744" y="1800"/>
                </a:lnTo>
                <a:cubicBezTo>
                  <a:pt x="18689" y="2083"/>
                  <a:pt x="18655" y="2383"/>
                  <a:pt x="18655" y="2701"/>
                </a:cubicBezTo>
                <a:cubicBezTo>
                  <a:pt x="18655" y="4192"/>
                  <a:pt x="19314" y="5401"/>
                  <a:pt x="20127" y="5401"/>
                </a:cubicBezTo>
                <a:cubicBezTo>
                  <a:pt x="20300" y="5401"/>
                  <a:pt x="20464" y="5336"/>
                  <a:pt x="20618" y="5235"/>
                </a:cubicBezTo>
                <a:cubicBezTo>
                  <a:pt x="20618" y="5235"/>
                  <a:pt x="20618" y="16365"/>
                  <a:pt x="20618" y="16365"/>
                </a:cubicBezTo>
                <a:close/>
                <a:moveTo>
                  <a:pt x="20127" y="19800"/>
                </a:moveTo>
                <a:cubicBezTo>
                  <a:pt x="19856" y="19800"/>
                  <a:pt x="19636" y="19397"/>
                  <a:pt x="19636" y="18900"/>
                </a:cubicBezTo>
                <a:cubicBezTo>
                  <a:pt x="19636" y="18402"/>
                  <a:pt x="19856" y="18000"/>
                  <a:pt x="20127" y="18000"/>
                </a:cubicBezTo>
                <a:cubicBezTo>
                  <a:pt x="20398" y="18000"/>
                  <a:pt x="20618" y="18402"/>
                  <a:pt x="20618" y="18900"/>
                </a:cubicBezTo>
                <a:cubicBezTo>
                  <a:pt x="20618" y="19397"/>
                  <a:pt x="20398" y="19800"/>
                  <a:pt x="20127" y="19800"/>
                </a:cubicBezTo>
                <a:moveTo>
                  <a:pt x="1473" y="19800"/>
                </a:moveTo>
                <a:cubicBezTo>
                  <a:pt x="1202" y="19800"/>
                  <a:pt x="982" y="19397"/>
                  <a:pt x="982" y="18900"/>
                </a:cubicBezTo>
                <a:cubicBezTo>
                  <a:pt x="982" y="18402"/>
                  <a:pt x="1202" y="18000"/>
                  <a:pt x="1473" y="18000"/>
                </a:cubicBezTo>
                <a:cubicBezTo>
                  <a:pt x="1744" y="18000"/>
                  <a:pt x="1964" y="18402"/>
                  <a:pt x="1964" y="18900"/>
                </a:cubicBezTo>
                <a:cubicBezTo>
                  <a:pt x="1964" y="19397"/>
                  <a:pt x="1744" y="19800"/>
                  <a:pt x="1473" y="19800"/>
                </a:cubicBezTo>
                <a:moveTo>
                  <a:pt x="1473" y="1800"/>
                </a:moveTo>
                <a:cubicBezTo>
                  <a:pt x="1744" y="1800"/>
                  <a:pt x="1964" y="2203"/>
                  <a:pt x="1964" y="2701"/>
                </a:cubicBezTo>
                <a:cubicBezTo>
                  <a:pt x="1964" y="3198"/>
                  <a:pt x="1744" y="3601"/>
                  <a:pt x="1473" y="3601"/>
                </a:cubicBezTo>
                <a:cubicBezTo>
                  <a:pt x="1202" y="3601"/>
                  <a:pt x="982" y="3198"/>
                  <a:pt x="982" y="2701"/>
                </a:cubicBezTo>
                <a:cubicBezTo>
                  <a:pt x="982" y="2203"/>
                  <a:pt x="1202" y="1800"/>
                  <a:pt x="1473" y="1800"/>
                </a:cubicBezTo>
                <a:moveTo>
                  <a:pt x="20618" y="0"/>
                </a:moveTo>
                <a:lnTo>
                  <a:pt x="982" y="0"/>
                </a:lnTo>
                <a:cubicBezTo>
                  <a:pt x="439" y="0"/>
                  <a:pt x="0" y="806"/>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6"/>
                  <a:pt x="21160" y="0"/>
                  <a:pt x="20618"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2" name="Shape 2802"/>
          <p:cNvSpPr/>
          <p:nvPr/>
        </p:nvSpPr>
        <p:spPr>
          <a:xfrm>
            <a:off x="3892599" y="39950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3" name="Shape 2803"/>
          <p:cNvSpPr/>
          <p:nvPr/>
        </p:nvSpPr>
        <p:spPr>
          <a:xfrm>
            <a:off x="4959399" y="4020440"/>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5"/>
                </a:lnTo>
                <a:cubicBezTo>
                  <a:pt x="8165" y="13232"/>
                  <a:pt x="8167" y="13320"/>
                  <a:pt x="8171" y="13348"/>
                </a:cubicBezTo>
                <a:lnTo>
                  <a:pt x="9418" y="13348"/>
                </a:lnTo>
                <a:lnTo>
                  <a:pt x="9283" y="13883"/>
                </a:lnTo>
                <a:lnTo>
                  <a:pt x="8198" y="13883"/>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70"/>
                  <a:pt x="8003" y="15505"/>
                </a:cubicBezTo>
                <a:cubicBezTo>
                  <a:pt x="7769" y="15104"/>
                  <a:pt x="7623" y="14562"/>
                  <a:pt x="7566" y="13883"/>
                </a:cubicBezTo>
                <a:lnTo>
                  <a:pt x="7150" y="13883"/>
                </a:lnTo>
                <a:lnTo>
                  <a:pt x="7296" y="13348"/>
                </a:lnTo>
                <a:lnTo>
                  <a:pt x="7539" y="13348"/>
                </a:lnTo>
                <a:cubicBezTo>
                  <a:pt x="7536" y="13309"/>
                  <a:pt x="7532" y="13267"/>
                  <a:pt x="7530" y="13221"/>
                </a:cubicBezTo>
                <a:cubicBezTo>
                  <a:pt x="7529" y="13175"/>
                  <a:pt x="7528" y="13127"/>
                  <a:pt x="7528" y="13077"/>
                </a:cubicBezTo>
                <a:cubicBezTo>
                  <a:pt x="7528" y="13037"/>
                  <a:pt x="7529" y="12991"/>
                  <a:pt x="7530" y="12941"/>
                </a:cubicBezTo>
                <a:cubicBezTo>
                  <a:pt x="7532" y="12890"/>
                  <a:pt x="7536" y="12833"/>
                  <a:pt x="7539" y="12771"/>
                </a:cubicBezTo>
                <a:lnTo>
                  <a:pt x="7150" y="12771"/>
                </a:lnTo>
                <a:lnTo>
                  <a:pt x="7291" y="12227"/>
                </a:lnTo>
                <a:lnTo>
                  <a:pt x="7577" y="12227"/>
                </a:lnTo>
                <a:cubicBezTo>
                  <a:pt x="7667" y="11576"/>
                  <a:pt x="7831" y="11061"/>
                  <a:pt x="8068" y="10682"/>
                </a:cubicBezTo>
                <a:cubicBezTo>
                  <a:pt x="8345" y="10247"/>
                  <a:pt x="8700" y="10028"/>
                  <a:pt x="9132" y="10028"/>
                </a:cubicBezTo>
                <a:cubicBezTo>
                  <a:pt x="9445" y="10028"/>
                  <a:pt x="9766" y="10203"/>
                  <a:pt x="10093" y="10554"/>
                </a:cubicBezTo>
                <a:lnTo>
                  <a:pt x="9845" y="11327"/>
                </a:lnTo>
                <a:cubicBezTo>
                  <a:pt x="9614" y="10965"/>
                  <a:pt x="9362" y="10783"/>
                  <a:pt x="9089" y="10783"/>
                </a:cubicBezTo>
                <a:cubicBezTo>
                  <a:pt x="8847" y="10783"/>
                  <a:pt x="8646" y="10934"/>
                  <a:pt x="8484" y="11234"/>
                </a:cubicBezTo>
                <a:cubicBezTo>
                  <a:pt x="8347" y="11500"/>
                  <a:pt x="8255" y="11831"/>
                  <a:pt x="8209" y="12227"/>
                </a:cubicBezTo>
                <a:cubicBezTo>
                  <a:pt x="8209" y="12227"/>
                  <a:pt x="9634" y="12227"/>
                  <a:pt x="9634" y="12227"/>
                </a:cubicBezTo>
                <a:close/>
                <a:moveTo>
                  <a:pt x="8836" y="7714"/>
                </a:moveTo>
                <a:cubicBezTo>
                  <a:pt x="6938" y="7714"/>
                  <a:pt x="5400" y="10133"/>
                  <a:pt x="5400" y="13114"/>
                </a:cubicBezTo>
                <a:cubicBezTo>
                  <a:pt x="5400" y="16097"/>
                  <a:pt x="6938" y="18514"/>
                  <a:pt x="8836" y="18514"/>
                </a:cubicBezTo>
                <a:cubicBezTo>
                  <a:pt x="10734" y="18514"/>
                  <a:pt x="12273" y="16097"/>
                  <a:pt x="12273" y="13114"/>
                </a:cubicBezTo>
                <a:cubicBezTo>
                  <a:pt x="12273" y="10133"/>
                  <a:pt x="10734" y="7714"/>
                  <a:pt x="8836" y="7714"/>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8"/>
                  <a:pt x="982" y="17113"/>
                </a:cubicBezTo>
                <a:lnTo>
                  <a:pt x="982" y="9116"/>
                </a:lnTo>
                <a:cubicBezTo>
                  <a:pt x="1136" y="9202"/>
                  <a:pt x="1299" y="9257"/>
                  <a:pt x="1473" y="9257"/>
                </a:cubicBezTo>
                <a:cubicBezTo>
                  <a:pt x="2286" y="9257"/>
                  <a:pt x="2945" y="8222"/>
                  <a:pt x="2945" y="6943"/>
                </a:cubicBezTo>
                <a:cubicBezTo>
                  <a:pt x="2945" y="6671"/>
                  <a:pt x="2910" y="6414"/>
                  <a:pt x="2855" y="6171"/>
                </a:cubicBezTo>
                <a:lnTo>
                  <a:pt x="14818" y="6171"/>
                </a:lnTo>
                <a:cubicBezTo>
                  <a:pt x="14763" y="6414"/>
                  <a:pt x="14727" y="6671"/>
                  <a:pt x="14727" y="6943"/>
                </a:cubicBezTo>
                <a:cubicBezTo>
                  <a:pt x="14727" y="8222"/>
                  <a:pt x="15386"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2" y="20057"/>
                  <a:pt x="982" y="19712"/>
                  <a:pt x="982" y="19286"/>
                </a:cubicBezTo>
                <a:cubicBezTo>
                  <a:pt x="982" y="18860"/>
                  <a:pt x="1202"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2" y="7714"/>
                  <a:pt x="982" y="7369"/>
                  <a:pt x="982" y="6943"/>
                </a:cubicBezTo>
                <a:cubicBezTo>
                  <a:pt x="982" y="6517"/>
                  <a:pt x="1202"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20618" y="0"/>
                </a:moveTo>
                <a:lnTo>
                  <a:pt x="4909" y="0"/>
                </a:lnTo>
                <a:cubicBezTo>
                  <a:pt x="4367" y="0"/>
                  <a:pt x="3927" y="691"/>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1"/>
                  <a:pt x="21160" y="0"/>
                  <a:pt x="20618" y="0"/>
                </a:cubicBezTo>
                <a:moveTo>
                  <a:pt x="13255" y="16971"/>
                </a:moveTo>
                <a:cubicBezTo>
                  <a:pt x="12984" y="16971"/>
                  <a:pt x="12764" y="17317"/>
                  <a:pt x="12764" y="17743"/>
                </a:cubicBezTo>
                <a:cubicBezTo>
                  <a:pt x="12764" y="18169"/>
                  <a:pt x="12984" y="18514"/>
                  <a:pt x="13255" y="18514"/>
                </a:cubicBezTo>
                <a:cubicBezTo>
                  <a:pt x="13525" y="18514"/>
                  <a:pt x="13745" y="18169"/>
                  <a:pt x="13745" y="17743"/>
                </a:cubicBezTo>
                <a:cubicBezTo>
                  <a:pt x="13745" y="17317"/>
                  <a:pt x="13525" y="16971"/>
                  <a:pt x="13255" y="1697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4" name="Shape 2804"/>
          <p:cNvSpPr/>
          <p:nvPr/>
        </p:nvSpPr>
        <p:spPr>
          <a:xfrm>
            <a:off x="6026199" y="4045840"/>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6"/>
                </a:lnTo>
                <a:cubicBezTo>
                  <a:pt x="10458" y="13273"/>
                  <a:pt x="11518" y="13902"/>
                  <a:pt x="11675" y="12740"/>
                </a:cubicBezTo>
                <a:cubicBezTo>
                  <a:pt x="11839" y="11528"/>
                  <a:pt x="10736" y="11215"/>
                  <a:pt x="10393" y="11057"/>
                </a:cubicBezTo>
                <a:moveTo>
                  <a:pt x="10772" y="8246"/>
                </a:moveTo>
                <a:lnTo>
                  <a:pt x="10520" y="10114"/>
                </a:lnTo>
                <a:cubicBezTo>
                  <a:pt x="10806" y="10246"/>
                  <a:pt x="11689" y="10782"/>
                  <a:pt x="11832" y="9726"/>
                </a:cubicBezTo>
                <a:cubicBezTo>
                  <a:pt x="11981" y="8623"/>
                  <a:pt x="11059" y="8378"/>
                  <a:pt x="10772" y="8246"/>
                </a:cubicBezTo>
                <a:moveTo>
                  <a:pt x="12833" y="9742"/>
                </a:moveTo>
                <a:cubicBezTo>
                  <a:pt x="12767" y="10572"/>
                  <a:pt x="12517" y="10974"/>
                  <a:pt x="12186" y="11116"/>
                </a:cubicBezTo>
                <a:cubicBezTo>
                  <a:pt x="12641" y="11552"/>
                  <a:pt x="12872" y="12224"/>
                  <a:pt x="12652" y="13386"/>
                </a:cubicBezTo>
                <a:cubicBezTo>
                  <a:pt x="12378" y="14828"/>
                  <a:pt x="11728" y="14950"/>
                  <a:pt x="10863" y="14648"/>
                </a:cubicBezTo>
                <a:lnTo>
                  <a:pt x="10653" y="16200"/>
                </a:lnTo>
                <a:lnTo>
                  <a:pt x="10146" y="15966"/>
                </a:lnTo>
                <a:lnTo>
                  <a:pt x="10353" y="14435"/>
                </a:lnTo>
                <a:cubicBezTo>
                  <a:pt x="10222" y="14376"/>
                  <a:pt x="10088" y="14311"/>
                  <a:pt x="9949" y="14242"/>
                </a:cubicBezTo>
                <a:lnTo>
                  <a:pt x="9741" y="15780"/>
                </a:lnTo>
                <a:lnTo>
                  <a:pt x="9235" y="15548"/>
                </a:lnTo>
                <a:lnTo>
                  <a:pt x="9444" y="13993"/>
                </a:lnTo>
                <a:cubicBezTo>
                  <a:pt x="9326" y="13936"/>
                  <a:pt x="9206" y="13877"/>
                  <a:pt x="9083" y="13820"/>
                </a:cubicBezTo>
                <a:lnTo>
                  <a:pt x="8423" y="13517"/>
                </a:lnTo>
                <a:lnTo>
                  <a:pt x="8675" y="12446"/>
                </a:lnTo>
                <a:cubicBezTo>
                  <a:pt x="8675" y="12446"/>
                  <a:pt x="9049" y="12629"/>
                  <a:pt x="9043" y="12615"/>
                </a:cubicBezTo>
                <a:cubicBezTo>
                  <a:pt x="9187" y="12681"/>
                  <a:pt x="9251" y="12509"/>
                  <a:pt x="9276" y="12393"/>
                </a:cubicBezTo>
                <a:lnTo>
                  <a:pt x="9607" y="9940"/>
                </a:lnTo>
                <a:cubicBezTo>
                  <a:pt x="9626" y="9949"/>
                  <a:pt x="9644" y="9957"/>
                  <a:pt x="9661" y="9965"/>
                </a:cubicBezTo>
                <a:cubicBezTo>
                  <a:pt x="9641" y="9950"/>
                  <a:pt x="9623" y="9940"/>
                  <a:pt x="9608" y="9933"/>
                </a:cubicBezTo>
                <a:lnTo>
                  <a:pt x="9845" y="8183"/>
                </a:lnTo>
                <a:cubicBezTo>
                  <a:pt x="9851" y="7984"/>
                  <a:pt x="9814" y="7733"/>
                  <a:pt x="9608" y="7639"/>
                </a:cubicBezTo>
                <a:cubicBezTo>
                  <a:pt x="9616" y="7629"/>
                  <a:pt x="9240" y="7469"/>
                  <a:pt x="9240" y="7469"/>
                </a:cubicBezTo>
                <a:lnTo>
                  <a:pt x="9375" y="6471"/>
                </a:lnTo>
                <a:lnTo>
                  <a:pt x="10074" y="6793"/>
                </a:lnTo>
                <a:lnTo>
                  <a:pt x="10074" y="6798"/>
                </a:lnTo>
                <a:cubicBezTo>
                  <a:pt x="10179" y="6845"/>
                  <a:pt x="10288" y="6892"/>
                  <a:pt x="10398" y="6937"/>
                </a:cubicBezTo>
                <a:lnTo>
                  <a:pt x="10606" y="5401"/>
                </a:lnTo>
                <a:lnTo>
                  <a:pt x="11113" y="5634"/>
                </a:lnTo>
                <a:lnTo>
                  <a:pt x="10909" y="7140"/>
                </a:lnTo>
                <a:cubicBezTo>
                  <a:pt x="11045" y="7197"/>
                  <a:pt x="11182" y="7255"/>
                  <a:pt x="11315" y="7317"/>
                </a:cubicBezTo>
                <a:lnTo>
                  <a:pt x="11517" y="5821"/>
                </a:lnTo>
                <a:lnTo>
                  <a:pt x="12025" y="6054"/>
                </a:lnTo>
                <a:lnTo>
                  <a:pt x="11817" y="7590"/>
                </a:lnTo>
                <a:cubicBezTo>
                  <a:pt x="12457" y="7998"/>
                  <a:pt x="12926" y="8607"/>
                  <a:pt x="12833" y="9742"/>
                </a:cubicBezTo>
                <a:moveTo>
                  <a:pt x="10800" y="3600"/>
                </a:moveTo>
                <a:cubicBezTo>
                  <a:pt x="8631" y="3600"/>
                  <a:pt x="6873" y="6824"/>
                  <a:pt x="6873" y="10800"/>
                </a:cubicBezTo>
                <a:cubicBezTo>
                  <a:pt x="6873" y="14777"/>
                  <a:pt x="8631" y="18000"/>
                  <a:pt x="10800" y="18000"/>
                </a:cubicBezTo>
                <a:cubicBezTo>
                  <a:pt x="12969" y="18000"/>
                  <a:pt x="14727" y="14777"/>
                  <a:pt x="14727" y="10800"/>
                </a:cubicBezTo>
                <a:cubicBezTo>
                  <a:pt x="14727" y="6824"/>
                  <a:pt x="12969" y="3600"/>
                  <a:pt x="10800" y="3600"/>
                </a:cubicBezTo>
                <a:moveTo>
                  <a:pt x="17182" y="16200"/>
                </a:moveTo>
                <a:lnTo>
                  <a:pt x="16200" y="16200"/>
                </a:lnTo>
                <a:cubicBezTo>
                  <a:pt x="15928" y="16200"/>
                  <a:pt x="15709" y="16603"/>
                  <a:pt x="15709" y="17100"/>
                </a:cubicBezTo>
                <a:cubicBezTo>
                  <a:pt x="15709" y="17598"/>
                  <a:pt x="15928" y="18000"/>
                  <a:pt x="16200" y="18000"/>
                </a:cubicBezTo>
                <a:lnTo>
                  <a:pt x="17182" y="18000"/>
                </a:lnTo>
                <a:cubicBezTo>
                  <a:pt x="17453" y="18000"/>
                  <a:pt x="17673" y="17598"/>
                  <a:pt x="17673" y="17100"/>
                </a:cubicBezTo>
                <a:cubicBezTo>
                  <a:pt x="17673" y="16603"/>
                  <a:pt x="17453" y="16200"/>
                  <a:pt x="17182" y="16200"/>
                </a:cubicBezTo>
                <a:moveTo>
                  <a:pt x="5400" y="3600"/>
                </a:moveTo>
                <a:lnTo>
                  <a:pt x="4418" y="3600"/>
                </a:lnTo>
                <a:cubicBezTo>
                  <a:pt x="4147" y="3600"/>
                  <a:pt x="3927" y="4003"/>
                  <a:pt x="3927" y="4500"/>
                </a:cubicBezTo>
                <a:cubicBezTo>
                  <a:pt x="3927" y="4998"/>
                  <a:pt x="4147" y="5400"/>
                  <a:pt x="4418" y="5400"/>
                </a:cubicBezTo>
                <a:lnTo>
                  <a:pt x="5400" y="5400"/>
                </a:lnTo>
                <a:cubicBezTo>
                  <a:pt x="5671" y="5400"/>
                  <a:pt x="5891" y="4998"/>
                  <a:pt x="5891" y="4500"/>
                </a:cubicBezTo>
                <a:cubicBezTo>
                  <a:pt x="5891" y="4003"/>
                  <a:pt x="5671" y="3600"/>
                  <a:pt x="5400" y="3600"/>
                </a:cubicBezTo>
                <a:moveTo>
                  <a:pt x="20127" y="3600"/>
                </a:moveTo>
                <a:cubicBezTo>
                  <a:pt x="19856" y="3600"/>
                  <a:pt x="19636" y="3198"/>
                  <a:pt x="19636" y="2700"/>
                </a:cubicBezTo>
                <a:cubicBezTo>
                  <a:pt x="19636" y="2203"/>
                  <a:pt x="19856" y="1800"/>
                  <a:pt x="20127" y="1800"/>
                </a:cubicBezTo>
                <a:cubicBezTo>
                  <a:pt x="20398" y="1800"/>
                  <a:pt x="20618" y="2203"/>
                  <a:pt x="20618" y="2700"/>
                </a:cubicBezTo>
                <a:cubicBezTo>
                  <a:pt x="20618" y="3198"/>
                  <a:pt x="20398" y="3600"/>
                  <a:pt x="20127" y="3600"/>
                </a:cubicBezTo>
                <a:moveTo>
                  <a:pt x="20618" y="16365"/>
                </a:moveTo>
                <a:cubicBezTo>
                  <a:pt x="20464" y="16265"/>
                  <a:pt x="20300" y="16200"/>
                  <a:pt x="20127" y="16200"/>
                </a:cubicBezTo>
                <a:cubicBezTo>
                  <a:pt x="19314" y="16200"/>
                  <a:pt x="18655" y="17410"/>
                  <a:pt x="18655" y="18900"/>
                </a:cubicBezTo>
                <a:cubicBezTo>
                  <a:pt x="18655" y="19217"/>
                  <a:pt x="18690" y="19518"/>
                  <a:pt x="18744" y="19800"/>
                </a:cubicBezTo>
                <a:lnTo>
                  <a:pt x="2855" y="19800"/>
                </a:lnTo>
                <a:cubicBezTo>
                  <a:pt x="2910" y="19518"/>
                  <a:pt x="2945" y="19217"/>
                  <a:pt x="2945" y="18900"/>
                </a:cubicBezTo>
                <a:cubicBezTo>
                  <a:pt x="2945" y="17410"/>
                  <a:pt x="2286" y="16200"/>
                  <a:pt x="1473" y="16200"/>
                </a:cubicBezTo>
                <a:cubicBezTo>
                  <a:pt x="1299" y="16200"/>
                  <a:pt x="1136" y="16265"/>
                  <a:pt x="982" y="16365"/>
                </a:cubicBezTo>
                <a:lnTo>
                  <a:pt x="982" y="5235"/>
                </a:lnTo>
                <a:cubicBezTo>
                  <a:pt x="1136" y="5336"/>
                  <a:pt x="1299" y="5400"/>
                  <a:pt x="1473" y="5400"/>
                </a:cubicBezTo>
                <a:cubicBezTo>
                  <a:pt x="2286" y="5400"/>
                  <a:pt x="2945" y="4192"/>
                  <a:pt x="2945" y="2700"/>
                </a:cubicBezTo>
                <a:cubicBezTo>
                  <a:pt x="2945" y="2383"/>
                  <a:pt x="2910" y="2083"/>
                  <a:pt x="2855" y="1800"/>
                </a:cubicBezTo>
                <a:lnTo>
                  <a:pt x="18744" y="1800"/>
                </a:lnTo>
                <a:cubicBezTo>
                  <a:pt x="18690" y="2083"/>
                  <a:pt x="18655" y="2383"/>
                  <a:pt x="18655" y="2700"/>
                </a:cubicBezTo>
                <a:cubicBezTo>
                  <a:pt x="18655" y="4192"/>
                  <a:pt x="19314" y="5400"/>
                  <a:pt x="20127" y="5400"/>
                </a:cubicBezTo>
                <a:cubicBezTo>
                  <a:pt x="20300" y="5400"/>
                  <a:pt x="20464" y="5336"/>
                  <a:pt x="20618" y="5235"/>
                </a:cubicBezTo>
                <a:cubicBezTo>
                  <a:pt x="20618" y="5235"/>
                  <a:pt x="20618" y="16365"/>
                  <a:pt x="20618" y="16365"/>
                </a:cubicBezTo>
                <a:close/>
                <a:moveTo>
                  <a:pt x="20127" y="19800"/>
                </a:moveTo>
                <a:cubicBezTo>
                  <a:pt x="19856" y="19800"/>
                  <a:pt x="19636" y="19398"/>
                  <a:pt x="19636" y="18900"/>
                </a:cubicBezTo>
                <a:cubicBezTo>
                  <a:pt x="19636" y="18403"/>
                  <a:pt x="19856" y="18000"/>
                  <a:pt x="20127" y="18000"/>
                </a:cubicBezTo>
                <a:cubicBezTo>
                  <a:pt x="20398" y="18000"/>
                  <a:pt x="20618" y="18403"/>
                  <a:pt x="20618" y="18900"/>
                </a:cubicBezTo>
                <a:cubicBezTo>
                  <a:pt x="20618" y="19398"/>
                  <a:pt x="20398" y="19800"/>
                  <a:pt x="20127" y="19800"/>
                </a:cubicBezTo>
                <a:moveTo>
                  <a:pt x="1473" y="19800"/>
                </a:moveTo>
                <a:cubicBezTo>
                  <a:pt x="1201" y="19800"/>
                  <a:pt x="982" y="19398"/>
                  <a:pt x="982" y="18900"/>
                </a:cubicBezTo>
                <a:cubicBezTo>
                  <a:pt x="982" y="18403"/>
                  <a:pt x="1201" y="18000"/>
                  <a:pt x="1473" y="18000"/>
                </a:cubicBezTo>
                <a:cubicBezTo>
                  <a:pt x="1744" y="18000"/>
                  <a:pt x="1964" y="18403"/>
                  <a:pt x="1964" y="18900"/>
                </a:cubicBezTo>
                <a:cubicBezTo>
                  <a:pt x="1964" y="19398"/>
                  <a:pt x="1744" y="19800"/>
                  <a:pt x="1473" y="19800"/>
                </a:cubicBezTo>
                <a:moveTo>
                  <a:pt x="1473" y="1800"/>
                </a:moveTo>
                <a:cubicBezTo>
                  <a:pt x="1744" y="1800"/>
                  <a:pt x="1964" y="2203"/>
                  <a:pt x="1964" y="2700"/>
                </a:cubicBezTo>
                <a:cubicBezTo>
                  <a:pt x="1964" y="3198"/>
                  <a:pt x="1744" y="3600"/>
                  <a:pt x="1473" y="3600"/>
                </a:cubicBezTo>
                <a:cubicBezTo>
                  <a:pt x="1201" y="3600"/>
                  <a:pt x="982" y="3198"/>
                  <a:pt x="982" y="2700"/>
                </a:cubicBezTo>
                <a:cubicBezTo>
                  <a:pt x="982" y="2203"/>
                  <a:pt x="1201" y="1800"/>
                  <a:pt x="1473" y="1800"/>
                </a:cubicBezTo>
                <a:moveTo>
                  <a:pt x="20618" y="0"/>
                </a:moveTo>
                <a:lnTo>
                  <a:pt x="982" y="0"/>
                </a:lnTo>
                <a:cubicBezTo>
                  <a:pt x="439" y="0"/>
                  <a:pt x="0" y="806"/>
                  <a:pt x="0" y="1800"/>
                </a:cubicBezTo>
                <a:lnTo>
                  <a:pt x="0" y="19800"/>
                </a:lnTo>
                <a:cubicBezTo>
                  <a:pt x="0" y="20794"/>
                  <a:pt x="439" y="21600"/>
                  <a:pt x="982" y="21600"/>
                </a:cubicBezTo>
                <a:lnTo>
                  <a:pt x="20618" y="21600"/>
                </a:lnTo>
                <a:cubicBezTo>
                  <a:pt x="21160" y="21600"/>
                  <a:pt x="21600" y="20794"/>
                  <a:pt x="21600" y="19800"/>
                </a:cubicBezTo>
                <a:lnTo>
                  <a:pt x="21600" y="1800"/>
                </a:lnTo>
                <a:cubicBezTo>
                  <a:pt x="21600" y="806"/>
                  <a:pt x="21160" y="0"/>
                  <a:pt x="20618"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5" name="Shape 2805"/>
          <p:cNvSpPr/>
          <p:nvPr/>
        </p:nvSpPr>
        <p:spPr>
          <a:xfrm>
            <a:off x="7092999" y="39950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7"/>
                </a:lnTo>
                <a:cubicBezTo>
                  <a:pt x="10458" y="15355"/>
                  <a:pt x="11518" y="15826"/>
                  <a:pt x="11675" y="14955"/>
                </a:cubicBezTo>
                <a:cubicBezTo>
                  <a:pt x="11839" y="14046"/>
                  <a:pt x="10737" y="13811"/>
                  <a:pt x="10393" y="13692"/>
                </a:cubicBezTo>
                <a:moveTo>
                  <a:pt x="12834" y="12706"/>
                </a:moveTo>
                <a:cubicBezTo>
                  <a:pt x="12767" y="13329"/>
                  <a:pt x="12517" y="13631"/>
                  <a:pt x="12186" y="13737"/>
                </a:cubicBezTo>
                <a:cubicBezTo>
                  <a:pt x="12641" y="14064"/>
                  <a:pt x="12873" y="14567"/>
                  <a:pt x="12652" y="15439"/>
                </a:cubicBezTo>
                <a:cubicBezTo>
                  <a:pt x="12378" y="16521"/>
                  <a:pt x="11728" y="16613"/>
                  <a:pt x="10863" y="16386"/>
                </a:cubicBezTo>
                <a:lnTo>
                  <a:pt x="10653" y="17550"/>
                </a:lnTo>
                <a:lnTo>
                  <a:pt x="10147" y="17375"/>
                </a:lnTo>
                <a:lnTo>
                  <a:pt x="10354" y="16227"/>
                </a:lnTo>
                <a:cubicBezTo>
                  <a:pt x="10222" y="16182"/>
                  <a:pt x="10088" y="16133"/>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5"/>
                </a:cubicBezTo>
                <a:lnTo>
                  <a:pt x="9608" y="12855"/>
                </a:lnTo>
                <a:cubicBezTo>
                  <a:pt x="9626" y="12862"/>
                  <a:pt x="9645" y="12868"/>
                  <a:pt x="9661" y="12874"/>
                </a:cubicBezTo>
                <a:cubicBezTo>
                  <a:pt x="9641" y="12862"/>
                  <a:pt x="9623" y="12855"/>
                  <a:pt x="9609" y="12850"/>
                </a:cubicBezTo>
                <a:lnTo>
                  <a:pt x="9845" y="11537"/>
                </a:lnTo>
                <a:cubicBezTo>
                  <a:pt x="9852" y="11388"/>
                  <a:pt x="9814" y="11200"/>
                  <a:pt x="9609" y="11129"/>
                </a:cubicBezTo>
                <a:cubicBezTo>
                  <a:pt x="9617" y="11121"/>
                  <a:pt x="9241" y="11002"/>
                  <a:pt x="9241" y="11002"/>
                </a:cubicBezTo>
                <a:lnTo>
                  <a:pt x="9376" y="10253"/>
                </a:lnTo>
                <a:lnTo>
                  <a:pt x="10075" y="10494"/>
                </a:lnTo>
                <a:lnTo>
                  <a:pt x="10074" y="10498"/>
                </a:lnTo>
                <a:cubicBezTo>
                  <a:pt x="10180" y="10534"/>
                  <a:pt x="10288" y="10569"/>
                  <a:pt x="10398" y="10603"/>
                </a:cubicBezTo>
                <a:lnTo>
                  <a:pt x="10606" y="9451"/>
                </a:lnTo>
                <a:lnTo>
                  <a:pt x="11113" y="9626"/>
                </a:lnTo>
                <a:lnTo>
                  <a:pt x="10909" y="10755"/>
                </a:lnTo>
                <a:cubicBezTo>
                  <a:pt x="11045" y="10798"/>
                  <a:pt x="11182" y="10842"/>
                  <a:pt x="11316" y="10887"/>
                </a:cubicBezTo>
                <a:lnTo>
                  <a:pt x="11518" y="9765"/>
                </a:lnTo>
                <a:lnTo>
                  <a:pt x="12025" y="9940"/>
                </a:lnTo>
                <a:lnTo>
                  <a:pt x="11817" y="11093"/>
                </a:lnTo>
                <a:cubicBezTo>
                  <a:pt x="12457" y="11398"/>
                  <a:pt x="12926" y="11855"/>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10773" y="11584"/>
                </a:moveTo>
                <a:lnTo>
                  <a:pt x="10520" y="12985"/>
                </a:lnTo>
                <a:cubicBezTo>
                  <a:pt x="10807" y="13084"/>
                  <a:pt x="11689" y="13487"/>
                  <a:pt x="11832" y="12694"/>
                </a:cubicBezTo>
                <a:cubicBezTo>
                  <a:pt x="11981" y="11867"/>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6" name="Shape 2806"/>
          <p:cNvSpPr/>
          <p:nvPr/>
        </p:nvSpPr>
        <p:spPr>
          <a:xfrm>
            <a:off x="8159799" y="4020440"/>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40"/>
                  <a:pt x="9938" y="13340"/>
                </a:cubicBezTo>
                <a:cubicBezTo>
                  <a:pt x="10292" y="13653"/>
                  <a:pt x="10472" y="14131"/>
                  <a:pt x="10300" y="14961"/>
                </a:cubicBezTo>
                <a:cubicBezTo>
                  <a:pt x="10088" y="15991"/>
                  <a:pt x="9582" y="16078"/>
                  <a:pt x="8910" y="15863"/>
                </a:cubicBezTo>
                <a:lnTo>
                  <a:pt x="8746" y="16971"/>
                </a:lnTo>
                <a:lnTo>
                  <a:pt x="8352" y="16805"/>
                </a:lnTo>
                <a:lnTo>
                  <a:pt x="8513" y="15711"/>
                </a:lnTo>
                <a:cubicBezTo>
                  <a:pt x="8411" y="15668"/>
                  <a:pt x="8306" y="15622"/>
                  <a:pt x="8199" y="15573"/>
                </a:cubicBezTo>
                <a:lnTo>
                  <a:pt x="8037" y="16672"/>
                </a:lnTo>
                <a:lnTo>
                  <a:pt x="7643" y="16505"/>
                </a:lnTo>
                <a:lnTo>
                  <a:pt x="7806" y="15395"/>
                </a:lnTo>
                <a:cubicBezTo>
                  <a:pt x="7714" y="15355"/>
                  <a:pt x="7621" y="15312"/>
                  <a:pt x="7525" y="15272"/>
                </a:cubicBezTo>
                <a:lnTo>
                  <a:pt x="7012" y="15055"/>
                </a:lnTo>
                <a:lnTo>
                  <a:pt x="7207" y="14290"/>
                </a:lnTo>
                <a:cubicBezTo>
                  <a:pt x="7207" y="14290"/>
                  <a:pt x="7498" y="14421"/>
                  <a:pt x="7495" y="14412"/>
                </a:cubicBezTo>
                <a:cubicBezTo>
                  <a:pt x="7606" y="14459"/>
                  <a:pt x="7656" y="14335"/>
                  <a:pt x="7675" y="14252"/>
                </a:cubicBezTo>
                <a:lnTo>
                  <a:pt x="7933" y="12501"/>
                </a:lnTo>
                <a:cubicBezTo>
                  <a:pt x="7948" y="12506"/>
                  <a:pt x="7961" y="12512"/>
                  <a:pt x="7974" y="12518"/>
                </a:cubicBezTo>
                <a:cubicBezTo>
                  <a:pt x="7959" y="12507"/>
                  <a:pt x="7945" y="12501"/>
                  <a:pt x="7934" y="12495"/>
                </a:cubicBezTo>
                <a:lnTo>
                  <a:pt x="8118" y="11245"/>
                </a:lnTo>
                <a:cubicBezTo>
                  <a:pt x="8122" y="11103"/>
                  <a:pt x="8093" y="10924"/>
                  <a:pt x="7934" y="10856"/>
                </a:cubicBezTo>
                <a:cubicBezTo>
                  <a:pt x="7940" y="10849"/>
                  <a:pt x="7647" y="10735"/>
                  <a:pt x="7647" y="10735"/>
                </a:cubicBezTo>
                <a:lnTo>
                  <a:pt x="7752" y="10022"/>
                </a:lnTo>
                <a:lnTo>
                  <a:pt x="8297" y="10252"/>
                </a:lnTo>
                <a:lnTo>
                  <a:pt x="8296" y="10255"/>
                </a:lnTo>
                <a:cubicBezTo>
                  <a:pt x="8378" y="10289"/>
                  <a:pt x="8462" y="10322"/>
                  <a:pt x="8548" y="10356"/>
                </a:cubicBezTo>
                <a:lnTo>
                  <a:pt x="8709" y="9258"/>
                </a:lnTo>
                <a:lnTo>
                  <a:pt x="9103" y="9424"/>
                </a:lnTo>
                <a:lnTo>
                  <a:pt x="8945" y="10500"/>
                </a:lnTo>
                <a:cubicBezTo>
                  <a:pt x="9051" y="10541"/>
                  <a:pt x="9158" y="10582"/>
                  <a:pt x="9261" y="10627"/>
                </a:cubicBezTo>
                <a:lnTo>
                  <a:pt x="9418" y="9557"/>
                </a:lnTo>
                <a:lnTo>
                  <a:pt x="9813" y="9724"/>
                </a:lnTo>
                <a:lnTo>
                  <a:pt x="9651" y="10822"/>
                </a:lnTo>
                <a:cubicBezTo>
                  <a:pt x="10149" y="11112"/>
                  <a:pt x="10513" y="11548"/>
                  <a:pt x="10442" y="12358"/>
                </a:cubicBezTo>
                <a:moveTo>
                  <a:pt x="8836" y="7714"/>
                </a:moveTo>
                <a:cubicBezTo>
                  <a:pt x="6938" y="7714"/>
                  <a:pt x="5400" y="10132"/>
                  <a:pt x="5400" y="13114"/>
                </a:cubicBezTo>
                <a:cubicBezTo>
                  <a:pt x="5400" y="16097"/>
                  <a:pt x="6938" y="18514"/>
                  <a:pt x="8836" y="18514"/>
                </a:cubicBezTo>
                <a:cubicBezTo>
                  <a:pt x="10734" y="18514"/>
                  <a:pt x="12273" y="16097"/>
                  <a:pt x="12273" y="13114"/>
                </a:cubicBezTo>
                <a:cubicBezTo>
                  <a:pt x="12273" y="10132"/>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4"/>
                </a:lnTo>
                <a:cubicBezTo>
                  <a:pt x="8865" y="12718"/>
                  <a:pt x="9552" y="13102"/>
                  <a:pt x="9663" y="12347"/>
                </a:cubicBezTo>
                <a:cubicBezTo>
                  <a:pt x="9778" y="11559"/>
                  <a:pt x="9062" y="11384"/>
                  <a:pt x="8839" y="11290"/>
                </a:cubicBezTo>
                <a:moveTo>
                  <a:pt x="20618" y="0"/>
                </a:moveTo>
                <a:lnTo>
                  <a:pt x="4909" y="0"/>
                </a:lnTo>
                <a:cubicBezTo>
                  <a:pt x="4367" y="0"/>
                  <a:pt x="3927" y="691"/>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1"/>
                  <a:pt x="21160" y="0"/>
                  <a:pt x="20618" y="0"/>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8"/>
                  <a:pt x="982" y="17113"/>
                </a:cubicBezTo>
                <a:lnTo>
                  <a:pt x="982" y="9116"/>
                </a:lnTo>
                <a:cubicBezTo>
                  <a:pt x="1136" y="9202"/>
                  <a:pt x="1300" y="9257"/>
                  <a:pt x="1473" y="9257"/>
                </a:cubicBezTo>
                <a:cubicBezTo>
                  <a:pt x="2286" y="9257"/>
                  <a:pt x="2945" y="8222"/>
                  <a:pt x="2945" y="6943"/>
                </a:cubicBezTo>
                <a:cubicBezTo>
                  <a:pt x="2945" y="6671"/>
                  <a:pt x="2910" y="6414"/>
                  <a:pt x="2855" y="6171"/>
                </a:cubicBezTo>
                <a:lnTo>
                  <a:pt x="14817" y="6171"/>
                </a:lnTo>
                <a:cubicBezTo>
                  <a:pt x="14763" y="6414"/>
                  <a:pt x="14727" y="6671"/>
                  <a:pt x="14727" y="6943"/>
                </a:cubicBezTo>
                <a:cubicBezTo>
                  <a:pt x="14727" y="8222"/>
                  <a:pt x="15387"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1" y="20057"/>
                  <a:pt x="982" y="19712"/>
                  <a:pt x="982" y="19286"/>
                </a:cubicBezTo>
                <a:cubicBezTo>
                  <a:pt x="982" y="18860"/>
                  <a:pt x="1201"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1" y="7714"/>
                  <a:pt x="982" y="7369"/>
                  <a:pt x="982" y="6943"/>
                </a:cubicBezTo>
                <a:cubicBezTo>
                  <a:pt x="982" y="6517"/>
                  <a:pt x="1201"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8543" y="13297"/>
                </a:moveTo>
                <a:lnTo>
                  <a:pt x="8327" y="14769"/>
                </a:lnTo>
                <a:cubicBezTo>
                  <a:pt x="8595" y="14882"/>
                  <a:pt x="9419" y="15330"/>
                  <a:pt x="9541" y="14500"/>
                </a:cubicBezTo>
                <a:cubicBezTo>
                  <a:pt x="9669" y="13634"/>
                  <a:pt x="8811" y="13410"/>
                  <a:pt x="8543" y="13297"/>
                </a:cubicBezTo>
                <a:moveTo>
                  <a:pt x="4418" y="7714"/>
                </a:moveTo>
                <a:cubicBezTo>
                  <a:pt x="4147" y="7714"/>
                  <a:pt x="3927" y="8060"/>
                  <a:pt x="3927" y="8486"/>
                </a:cubicBezTo>
                <a:cubicBezTo>
                  <a:pt x="3927" y="8912"/>
                  <a:pt x="4147" y="9257"/>
                  <a:pt x="4418" y="9257"/>
                </a:cubicBezTo>
                <a:cubicBezTo>
                  <a:pt x="4690" y="9257"/>
                  <a:pt x="4909" y="8912"/>
                  <a:pt x="4909" y="8486"/>
                </a:cubicBezTo>
                <a:cubicBezTo>
                  <a:pt x="4909" y="8060"/>
                  <a:pt x="4690" y="7714"/>
                  <a:pt x="4418" y="771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7" name="Shape 2807"/>
          <p:cNvSpPr/>
          <p:nvPr/>
        </p:nvSpPr>
        <p:spPr>
          <a:xfrm>
            <a:off x="9226599" y="39950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8" name="Shape 2808"/>
          <p:cNvSpPr/>
          <p:nvPr/>
        </p:nvSpPr>
        <p:spPr>
          <a:xfrm>
            <a:off x="102933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9" name="Shape 2809"/>
          <p:cNvSpPr/>
          <p:nvPr/>
        </p:nvSpPr>
        <p:spPr>
          <a:xfrm>
            <a:off x="11360199"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2" y="18613"/>
                </a:cubicBezTo>
                <a:cubicBezTo>
                  <a:pt x="19479" y="18552"/>
                  <a:pt x="19581" y="18430"/>
                  <a:pt x="19619" y="18282"/>
                </a:cubicBezTo>
                <a:moveTo>
                  <a:pt x="11291" y="2945"/>
                </a:moveTo>
                <a:cubicBezTo>
                  <a:pt x="11427" y="2945"/>
                  <a:pt x="11549" y="2891"/>
                  <a:pt x="11638" y="2802"/>
                </a:cubicBezTo>
                <a:lnTo>
                  <a:pt x="12764" y="1676"/>
                </a:lnTo>
                <a:lnTo>
                  <a:pt x="12764" y="7364"/>
                </a:lnTo>
                <a:cubicBezTo>
                  <a:pt x="12764" y="7634"/>
                  <a:pt x="12983" y="7855"/>
                  <a:pt x="13255" y="7855"/>
                </a:cubicBezTo>
                <a:cubicBezTo>
                  <a:pt x="13526" y="7855"/>
                  <a:pt x="13745" y="7634"/>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6"/>
                  <a:pt x="15565" y="2107"/>
                </a:cubicBezTo>
                <a:lnTo>
                  <a:pt x="13602" y="144"/>
                </a:lnTo>
                <a:cubicBezTo>
                  <a:pt x="13513" y="55"/>
                  <a:pt x="13390" y="0"/>
                  <a:pt x="13255" y="0"/>
                </a:cubicBezTo>
                <a:cubicBezTo>
                  <a:pt x="13118" y="0"/>
                  <a:pt x="12996" y="55"/>
                  <a:pt x="12907" y="144"/>
                </a:cubicBezTo>
                <a:lnTo>
                  <a:pt x="10944" y="2107"/>
                </a:lnTo>
                <a:cubicBezTo>
                  <a:pt x="10855" y="2196"/>
                  <a:pt x="10800" y="2319"/>
                  <a:pt x="10800" y="2455"/>
                </a:cubicBezTo>
                <a:cubicBezTo>
                  <a:pt x="10800" y="2726"/>
                  <a:pt x="11020" y="2945"/>
                  <a:pt x="11291" y="29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0" name="Shape 2810"/>
          <p:cNvSpPr/>
          <p:nvPr/>
        </p:nvSpPr>
        <p:spPr>
          <a:xfrm>
            <a:off x="12458303" y="287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1" name="Shape 2811"/>
          <p:cNvSpPr/>
          <p:nvPr/>
        </p:nvSpPr>
        <p:spPr>
          <a:xfrm>
            <a:off x="13525103" y="287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10944" y="5242"/>
                </a:moveTo>
                <a:cubicBezTo>
                  <a:pt x="11033" y="5340"/>
                  <a:pt x="11155" y="5400"/>
                  <a:pt x="11291" y="5400"/>
                </a:cubicBezTo>
                <a:cubicBezTo>
                  <a:pt x="11562" y="5400"/>
                  <a:pt x="11782" y="5159"/>
                  <a:pt x="11782" y="4860"/>
                </a:cubicBezTo>
                <a:cubicBezTo>
                  <a:pt x="11782" y="4711"/>
                  <a:pt x="11727" y="4577"/>
                  <a:pt x="11638" y="4478"/>
                </a:cubicBezTo>
                <a:lnTo>
                  <a:pt x="10512" y="3240"/>
                </a:lnTo>
                <a:lnTo>
                  <a:pt x="16200" y="3240"/>
                </a:lnTo>
                <a:cubicBezTo>
                  <a:pt x="16471" y="3240"/>
                  <a:pt x="16691" y="2999"/>
                  <a:pt x="16691" y="2700"/>
                </a:cubicBezTo>
                <a:cubicBezTo>
                  <a:pt x="16691" y="2402"/>
                  <a:pt x="16471" y="2160"/>
                  <a:pt x="16200" y="2160"/>
                </a:cubicBezTo>
                <a:lnTo>
                  <a:pt x="10512" y="2160"/>
                </a:lnTo>
                <a:lnTo>
                  <a:pt x="11638" y="922"/>
                </a:lnTo>
                <a:cubicBezTo>
                  <a:pt x="11727" y="824"/>
                  <a:pt x="11782" y="689"/>
                  <a:pt x="11782" y="540"/>
                </a:cubicBezTo>
                <a:cubicBezTo>
                  <a:pt x="11782" y="242"/>
                  <a:pt x="11562" y="0"/>
                  <a:pt x="11291" y="0"/>
                </a:cubicBezTo>
                <a:cubicBezTo>
                  <a:pt x="11155" y="0"/>
                  <a:pt x="11033" y="61"/>
                  <a:pt x="10944" y="158"/>
                </a:cubicBezTo>
                <a:lnTo>
                  <a:pt x="8980" y="2318"/>
                </a:lnTo>
                <a:cubicBezTo>
                  <a:pt x="8891" y="2417"/>
                  <a:pt x="8836" y="2552"/>
                  <a:pt x="8836" y="2700"/>
                </a:cubicBezTo>
                <a:cubicBezTo>
                  <a:pt x="8836" y="2849"/>
                  <a:pt x="8891" y="2984"/>
                  <a:pt x="8980" y="3082"/>
                </a:cubicBezTo>
                <a:cubicBezTo>
                  <a:pt x="8980" y="3082"/>
                  <a:pt x="10944" y="5242"/>
                  <a:pt x="10944" y="524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2" name="Shape 2812"/>
          <p:cNvSpPr/>
          <p:nvPr/>
        </p:nvSpPr>
        <p:spPr>
          <a:xfrm>
            <a:off x="14591903" y="287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5" y="18643"/>
                  <a:pt x="19341" y="18314"/>
                </a:cubicBezTo>
                <a:cubicBezTo>
                  <a:pt x="19479" y="18248"/>
                  <a:pt x="19581" y="18113"/>
                  <a:pt x="19619" y="17950"/>
                </a:cubicBezTo>
                <a:moveTo>
                  <a:pt x="10800" y="3780"/>
                </a:moveTo>
                <a:lnTo>
                  <a:pt x="12764" y="3780"/>
                </a:lnTo>
                <a:lnTo>
                  <a:pt x="12764" y="5940"/>
                </a:lnTo>
                <a:cubicBezTo>
                  <a:pt x="12764" y="6239"/>
                  <a:pt x="12984" y="6480"/>
                  <a:pt x="13255" y="6480"/>
                </a:cubicBezTo>
                <a:cubicBezTo>
                  <a:pt x="13526" y="6480"/>
                  <a:pt x="13745" y="6239"/>
                  <a:pt x="13745" y="5940"/>
                </a:cubicBezTo>
                <a:lnTo>
                  <a:pt x="13745" y="3780"/>
                </a:lnTo>
                <a:lnTo>
                  <a:pt x="15709" y="3780"/>
                </a:lnTo>
                <a:cubicBezTo>
                  <a:pt x="15980" y="3780"/>
                  <a:pt x="16200" y="3539"/>
                  <a:pt x="16200" y="3240"/>
                </a:cubicBezTo>
                <a:cubicBezTo>
                  <a:pt x="16200" y="2942"/>
                  <a:pt x="15980" y="2700"/>
                  <a:pt x="15709" y="2700"/>
                </a:cubicBezTo>
                <a:lnTo>
                  <a:pt x="13745" y="2700"/>
                </a:lnTo>
                <a:lnTo>
                  <a:pt x="13745" y="540"/>
                </a:lnTo>
                <a:cubicBezTo>
                  <a:pt x="13745" y="242"/>
                  <a:pt x="13526" y="0"/>
                  <a:pt x="13255" y="0"/>
                </a:cubicBezTo>
                <a:cubicBezTo>
                  <a:pt x="12984" y="0"/>
                  <a:pt x="12764" y="242"/>
                  <a:pt x="12764" y="540"/>
                </a:cubicBezTo>
                <a:lnTo>
                  <a:pt x="12764" y="2700"/>
                </a:lnTo>
                <a:lnTo>
                  <a:pt x="10800" y="2700"/>
                </a:lnTo>
                <a:cubicBezTo>
                  <a:pt x="10529" y="2700"/>
                  <a:pt x="10309" y="2942"/>
                  <a:pt x="10309" y="3240"/>
                </a:cubicBezTo>
                <a:cubicBezTo>
                  <a:pt x="10309" y="3539"/>
                  <a:pt x="10529" y="3780"/>
                  <a:pt x="10800" y="378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3" name="Shape 2813"/>
          <p:cNvSpPr/>
          <p:nvPr/>
        </p:nvSpPr>
        <p:spPr>
          <a:xfrm>
            <a:off x="15658703" y="2915540"/>
            <a:ext cx="558801" cy="444501"/>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3"/>
                  <a:pt x="16691" y="19131"/>
                </a:cubicBezTo>
                <a:cubicBezTo>
                  <a:pt x="16691" y="18450"/>
                  <a:pt x="17131" y="17897"/>
                  <a:pt x="17673" y="17897"/>
                </a:cubicBezTo>
                <a:cubicBezTo>
                  <a:pt x="18215" y="17897"/>
                  <a:pt x="18655" y="18450"/>
                  <a:pt x="18655" y="19131"/>
                </a:cubicBezTo>
                <a:cubicBezTo>
                  <a:pt x="18655" y="19813"/>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3"/>
                  <a:pt x="7855" y="19131"/>
                </a:cubicBezTo>
                <a:cubicBezTo>
                  <a:pt x="7855" y="18450"/>
                  <a:pt x="8294" y="17897"/>
                  <a:pt x="8836" y="17897"/>
                </a:cubicBezTo>
                <a:cubicBezTo>
                  <a:pt x="9379" y="17897"/>
                  <a:pt x="9818" y="18450"/>
                  <a:pt x="9818" y="19131"/>
                </a:cubicBezTo>
                <a:cubicBezTo>
                  <a:pt x="9818" y="19813"/>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1"/>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0"/>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1"/>
                  <a:pt x="7037" y="17772"/>
                  <a:pt x="7168" y="17845"/>
                </a:cubicBezTo>
                <a:cubicBezTo>
                  <a:pt x="6984" y="18220"/>
                  <a:pt x="6873" y="18658"/>
                  <a:pt x="6873" y="19131"/>
                </a:cubicBezTo>
                <a:cubicBezTo>
                  <a:pt x="6873" y="20495"/>
                  <a:pt x="7752" y="21600"/>
                  <a:pt x="8836" y="21600"/>
                </a:cubicBezTo>
                <a:cubicBezTo>
                  <a:pt x="9921" y="21600"/>
                  <a:pt x="10800" y="20495"/>
                  <a:pt x="10800" y="19131"/>
                </a:cubicBezTo>
                <a:cubicBezTo>
                  <a:pt x="10800" y="18680"/>
                  <a:pt x="10696" y="18262"/>
                  <a:pt x="10528" y="17897"/>
                </a:cubicBezTo>
                <a:lnTo>
                  <a:pt x="15982" y="17897"/>
                </a:lnTo>
                <a:cubicBezTo>
                  <a:pt x="15813" y="18262"/>
                  <a:pt x="15709" y="18680"/>
                  <a:pt x="15709" y="19131"/>
                </a:cubicBezTo>
                <a:cubicBezTo>
                  <a:pt x="15709" y="20495"/>
                  <a:pt x="16588" y="21600"/>
                  <a:pt x="17673" y="21600"/>
                </a:cubicBezTo>
                <a:cubicBezTo>
                  <a:pt x="18757" y="21600"/>
                  <a:pt x="19636" y="20495"/>
                  <a:pt x="19636" y="19131"/>
                </a:cubicBezTo>
                <a:cubicBezTo>
                  <a:pt x="19636" y="18658"/>
                  <a:pt x="19525" y="18220"/>
                  <a:pt x="19341" y="17845"/>
                </a:cubicBezTo>
                <a:cubicBezTo>
                  <a:pt x="19479" y="17769"/>
                  <a:pt x="19581" y="17615"/>
                  <a:pt x="19619" y="17429"/>
                </a:cubicBezTo>
                <a:moveTo>
                  <a:pt x="10800" y="1234"/>
                </a:moveTo>
                <a:lnTo>
                  <a:pt x="15709" y="1234"/>
                </a:lnTo>
                <a:cubicBezTo>
                  <a:pt x="15980" y="1234"/>
                  <a:pt x="16200" y="959"/>
                  <a:pt x="16200" y="617"/>
                </a:cubicBezTo>
                <a:cubicBezTo>
                  <a:pt x="16200" y="276"/>
                  <a:pt x="15980" y="0"/>
                  <a:pt x="15709" y="0"/>
                </a:cubicBezTo>
                <a:lnTo>
                  <a:pt x="10800" y="0"/>
                </a:lnTo>
                <a:cubicBezTo>
                  <a:pt x="10529" y="0"/>
                  <a:pt x="10309" y="276"/>
                  <a:pt x="10309" y="617"/>
                </a:cubicBezTo>
                <a:cubicBezTo>
                  <a:pt x="10309" y="959"/>
                  <a:pt x="10529" y="1234"/>
                  <a:pt x="10800" y="123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4" name="Shape 2814"/>
          <p:cNvSpPr/>
          <p:nvPr/>
        </p:nvSpPr>
        <p:spPr>
          <a:xfrm>
            <a:off x="16776303" y="28520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5" name="Shape 2815"/>
          <p:cNvSpPr/>
          <p:nvPr/>
        </p:nvSpPr>
        <p:spPr>
          <a:xfrm>
            <a:off x="17817703" y="28520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6" name="Shape 2816"/>
          <p:cNvSpPr/>
          <p:nvPr/>
        </p:nvSpPr>
        <p:spPr>
          <a:xfrm>
            <a:off x="18846403" y="285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7" name="Shape 2817"/>
          <p:cNvSpPr/>
          <p:nvPr/>
        </p:nvSpPr>
        <p:spPr>
          <a:xfrm>
            <a:off x="19925903" y="29028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8" name="Shape 2818"/>
          <p:cNvSpPr/>
          <p:nvPr/>
        </p:nvSpPr>
        <p:spPr>
          <a:xfrm>
            <a:off x="20992703" y="287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10453" y="7402"/>
                </a:moveTo>
                <a:cubicBezTo>
                  <a:pt x="10542" y="7500"/>
                  <a:pt x="10665" y="7560"/>
                  <a:pt x="10800" y="7560"/>
                </a:cubicBezTo>
                <a:cubicBezTo>
                  <a:pt x="10936" y="7560"/>
                  <a:pt x="11058" y="7500"/>
                  <a:pt x="11147" y="7402"/>
                </a:cubicBezTo>
                <a:lnTo>
                  <a:pt x="13111" y="5242"/>
                </a:lnTo>
                <a:cubicBezTo>
                  <a:pt x="13200" y="5144"/>
                  <a:pt x="13255" y="5009"/>
                  <a:pt x="13255" y="4860"/>
                </a:cubicBezTo>
                <a:cubicBezTo>
                  <a:pt x="13255" y="4562"/>
                  <a:pt x="13035" y="4320"/>
                  <a:pt x="12764" y="4320"/>
                </a:cubicBezTo>
                <a:cubicBezTo>
                  <a:pt x="12628" y="4320"/>
                  <a:pt x="12506" y="4381"/>
                  <a:pt x="12417" y="4478"/>
                </a:cubicBezTo>
                <a:lnTo>
                  <a:pt x="11291" y="5716"/>
                </a:lnTo>
                <a:lnTo>
                  <a:pt x="11291" y="540"/>
                </a:lnTo>
                <a:cubicBezTo>
                  <a:pt x="11291" y="242"/>
                  <a:pt x="11071" y="0"/>
                  <a:pt x="10800" y="0"/>
                </a:cubicBezTo>
                <a:cubicBezTo>
                  <a:pt x="10529" y="0"/>
                  <a:pt x="10309" y="242"/>
                  <a:pt x="10309" y="540"/>
                </a:cubicBezTo>
                <a:lnTo>
                  <a:pt x="10309" y="5716"/>
                </a:lnTo>
                <a:lnTo>
                  <a:pt x="9183" y="4478"/>
                </a:lnTo>
                <a:cubicBezTo>
                  <a:pt x="9095" y="4381"/>
                  <a:pt x="8972" y="4320"/>
                  <a:pt x="8836" y="4320"/>
                </a:cubicBezTo>
                <a:cubicBezTo>
                  <a:pt x="8565" y="4320"/>
                  <a:pt x="8345" y="4562"/>
                  <a:pt x="8345" y="4860"/>
                </a:cubicBezTo>
                <a:cubicBezTo>
                  <a:pt x="8345" y="5009"/>
                  <a:pt x="8400" y="5144"/>
                  <a:pt x="8489" y="5242"/>
                </a:cubicBezTo>
                <a:cubicBezTo>
                  <a:pt x="8489" y="5242"/>
                  <a:pt x="10453" y="7402"/>
                  <a:pt x="10453" y="740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9" name="Shape 2819"/>
          <p:cNvSpPr/>
          <p:nvPr/>
        </p:nvSpPr>
        <p:spPr>
          <a:xfrm>
            <a:off x="22059503" y="287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79"/>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79"/>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0" name="Shape 2820"/>
          <p:cNvSpPr/>
          <p:nvPr/>
        </p:nvSpPr>
        <p:spPr>
          <a:xfrm>
            <a:off x="12458303" y="39442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7507" y="3082"/>
                </a:lnTo>
                <a:lnTo>
                  <a:pt x="9471" y="5242"/>
                </a:lnTo>
                <a:cubicBezTo>
                  <a:pt x="9560" y="5340"/>
                  <a:pt x="9683" y="5400"/>
                  <a:pt x="9818" y="5400"/>
                </a:cubicBezTo>
                <a:cubicBezTo>
                  <a:pt x="10089" y="5400"/>
                  <a:pt x="10309" y="5158"/>
                  <a:pt x="10309" y="4860"/>
                </a:cubicBezTo>
                <a:cubicBezTo>
                  <a:pt x="10309" y="4712"/>
                  <a:pt x="10254" y="4577"/>
                  <a:pt x="10165" y="4478"/>
                </a:cubicBezTo>
                <a:lnTo>
                  <a:pt x="9040" y="3240"/>
                </a:lnTo>
                <a:lnTo>
                  <a:pt x="13745"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lnTo>
                  <a:pt x="7507" y="2318"/>
                </a:lnTo>
                <a:cubicBezTo>
                  <a:pt x="7419" y="2417"/>
                  <a:pt x="7364" y="2552"/>
                  <a:pt x="7364" y="2700"/>
                </a:cubicBezTo>
                <a:cubicBezTo>
                  <a:pt x="7364" y="2849"/>
                  <a:pt x="7419" y="2984"/>
                  <a:pt x="7507" y="30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1" name="Shape 2821"/>
          <p:cNvSpPr/>
          <p:nvPr/>
        </p:nvSpPr>
        <p:spPr>
          <a:xfrm>
            <a:off x="13525103" y="39442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7855" y="3240"/>
                </a:lnTo>
                <a:lnTo>
                  <a:pt x="12560" y="3240"/>
                </a:lnTo>
                <a:lnTo>
                  <a:pt x="11435" y="4478"/>
                </a:lnTo>
                <a:cubicBezTo>
                  <a:pt x="11346" y="4577"/>
                  <a:pt x="11291" y="4712"/>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2"/>
                  <a:pt x="14181" y="2417"/>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2" name="Shape 2822"/>
          <p:cNvSpPr/>
          <p:nvPr/>
        </p:nvSpPr>
        <p:spPr>
          <a:xfrm>
            <a:off x="14591903" y="39442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3" name="Shape 2823"/>
          <p:cNvSpPr/>
          <p:nvPr/>
        </p:nvSpPr>
        <p:spPr>
          <a:xfrm>
            <a:off x="15658703" y="3982340"/>
            <a:ext cx="558801" cy="444501"/>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3"/>
                </a:lnTo>
                <a:lnTo>
                  <a:pt x="2969" y="21130"/>
                </a:lnTo>
                <a:cubicBezTo>
                  <a:pt x="3023" y="21398"/>
                  <a:pt x="3207" y="21600"/>
                  <a:pt x="3436" y="21600"/>
                </a:cubicBezTo>
                <a:lnTo>
                  <a:pt x="18164" y="21600"/>
                </a:lnTo>
                <a:cubicBezTo>
                  <a:pt x="18393" y="21600"/>
                  <a:pt x="18577" y="21398"/>
                  <a:pt x="18631" y="21130"/>
                </a:cubicBezTo>
                <a:lnTo>
                  <a:pt x="18640" y="21133"/>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4" name="Shape 2824"/>
          <p:cNvSpPr/>
          <p:nvPr/>
        </p:nvSpPr>
        <p:spPr>
          <a:xfrm>
            <a:off x="16725503" y="3918840"/>
            <a:ext cx="558801" cy="558708"/>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5" name="Shape 2825"/>
          <p:cNvSpPr/>
          <p:nvPr/>
        </p:nvSpPr>
        <p:spPr>
          <a:xfrm>
            <a:off x="17792303" y="39950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5"/>
                </a:lnTo>
                <a:cubicBezTo>
                  <a:pt x="18365" y="2842"/>
                  <a:pt x="18032" y="2700"/>
                  <a:pt x="17673" y="2700"/>
                </a:cubicBezTo>
                <a:lnTo>
                  <a:pt x="1964" y="2700"/>
                </a:lnTo>
                <a:cubicBezTo>
                  <a:pt x="1604" y="2700"/>
                  <a:pt x="1271" y="2842"/>
                  <a:pt x="982" y="3075"/>
                </a:cubicBezTo>
                <a:cubicBezTo>
                  <a:pt x="982" y="3075"/>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6" name="Shape 2826"/>
          <p:cNvSpPr/>
          <p:nvPr/>
        </p:nvSpPr>
        <p:spPr>
          <a:xfrm>
            <a:off x="18859103" y="3969640"/>
            <a:ext cx="558801" cy="457648"/>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7" name="Shape 2827"/>
          <p:cNvSpPr/>
          <p:nvPr/>
        </p:nvSpPr>
        <p:spPr>
          <a:xfrm>
            <a:off x="20002103" y="39188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8" name="Shape 2828"/>
          <p:cNvSpPr/>
          <p:nvPr/>
        </p:nvSpPr>
        <p:spPr>
          <a:xfrm>
            <a:off x="21043503" y="39188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0"/>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599"/>
                  <a:pt x="20834" y="18655"/>
                  <a:pt x="21000" y="18655"/>
                </a:cubicBezTo>
                <a:cubicBezTo>
                  <a:pt x="21332" y="18655"/>
                  <a:pt x="21600" y="18435"/>
                  <a:pt x="21600" y="18164"/>
                </a:cubicBezTo>
                <a:lnTo>
                  <a:pt x="21600" y="491"/>
                </a:lnTo>
                <a:cubicBezTo>
                  <a:pt x="21600" y="220"/>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9" name="Shape 2829"/>
          <p:cNvSpPr/>
          <p:nvPr/>
        </p:nvSpPr>
        <p:spPr>
          <a:xfrm>
            <a:off x="22059503" y="391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6"/>
                  <a:pt x="9987" y="13745"/>
                  <a:pt x="10800" y="13745"/>
                </a:cubicBezTo>
                <a:cubicBezTo>
                  <a:pt x="11613" y="13745"/>
                  <a:pt x="12273" y="13086"/>
                  <a:pt x="12273" y="12273"/>
                </a:cubicBezTo>
                <a:cubicBezTo>
                  <a:pt x="12273" y="11460"/>
                  <a:pt x="11613" y="10800"/>
                  <a:pt x="10800" y="10800"/>
                </a:cubicBezTo>
                <a:moveTo>
                  <a:pt x="20469" y="11563"/>
                </a:moveTo>
                <a:lnTo>
                  <a:pt x="19745" y="13686"/>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0"/>
                </a:moveTo>
                <a:cubicBezTo>
                  <a:pt x="17636" y="19861"/>
                  <a:pt x="17438" y="20618"/>
                  <a:pt x="16691" y="20618"/>
                </a:cubicBezTo>
                <a:lnTo>
                  <a:pt x="4909" y="20618"/>
                </a:lnTo>
                <a:cubicBezTo>
                  <a:pt x="4169" y="20618"/>
                  <a:pt x="3960" y="19860"/>
                  <a:pt x="3960" y="19860"/>
                </a:cubicBezTo>
                <a:lnTo>
                  <a:pt x="2196" y="14687"/>
                </a:lnTo>
                <a:cubicBezTo>
                  <a:pt x="4567" y="15928"/>
                  <a:pt x="7651" y="16691"/>
                  <a:pt x="11045" y="16691"/>
                </a:cubicBezTo>
                <a:cubicBezTo>
                  <a:pt x="14163" y="16691"/>
                  <a:pt x="17019" y="16046"/>
                  <a:pt x="19304" y="14981"/>
                </a:cubicBezTo>
                <a:cubicBezTo>
                  <a:pt x="19304" y="14981"/>
                  <a:pt x="17640" y="19860"/>
                  <a:pt x="17640" y="19860"/>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4"/>
                  <a:pt x="21600" y="11126"/>
                  <a:pt x="21600" y="10800"/>
                </a:cubicBezTo>
                <a:cubicBezTo>
                  <a:pt x="21600" y="9174"/>
                  <a:pt x="20281" y="7855"/>
                  <a:pt x="18655"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0" name="Shape 2830"/>
          <p:cNvSpPr/>
          <p:nvPr/>
        </p:nvSpPr>
        <p:spPr>
          <a:xfrm>
            <a:off x="10945418" y="1759087"/>
            <a:ext cx="2493138"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E-Commerce</a:t>
            </a:r>
          </a:p>
        </p:txBody>
      </p:sp>
      <p:sp>
        <p:nvSpPr>
          <p:cNvPr id="2831" name="Shape 2831"/>
          <p:cNvSpPr/>
          <p:nvPr/>
        </p:nvSpPr>
        <p:spPr>
          <a:xfrm>
            <a:off x="1835199" y="66620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moveTo>
                  <a:pt x="5400" y="12764"/>
                </a:moveTo>
                <a:cubicBezTo>
                  <a:pt x="5028" y="12764"/>
                  <a:pt x="4725" y="12983"/>
                  <a:pt x="4725" y="13255"/>
                </a:cubicBezTo>
                <a:cubicBezTo>
                  <a:pt x="4725" y="13390"/>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0"/>
                  <a:pt x="16875" y="13255"/>
                </a:cubicBezTo>
                <a:cubicBezTo>
                  <a:pt x="16875" y="12983"/>
                  <a:pt x="16572" y="12764"/>
                  <a:pt x="16200" y="12764"/>
                </a:cubicBezTo>
                <a:cubicBezTo>
                  <a:pt x="16014" y="12764"/>
                  <a:pt x="15845" y="12819"/>
                  <a:pt x="15723" y="12907"/>
                </a:cubicBezTo>
                <a:lnTo>
                  <a:pt x="11475" y="15997"/>
                </a:lnTo>
                <a:lnTo>
                  <a:pt x="11475" y="491"/>
                </a:lnTo>
                <a:cubicBezTo>
                  <a:pt x="11475" y="220"/>
                  <a:pt x="11172" y="0"/>
                  <a:pt x="10800" y="0"/>
                </a:cubicBezTo>
                <a:cubicBezTo>
                  <a:pt x="10428" y="0"/>
                  <a:pt x="10125" y="220"/>
                  <a:pt x="10125" y="491"/>
                </a:cubicBezTo>
                <a:lnTo>
                  <a:pt x="10125" y="15997"/>
                </a:lnTo>
                <a:lnTo>
                  <a:pt x="5877" y="12907"/>
                </a:lnTo>
                <a:cubicBezTo>
                  <a:pt x="5755" y="12819"/>
                  <a:pt x="5586" y="12764"/>
                  <a:pt x="5400" y="127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2" name="Shape 2832"/>
          <p:cNvSpPr/>
          <p:nvPr/>
        </p:nvSpPr>
        <p:spPr>
          <a:xfrm>
            <a:off x="2901999" y="6662040"/>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5"/>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5"/>
                  <a:pt x="16014" y="4909"/>
                  <a:pt x="16200" y="4909"/>
                </a:cubicBezTo>
                <a:cubicBezTo>
                  <a:pt x="16572" y="4909"/>
                  <a:pt x="16875" y="4690"/>
                  <a:pt x="16875" y="4418"/>
                </a:cubicBezTo>
                <a:cubicBezTo>
                  <a:pt x="16875" y="4283"/>
                  <a:pt x="16800" y="4161"/>
                  <a:pt x="16677" y="4071"/>
                </a:cubicBezTo>
                <a:lnTo>
                  <a:pt x="11277" y="144"/>
                </a:lnTo>
                <a:cubicBezTo>
                  <a:pt x="11155" y="55"/>
                  <a:pt x="10986" y="0"/>
                  <a:pt x="10800" y="0"/>
                </a:cubicBezTo>
                <a:cubicBezTo>
                  <a:pt x="10614" y="0"/>
                  <a:pt x="10445" y="55"/>
                  <a:pt x="10323" y="144"/>
                </a:cubicBezTo>
                <a:lnTo>
                  <a:pt x="4923" y="4071"/>
                </a:lnTo>
                <a:cubicBezTo>
                  <a:pt x="4800" y="4161"/>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3" name="Shape 2833"/>
          <p:cNvSpPr/>
          <p:nvPr/>
        </p:nvSpPr>
        <p:spPr>
          <a:xfrm>
            <a:off x="38925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4" name="Shape 2834"/>
          <p:cNvSpPr/>
          <p:nvPr/>
        </p:nvSpPr>
        <p:spPr>
          <a:xfrm>
            <a:off x="49593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5" name="Shape 2835"/>
          <p:cNvSpPr/>
          <p:nvPr/>
        </p:nvSpPr>
        <p:spPr>
          <a:xfrm>
            <a:off x="60261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6" name="Shape 2836"/>
          <p:cNvSpPr/>
          <p:nvPr/>
        </p:nvSpPr>
        <p:spPr>
          <a:xfrm>
            <a:off x="7092999" y="6738240"/>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7" name="Shape 2837"/>
          <p:cNvSpPr/>
          <p:nvPr/>
        </p:nvSpPr>
        <p:spPr>
          <a:xfrm>
            <a:off x="8159799" y="6725540"/>
            <a:ext cx="558801" cy="431801"/>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8" name="Shape 2838"/>
          <p:cNvSpPr/>
          <p:nvPr/>
        </p:nvSpPr>
        <p:spPr>
          <a:xfrm>
            <a:off x="9226599" y="67128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69"/>
                  <a:pt x="13745" y="12600"/>
                </a:cubicBezTo>
                <a:cubicBezTo>
                  <a:pt x="13745" y="14589"/>
                  <a:pt x="12426" y="16200"/>
                  <a:pt x="10800" y="16200"/>
                </a:cubicBezTo>
                <a:cubicBezTo>
                  <a:pt x="9173" y="16200"/>
                  <a:pt x="7855" y="14589"/>
                  <a:pt x="7855" y="12600"/>
                </a:cubicBezTo>
                <a:cubicBezTo>
                  <a:pt x="7855" y="12269"/>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5"/>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5"/>
                  <a:pt x="21543" y="1233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9" name="Shape 2839"/>
          <p:cNvSpPr/>
          <p:nvPr/>
        </p:nvSpPr>
        <p:spPr>
          <a:xfrm>
            <a:off x="10293399" y="668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0" name="Shape 2840"/>
          <p:cNvSpPr/>
          <p:nvPr/>
        </p:nvSpPr>
        <p:spPr>
          <a:xfrm>
            <a:off x="11360199" y="6687440"/>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1" name="Shape 2841"/>
          <p:cNvSpPr/>
          <p:nvPr/>
        </p:nvSpPr>
        <p:spPr>
          <a:xfrm>
            <a:off x="1758999" y="7779640"/>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2" name="Shape 2842"/>
          <p:cNvSpPr/>
          <p:nvPr/>
        </p:nvSpPr>
        <p:spPr>
          <a:xfrm>
            <a:off x="28257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3" name="Shape 2843"/>
          <p:cNvSpPr/>
          <p:nvPr/>
        </p:nvSpPr>
        <p:spPr>
          <a:xfrm>
            <a:off x="38925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29"/>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6765"/>
                  <a:pt x="4836" y="21600"/>
                  <a:pt x="10800" y="21600"/>
                </a:cubicBezTo>
                <a:cubicBezTo>
                  <a:pt x="16764" y="21600"/>
                  <a:pt x="21600" y="16765"/>
                  <a:pt x="21600" y="10800"/>
                </a:cubicBezTo>
                <a:cubicBezTo>
                  <a:pt x="21600" y="10529"/>
                  <a:pt x="21380" y="10309"/>
                  <a:pt x="21109" y="103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4" name="Shape 2844"/>
          <p:cNvSpPr/>
          <p:nvPr/>
        </p:nvSpPr>
        <p:spPr>
          <a:xfrm>
            <a:off x="49593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5" name="Shape 2845"/>
          <p:cNvSpPr/>
          <p:nvPr/>
        </p:nvSpPr>
        <p:spPr>
          <a:xfrm>
            <a:off x="6076999" y="77288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6" name="Shape 2846"/>
          <p:cNvSpPr/>
          <p:nvPr/>
        </p:nvSpPr>
        <p:spPr>
          <a:xfrm>
            <a:off x="7143799" y="77288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5"/>
                  <a:pt x="10800" y="8345"/>
                </a:cubicBezTo>
                <a:cubicBezTo>
                  <a:pt x="10800" y="8617"/>
                  <a:pt x="11068" y="8836"/>
                  <a:pt x="11400" y="8836"/>
                </a:cubicBezTo>
                <a:cubicBezTo>
                  <a:pt x="11523" y="8836"/>
                  <a:pt x="11631" y="8798"/>
                  <a:pt x="11727" y="8747"/>
                </a:cubicBezTo>
                <a:lnTo>
                  <a:pt x="11733" y="8754"/>
                </a:lnTo>
                <a:lnTo>
                  <a:pt x="11774" y="8721"/>
                </a:lnTo>
                <a:cubicBezTo>
                  <a:pt x="11805" y="8700"/>
                  <a:pt x="11832" y="8677"/>
                  <a:pt x="11858" y="8651"/>
                </a:cubicBezTo>
                <a:lnTo>
                  <a:pt x="16533" y="4827"/>
                </a:lnTo>
                <a:lnTo>
                  <a:pt x="16527" y="4819"/>
                </a:lnTo>
                <a:cubicBezTo>
                  <a:pt x="16688" y="4731"/>
                  <a:pt x="16800" y="4589"/>
                  <a:pt x="16800" y="4418"/>
                </a:cubicBezTo>
                <a:cubicBezTo>
                  <a:pt x="16800" y="4248"/>
                  <a:pt x="16688" y="4106"/>
                  <a:pt x="16527" y="4018"/>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0"/>
                  <a:pt x="10800" y="491"/>
                </a:cubicBezTo>
                <a:cubicBezTo>
                  <a:pt x="10800" y="662"/>
                  <a:pt x="10912" y="804"/>
                  <a:pt x="11073" y="892"/>
                </a:cubicBezTo>
                <a:lnTo>
                  <a:pt x="11067" y="899"/>
                </a:lnTo>
                <a:lnTo>
                  <a:pt x="14768" y="3927"/>
                </a:lnTo>
                <a:lnTo>
                  <a:pt x="10800" y="3927"/>
                </a:lnTo>
                <a:cubicBezTo>
                  <a:pt x="4835" y="3927"/>
                  <a:pt x="0" y="7884"/>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7" name="Shape 2847"/>
          <p:cNvSpPr/>
          <p:nvPr/>
        </p:nvSpPr>
        <p:spPr>
          <a:xfrm>
            <a:off x="8159799" y="7728840"/>
            <a:ext cx="558801" cy="55879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8" name="Shape 2848"/>
          <p:cNvSpPr/>
          <p:nvPr/>
        </p:nvSpPr>
        <p:spPr>
          <a:xfrm>
            <a:off x="9226599" y="7728840"/>
            <a:ext cx="558801" cy="55879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9" name="Shape 2849"/>
          <p:cNvSpPr/>
          <p:nvPr/>
        </p:nvSpPr>
        <p:spPr>
          <a:xfrm>
            <a:off x="10293399" y="7766940"/>
            <a:ext cx="558801" cy="483059"/>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0" name="Shape 2850"/>
          <p:cNvSpPr/>
          <p:nvPr/>
        </p:nvSpPr>
        <p:spPr>
          <a:xfrm>
            <a:off x="113601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1" name="Shape 2851"/>
          <p:cNvSpPr/>
          <p:nvPr/>
        </p:nvSpPr>
        <p:spPr>
          <a:xfrm>
            <a:off x="17589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2" name="Shape 2852"/>
          <p:cNvSpPr/>
          <p:nvPr/>
        </p:nvSpPr>
        <p:spPr>
          <a:xfrm>
            <a:off x="2851199" y="8795640"/>
            <a:ext cx="508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244" y="12617"/>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8" y="3927"/>
                  <a:pt x="10800" y="3927"/>
                </a:cubicBezTo>
                <a:cubicBezTo>
                  <a:pt x="13782" y="3927"/>
                  <a:pt x="16200" y="6125"/>
                  <a:pt x="16200" y="8836"/>
                </a:cubicBezTo>
                <a:cubicBezTo>
                  <a:pt x="16200" y="10358"/>
                  <a:pt x="15439" y="11717"/>
                  <a:pt x="14244" y="12617"/>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3"/>
                  <a:pt x="14660" y="18979"/>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2" y="11291"/>
                  <a:pt x="13500" y="10192"/>
                  <a:pt x="13500" y="8836"/>
                </a:cubicBezTo>
                <a:cubicBezTo>
                  <a:pt x="13500" y="7481"/>
                  <a:pt x="12292" y="6382"/>
                  <a:pt x="10800" y="6382"/>
                </a:cubicBezTo>
                <a:cubicBezTo>
                  <a:pt x="9309" y="6382"/>
                  <a:pt x="8100" y="7481"/>
                  <a:pt x="8100" y="8836"/>
                </a:cubicBezTo>
                <a:cubicBezTo>
                  <a:pt x="8100" y="10192"/>
                  <a:pt x="9309" y="11291"/>
                  <a:pt x="10800" y="11291"/>
                </a:cubicBezTo>
                <a:moveTo>
                  <a:pt x="11994" y="20179"/>
                </a:moveTo>
                <a:cubicBezTo>
                  <a:pt x="11855" y="20433"/>
                  <a:pt x="11737"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3" name="Shape 2853"/>
          <p:cNvSpPr/>
          <p:nvPr/>
        </p:nvSpPr>
        <p:spPr>
          <a:xfrm>
            <a:off x="39433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4" name="Shape 2854"/>
          <p:cNvSpPr/>
          <p:nvPr/>
        </p:nvSpPr>
        <p:spPr>
          <a:xfrm>
            <a:off x="4959399" y="8795640"/>
            <a:ext cx="558670" cy="558677"/>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5" name="Shape 2855"/>
          <p:cNvSpPr/>
          <p:nvPr/>
        </p:nvSpPr>
        <p:spPr>
          <a:xfrm>
            <a:off x="6051599" y="8795640"/>
            <a:ext cx="507870" cy="558677"/>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6" name="Shape 2856"/>
          <p:cNvSpPr/>
          <p:nvPr/>
        </p:nvSpPr>
        <p:spPr>
          <a:xfrm>
            <a:off x="7092999" y="8795640"/>
            <a:ext cx="559074" cy="558851"/>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7" name="Shape 2857"/>
          <p:cNvSpPr/>
          <p:nvPr/>
        </p:nvSpPr>
        <p:spPr>
          <a:xfrm>
            <a:off x="81597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8" name="Shape 2858"/>
          <p:cNvSpPr/>
          <p:nvPr/>
        </p:nvSpPr>
        <p:spPr>
          <a:xfrm>
            <a:off x="92773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9" name="Shape 2859"/>
          <p:cNvSpPr/>
          <p:nvPr/>
        </p:nvSpPr>
        <p:spPr>
          <a:xfrm>
            <a:off x="102933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0" name="Shape 2860"/>
          <p:cNvSpPr/>
          <p:nvPr/>
        </p:nvSpPr>
        <p:spPr>
          <a:xfrm>
            <a:off x="113601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1" name="Shape 2861"/>
          <p:cNvSpPr/>
          <p:nvPr/>
        </p:nvSpPr>
        <p:spPr>
          <a:xfrm>
            <a:off x="125031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2" name="Shape 2862"/>
          <p:cNvSpPr/>
          <p:nvPr/>
        </p:nvSpPr>
        <p:spPr>
          <a:xfrm>
            <a:off x="135699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672" y="6382"/>
                </a:moveTo>
                <a:cubicBezTo>
                  <a:pt x="10464"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9" y="11643"/>
                </a:cubicBezTo>
                <a:cubicBezTo>
                  <a:pt x="8462" y="11568"/>
                  <a:pt x="8536" y="11425"/>
                  <a:pt x="8519" y="11330"/>
                </a:cubicBezTo>
                <a:cubicBezTo>
                  <a:pt x="8490" y="11170"/>
                  <a:pt x="8318" y="11068"/>
                  <a:pt x="8246" y="10939"/>
                </a:cubicBezTo>
                <a:cubicBezTo>
                  <a:pt x="8099" y="10677"/>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7"/>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7" y="10569"/>
                  <a:pt x="9347" y="10878"/>
                  <a:pt x="9322" y="10986"/>
                </a:cubicBezTo>
                <a:cubicBezTo>
                  <a:pt x="9213" y="11462"/>
                  <a:pt x="9088" y="11974"/>
                  <a:pt x="8953" y="12442"/>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7"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3" name="Shape 2863"/>
          <p:cNvSpPr/>
          <p:nvPr/>
        </p:nvSpPr>
        <p:spPr>
          <a:xfrm>
            <a:off x="146367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81" y="6871"/>
                </a:moveTo>
                <a:cubicBezTo>
                  <a:pt x="12915" y="6830"/>
                  <a:pt x="11990" y="7537"/>
                  <a:pt x="11505" y="8992"/>
                </a:cubicBezTo>
                <a:cubicBezTo>
                  <a:pt x="11755" y="8897"/>
                  <a:pt x="11997" y="8849"/>
                  <a:pt x="12232" y="8849"/>
                </a:cubicBezTo>
                <a:cubicBezTo>
                  <a:pt x="12732" y="8849"/>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6" y="10230"/>
                  <a:pt x="10374" y="9536"/>
                  <a:pt x="10183" y="8421"/>
                </a:cubicBezTo>
                <a:cubicBezTo>
                  <a:pt x="10007" y="7388"/>
                  <a:pt x="9537" y="6905"/>
                  <a:pt x="8774" y="6973"/>
                </a:cubicBezTo>
                <a:cubicBezTo>
                  <a:pt x="8450" y="7000"/>
                  <a:pt x="7966" y="7272"/>
                  <a:pt x="7320" y="7789"/>
                </a:cubicBezTo>
                <a:cubicBezTo>
                  <a:pt x="6849" y="8183"/>
                  <a:pt x="6372" y="8577"/>
                  <a:pt x="5888" y="8972"/>
                </a:cubicBezTo>
                <a:lnTo>
                  <a:pt x="6350" y="9522"/>
                </a:lnTo>
                <a:cubicBezTo>
                  <a:pt x="6790" y="9237"/>
                  <a:pt x="7047" y="9094"/>
                  <a:pt x="7121" y="9094"/>
                </a:cubicBezTo>
                <a:cubicBezTo>
                  <a:pt x="7459" y="9094"/>
                  <a:pt x="7774" y="9583"/>
                  <a:pt x="8068" y="10562"/>
                </a:cubicBezTo>
                <a:cubicBezTo>
                  <a:pt x="8333" y="11460"/>
                  <a:pt x="8597" y="12358"/>
                  <a:pt x="8861" y="13255"/>
                </a:cubicBezTo>
                <a:cubicBezTo>
                  <a:pt x="9258" y="14234"/>
                  <a:pt x="9743" y="14723"/>
                  <a:pt x="10316" y="14723"/>
                </a:cubicBezTo>
                <a:cubicBezTo>
                  <a:pt x="11241" y="14723"/>
                  <a:pt x="12372" y="13921"/>
                  <a:pt x="13709" y="12317"/>
                </a:cubicBezTo>
                <a:cubicBezTo>
                  <a:pt x="15001" y="10780"/>
                  <a:pt x="15669" y="9570"/>
                  <a:pt x="15713" y="8686"/>
                </a:cubicBezTo>
                <a:cubicBezTo>
                  <a:pt x="15772" y="7503"/>
                  <a:pt x="15295" y="6898"/>
                  <a:pt x="14281" y="687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4" name="Shape 2864"/>
          <p:cNvSpPr/>
          <p:nvPr/>
        </p:nvSpPr>
        <p:spPr>
          <a:xfrm>
            <a:off x="157035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5" name="Shape 2865"/>
          <p:cNvSpPr/>
          <p:nvPr/>
        </p:nvSpPr>
        <p:spPr>
          <a:xfrm>
            <a:off x="167703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6" name="Shape 2866"/>
          <p:cNvSpPr/>
          <p:nvPr/>
        </p:nvSpPr>
        <p:spPr>
          <a:xfrm>
            <a:off x="178371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7" name="Shape 2867"/>
          <p:cNvSpPr/>
          <p:nvPr/>
        </p:nvSpPr>
        <p:spPr>
          <a:xfrm>
            <a:off x="189039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2"/>
                </a:lnTo>
                <a:cubicBezTo>
                  <a:pt x="13281" y="13032"/>
                  <a:pt x="13386" y="13050"/>
                  <a:pt x="13473" y="13085"/>
                </a:cubicBezTo>
                <a:lnTo>
                  <a:pt x="13579" y="13126"/>
                </a:lnTo>
                <a:lnTo>
                  <a:pt x="13598" y="13012"/>
                </a:lnTo>
                <a:cubicBezTo>
                  <a:pt x="13837" y="11522"/>
                  <a:pt x="14296" y="9525"/>
                  <a:pt x="14542" y="8453"/>
                </a:cubicBezTo>
                <a:cubicBezTo>
                  <a:pt x="14618" y="8121"/>
                  <a:pt x="14675" y="7877"/>
                  <a:pt x="14698" y="7763"/>
                </a:cubicBezTo>
                <a:cubicBezTo>
                  <a:pt x="14745" y="7530"/>
                  <a:pt x="14724" y="7343"/>
                  <a:pt x="14637" y="7206"/>
                </a:cubicBezTo>
                <a:cubicBezTo>
                  <a:pt x="14563" y="7092"/>
                  <a:pt x="14447" y="7018"/>
                  <a:pt x="14291" y="6986"/>
                </a:cubicBezTo>
                <a:moveTo>
                  <a:pt x="13280" y="13606"/>
                </a:moveTo>
                <a:cubicBezTo>
                  <a:pt x="12921" y="13524"/>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8"/>
                  <a:pt x="13698" y="14338"/>
                </a:cubicBezTo>
                <a:cubicBezTo>
                  <a:pt x="13741" y="14156"/>
                  <a:pt x="13722" y="13990"/>
                  <a:pt x="13643" y="13857"/>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6"/>
                </a:lnTo>
                <a:lnTo>
                  <a:pt x="8067" y="6873"/>
                </a:lnTo>
                <a:lnTo>
                  <a:pt x="8000" y="6891"/>
                </a:lnTo>
                <a:cubicBezTo>
                  <a:pt x="7739" y="6962"/>
                  <a:pt x="7347" y="6960"/>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8" name="Shape 2868"/>
          <p:cNvSpPr/>
          <p:nvPr/>
        </p:nvSpPr>
        <p:spPr>
          <a:xfrm>
            <a:off x="199707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6"/>
                </a:lnTo>
                <a:lnTo>
                  <a:pt x="13925" y="9725"/>
                </a:lnTo>
                <a:lnTo>
                  <a:pt x="16200" y="7926"/>
                </a:lnTo>
                <a:cubicBezTo>
                  <a:pt x="16200" y="7926"/>
                  <a:pt x="13062" y="5890"/>
                  <a:pt x="13062" y="5890"/>
                </a:cubicBezTo>
                <a:close/>
                <a:moveTo>
                  <a:pt x="5400" y="8027"/>
                </a:moveTo>
                <a:lnTo>
                  <a:pt x="7647" y="9763"/>
                </a:lnTo>
                <a:lnTo>
                  <a:pt x="10786" y="7776"/>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7"/>
                </a:lnTo>
                <a:lnTo>
                  <a:pt x="10799" y="16692"/>
                </a:lnTo>
                <a:lnTo>
                  <a:pt x="14000" y="14627"/>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5" y="9725"/>
                </a:lnTo>
                <a:lnTo>
                  <a:pt x="13924" y="9725"/>
                </a:lnTo>
                <a:cubicBezTo>
                  <a:pt x="13924" y="9725"/>
                  <a:pt x="13925" y="9727"/>
                  <a:pt x="13925" y="9727"/>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9" name="Shape 2869"/>
          <p:cNvSpPr/>
          <p:nvPr/>
        </p:nvSpPr>
        <p:spPr>
          <a:xfrm>
            <a:off x="210375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0" name="Shape 2870"/>
          <p:cNvSpPr/>
          <p:nvPr/>
        </p:nvSpPr>
        <p:spPr>
          <a:xfrm>
            <a:off x="22104399" y="66620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0"/>
                </a:cubicBezTo>
                <a:lnTo>
                  <a:pt x="10651" y="10590"/>
                </a:lnTo>
                <a:lnTo>
                  <a:pt x="9559" y="13866"/>
                </a:lnTo>
                <a:lnTo>
                  <a:pt x="7742" y="8460"/>
                </a:lnTo>
                <a:cubicBezTo>
                  <a:pt x="8042" y="8444"/>
                  <a:pt x="8313" y="8413"/>
                  <a:pt x="8313" y="8413"/>
                </a:cubicBezTo>
                <a:cubicBezTo>
                  <a:pt x="8581" y="8380"/>
                  <a:pt x="8550" y="7986"/>
                  <a:pt x="8281" y="8001"/>
                </a:cubicBezTo>
                <a:cubicBezTo>
                  <a:pt x="8281" y="8001"/>
                  <a:pt x="7473" y="8065"/>
                  <a:pt x="6951" y="8065"/>
                </a:cubicBezTo>
                <a:cubicBezTo>
                  <a:pt x="6885" y="8065"/>
                  <a:pt x="6805" y="8063"/>
                  <a:pt x="6726" y="8060"/>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90" y="12162"/>
                </a:cubicBezTo>
                <a:lnTo>
                  <a:pt x="13291" y="13825"/>
                </a:lnTo>
                <a:cubicBezTo>
                  <a:pt x="13291" y="13825"/>
                  <a:pt x="11487" y="8460"/>
                  <a:pt x="11487" y="8460"/>
                </a:cubicBezTo>
                <a:close/>
                <a:moveTo>
                  <a:pt x="10800" y="15709"/>
                </a:moveTo>
                <a:cubicBezTo>
                  <a:pt x="10320" y="15709"/>
                  <a:pt x="9857" y="15637"/>
                  <a:pt x="9417" y="15508"/>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1" name="Shape 2871"/>
          <p:cNvSpPr/>
          <p:nvPr/>
        </p:nvSpPr>
        <p:spPr>
          <a:xfrm>
            <a:off x="125031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36" y="10309"/>
                </a:moveTo>
                <a:cubicBezTo>
                  <a:pt x="13552"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9" y="14322"/>
                  <a:pt x="13226" y="15065"/>
                </a:cubicBezTo>
                <a:moveTo>
                  <a:pt x="10800" y="15709"/>
                </a:moveTo>
                <a:cubicBezTo>
                  <a:pt x="9746" y="15709"/>
                  <a:pt x="8772" y="15374"/>
                  <a:pt x="7971" y="14808"/>
                </a:cubicBezTo>
                <a:cubicBezTo>
                  <a:pt x="8822" y="13429"/>
                  <a:pt x="10108" y="12348"/>
                  <a:pt x="11646" y="11769"/>
                </a:cubicBezTo>
                <a:cubicBezTo>
                  <a:pt x="12027" y="12943"/>
                  <a:pt x="12241" y="14191"/>
                  <a:pt x="12264" y="15487"/>
                </a:cubicBezTo>
                <a:cubicBezTo>
                  <a:pt x="11801" y="15631"/>
                  <a:pt x="11310" y="15709"/>
                  <a:pt x="10800" y="15709"/>
                </a:cubicBezTo>
                <a:moveTo>
                  <a:pt x="5891" y="10800"/>
                </a:moveTo>
                <a:cubicBezTo>
                  <a:pt x="7641" y="10800"/>
                  <a:pt x="9313" y="10470"/>
                  <a:pt x="10852" y="9873"/>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9"/>
                  <a:pt x="10353" y="9000"/>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2" name="Shape 2872"/>
          <p:cNvSpPr/>
          <p:nvPr/>
        </p:nvSpPr>
        <p:spPr>
          <a:xfrm>
            <a:off x="135699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3" name="Shape 2873"/>
          <p:cNvSpPr/>
          <p:nvPr/>
        </p:nvSpPr>
        <p:spPr>
          <a:xfrm>
            <a:off x="146367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4" name="Shape 2874"/>
          <p:cNvSpPr/>
          <p:nvPr/>
        </p:nvSpPr>
        <p:spPr>
          <a:xfrm>
            <a:off x="157035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4" y="14943"/>
                  <a:pt x="13412" y="14266"/>
                  <a:pt x="13412" y="14266"/>
                </a:cubicBezTo>
                <a:lnTo>
                  <a:pt x="13412" y="12380"/>
                </a:lnTo>
                <a:cubicBezTo>
                  <a:pt x="13412" y="12380"/>
                  <a:pt x="13412" y="11558"/>
                  <a:pt x="14375" y="11558"/>
                </a:cubicBezTo>
                <a:cubicBezTo>
                  <a:pt x="15338" y="11558"/>
                  <a:pt x="15287" y="12380"/>
                  <a:pt x="15287" y="12380"/>
                </a:cubicBezTo>
                <a:moveTo>
                  <a:pt x="12905" y="14169"/>
                </a:moveTo>
                <a:cubicBezTo>
                  <a:pt x="12905" y="14169"/>
                  <a:pt x="12905" y="14943"/>
                  <a:pt x="12347" y="14943"/>
                </a:cubicBezTo>
                <a:cubicBezTo>
                  <a:pt x="12005" y="14943"/>
                  <a:pt x="11798" y="14762"/>
                  <a:pt x="11688" y="14621"/>
                </a:cubicBezTo>
                <a:lnTo>
                  <a:pt x="11688" y="14895"/>
                </a:lnTo>
                <a:lnTo>
                  <a:pt x="11028" y="14895"/>
                </a:lnTo>
                <a:lnTo>
                  <a:pt x="11028" y="10446"/>
                </a:lnTo>
                <a:lnTo>
                  <a:pt x="11688" y="10446"/>
                </a:lnTo>
                <a:lnTo>
                  <a:pt x="11688" y="11888"/>
                </a:lnTo>
                <a:cubicBezTo>
                  <a:pt x="11788" y="11782"/>
                  <a:pt x="12037" y="11558"/>
                  <a:pt x="12347" y="11558"/>
                </a:cubicBezTo>
                <a:cubicBezTo>
                  <a:pt x="12752" y="11558"/>
                  <a:pt x="12905" y="11896"/>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0"/>
                </a:moveTo>
                <a:cubicBezTo>
                  <a:pt x="14527" y="9430"/>
                  <a:pt x="12667" y="9334"/>
                  <a:pt x="10800" y="9334"/>
                </a:cubicBezTo>
                <a:cubicBezTo>
                  <a:pt x="8941" y="9334"/>
                  <a:pt x="7074" y="9430"/>
                  <a:pt x="7074" y="9430"/>
                </a:cubicBezTo>
                <a:cubicBezTo>
                  <a:pt x="6234" y="9430"/>
                  <a:pt x="5552" y="10080"/>
                  <a:pt x="5552" y="10881"/>
                </a:cubicBezTo>
                <a:cubicBezTo>
                  <a:pt x="5552" y="10881"/>
                  <a:pt x="5400" y="11822"/>
                  <a:pt x="5400" y="12767"/>
                </a:cubicBezTo>
                <a:cubicBezTo>
                  <a:pt x="5400" y="13708"/>
                  <a:pt x="5552" y="14652"/>
                  <a:pt x="5552" y="14652"/>
                </a:cubicBezTo>
                <a:cubicBezTo>
                  <a:pt x="5552" y="15454"/>
                  <a:pt x="6234" y="16104"/>
                  <a:pt x="7074" y="16104"/>
                </a:cubicBezTo>
                <a:cubicBezTo>
                  <a:pt x="7074" y="16104"/>
                  <a:pt x="8905" y="16200"/>
                  <a:pt x="10800" y="16200"/>
                </a:cubicBezTo>
                <a:cubicBezTo>
                  <a:pt x="12631"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0"/>
                  <a:pt x="14527" y="9430"/>
                </a:cubicBezTo>
                <a:moveTo>
                  <a:pt x="11992" y="12090"/>
                </a:moveTo>
                <a:cubicBezTo>
                  <a:pt x="11860" y="12090"/>
                  <a:pt x="11757" y="12167"/>
                  <a:pt x="11688" y="12243"/>
                </a:cubicBezTo>
                <a:lnTo>
                  <a:pt x="11688" y="14276"/>
                </a:lnTo>
                <a:cubicBezTo>
                  <a:pt x="11751" y="14345"/>
                  <a:pt x="11848" y="14411"/>
                  <a:pt x="11992" y="14411"/>
                </a:cubicBezTo>
                <a:cubicBezTo>
                  <a:pt x="12296" y="14411"/>
                  <a:pt x="12296" y="14072"/>
                  <a:pt x="12296" y="14072"/>
                </a:cubicBezTo>
                <a:lnTo>
                  <a:pt x="12296" y="12429"/>
                </a:lnTo>
                <a:cubicBezTo>
                  <a:pt x="12296" y="12429"/>
                  <a:pt x="12245" y="12090"/>
                  <a:pt x="11992" y="12090"/>
                </a:cubicBezTo>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0166" y="6634"/>
                </a:moveTo>
                <a:cubicBezTo>
                  <a:pt x="10166" y="6467"/>
                  <a:pt x="10303" y="6332"/>
                  <a:pt x="10471" y="6332"/>
                </a:cubicBezTo>
                <a:cubicBezTo>
                  <a:pt x="10639" y="6332"/>
                  <a:pt x="10775" y="6467"/>
                  <a:pt x="10775" y="6634"/>
                </a:cubicBezTo>
                <a:lnTo>
                  <a:pt x="10775" y="8045"/>
                </a:lnTo>
                <a:cubicBezTo>
                  <a:pt x="10775" y="8212"/>
                  <a:pt x="10639" y="8348"/>
                  <a:pt x="10471" y="8348"/>
                </a:cubicBezTo>
                <a:cubicBezTo>
                  <a:pt x="10303"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7"/>
                  <a:pt x="10572" y="5877"/>
                </a:cubicBezTo>
                <a:lnTo>
                  <a:pt x="10369" y="5877"/>
                </a:lnTo>
                <a:cubicBezTo>
                  <a:pt x="9921" y="5877"/>
                  <a:pt x="9558" y="6239"/>
                  <a:pt x="9558" y="6684"/>
                </a:cubicBezTo>
                <a:lnTo>
                  <a:pt x="9558" y="7995"/>
                </a:lnTo>
                <a:cubicBezTo>
                  <a:pt x="9558" y="8440"/>
                  <a:pt x="9921" y="8801"/>
                  <a:pt x="10369" y="8801"/>
                </a:cubicBezTo>
                <a:moveTo>
                  <a:pt x="12398" y="8801"/>
                </a:moveTo>
                <a:cubicBezTo>
                  <a:pt x="12803" y="8801"/>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50" y="8348"/>
                  <a:pt x="12550" y="8197"/>
                  <a:pt x="12550" y="8197"/>
                </a:cubicBezTo>
                <a:lnTo>
                  <a:pt x="12550" y="5877"/>
                </a:lnTo>
                <a:lnTo>
                  <a:pt x="11941" y="5877"/>
                </a:lnTo>
                <a:lnTo>
                  <a:pt x="11941" y="8398"/>
                </a:lnTo>
                <a:cubicBezTo>
                  <a:pt x="11941" y="8398"/>
                  <a:pt x="11992" y="8801"/>
                  <a:pt x="12398" y="880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5" name="Shape 2875"/>
          <p:cNvSpPr/>
          <p:nvPr/>
        </p:nvSpPr>
        <p:spPr>
          <a:xfrm>
            <a:off x="167703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2"/>
                </a:moveTo>
                <a:cubicBezTo>
                  <a:pt x="10463"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8" y="11643"/>
                </a:cubicBezTo>
                <a:cubicBezTo>
                  <a:pt x="8462" y="11568"/>
                  <a:pt x="8536" y="11424"/>
                  <a:pt x="8519" y="11330"/>
                </a:cubicBezTo>
                <a:cubicBezTo>
                  <a:pt x="8490" y="11170"/>
                  <a:pt x="8318" y="11068"/>
                  <a:pt x="8246" y="10939"/>
                </a:cubicBezTo>
                <a:cubicBezTo>
                  <a:pt x="8099" y="10676"/>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6"/>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8" y="10569"/>
                  <a:pt x="9347" y="10878"/>
                  <a:pt x="9322" y="10986"/>
                </a:cubicBezTo>
                <a:cubicBezTo>
                  <a:pt x="9213" y="11462"/>
                  <a:pt x="9088" y="11974"/>
                  <a:pt x="8953" y="12441"/>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8"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2"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6" name="Shape 2876"/>
          <p:cNvSpPr/>
          <p:nvPr/>
        </p:nvSpPr>
        <p:spPr>
          <a:xfrm>
            <a:off x="178371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49"/>
                  <a:pt x="12232" y="8849"/>
                </a:cubicBezTo>
                <a:cubicBezTo>
                  <a:pt x="12732" y="8849"/>
                  <a:pt x="12952" y="9108"/>
                  <a:pt x="12893" y="9624"/>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2"/>
                  <a:pt x="7320" y="7788"/>
                </a:cubicBezTo>
                <a:cubicBezTo>
                  <a:pt x="6849" y="8183"/>
                  <a:pt x="6372" y="8577"/>
                  <a:pt x="5887" y="8972"/>
                </a:cubicBezTo>
                <a:lnTo>
                  <a:pt x="6350" y="9522"/>
                </a:lnTo>
                <a:cubicBezTo>
                  <a:pt x="6790" y="9237"/>
                  <a:pt x="7047" y="9094"/>
                  <a:pt x="7121" y="9094"/>
                </a:cubicBezTo>
                <a:cubicBezTo>
                  <a:pt x="7459" y="9094"/>
                  <a:pt x="7774" y="9583"/>
                  <a:pt x="8068" y="10563"/>
                </a:cubicBezTo>
                <a:cubicBezTo>
                  <a:pt x="8333" y="11461"/>
                  <a:pt x="8597" y="12358"/>
                  <a:pt x="8861" y="13255"/>
                </a:cubicBezTo>
                <a:cubicBezTo>
                  <a:pt x="9258" y="14234"/>
                  <a:pt x="9743" y="14723"/>
                  <a:pt x="10316" y="14723"/>
                </a:cubicBezTo>
                <a:cubicBezTo>
                  <a:pt x="11241" y="14723"/>
                  <a:pt x="12371" y="13921"/>
                  <a:pt x="13709" y="12317"/>
                </a:cubicBezTo>
                <a:cubicBezTo>
                  <a:pt x="15001" y="10780"/>
                  <a:pt x="15669" y="9570"/>
                  <a:pt x="15713" y="8686"/>
                </a:cubicBezTo>
                <a:cubicBezTo>
                  <a:pt x="15772" y="7503"/>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7" name="Shape 2877"/>
          <p:cNvSpPr/>
          <p:nvPr/>
        </p:nvSpPr>
        <p:spPr>
          <a:xfrm>
            <a:off x="189039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8" name="Shape 2878"/>
          <p:cNvSpPr/>
          <p:nvPr/>
        </p:nvSpPr>
        <p:spPr>
          <a:xfrm>
            <a:off x="199707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9" name="Shape 2879"/>
          <p:cNvSpPr/>
          <p:nvPr/>
        </p:nvSpPr>
        <p:spPr>
          <a:xfrm>
            <a:off x="210375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8" y="13478"/>
                  <a:pt x="9448" y="13666"/>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1"/>
                </a:lnTo>
                <a:cubicBezTo>
                  <a:pt x="13165" y="13349"/>
                  <a:pt x="12648" y="13447"/>
                  <a:pt x="12225" y="13447"/>
                </a:cubicBezTo>
                <a:cubicBezTo>
                  <a:pt x="11987" y="13447"/>
                  <a:pt x="11776" y="13395"/>
                  <a:pt x="11592" y="132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0" name="Shape 2880"/>
          <p:cNvSpPr/>
          <p:nvPr/>
        </p:nvSpPr>
        <p:spPr>
          <a:xfrm>
            <a:off x="22104399" y="77288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1"/>
                </a:lnTo>
                <a:cubicBezTo>
                  <a:pt x="13281" y="13031"/>
                  <a:pt x="13386" y="13050"/>
                  <a:pt x="13473" y="13084"/>
                </a:cubicBezTo>
                <a:lnTo>
                  <a:pt x="13579" y="13126"/>
                </a:lnTo>
                <a:lnTo>
                  <a:pt x="13598" y="13012"/>
                </a:lnTo>
                <a:cubicBezTo>
                  <a:pt x="13837" y="11522"/>
                  <a:pt x="14296" y="9525"/>
                  <a:pt x="14542" y="8453"/>
                </a:cubicBezTo>
                <a:cubicBezTo>
                  <a:pt x="14618" y="8121"/>
                  <a:pt x="14675" y="7877"/>
                  <a:pt x="14698" y="7763"/>
                </a:cubicBezTo>
                <a:cubicBezTo>
                  <a:pt x="14745" y="7530"/>
                  <a:pt x="14724" y="7343"/>
                  <a:pt x="14636" y="7206"/>
                </a:cubicBezTo>
                <a:cubicBezTo>
                  <a:pt x="14563" y="7092"/>
                  <a:pt x="14447" y="7018"/>
                  <a:pt x="14291" y="6986"/>
                </a:cubicBezTo>
                <a:moveTo>
                  <a:pt x="13280" y="13606"/>
                </a:moveTo>
                <a:cubicBezTo>
                  <a:pt x="12921" y="13524"/>
                  <a:pt x="12660" y="13682"/>
                  <a:pt x="12569" y="14030"/>
                </a:cubicBezTo>
                <a:cubicBezTo>
                  <a:pt x="12529" y="14187"/>
                  <a:pt x="12549" y="14335"/>
                  <a:pt x="12630" y="14459"/>
                </a:cubicBezTo>
                <a:cubicBezTo>
                  <a:pt x="12706" y="14574"/>
                  <a:pt x="12831" y="14660"/>
                  <a:pt x="12982" y="14701"/>
                </a:cubicBezTo>
                <a:cubicBezTo>
                  <a:pt x="13045" y="14719"/>
                  <a:pt x="13109" y="14728"/>
                  <a:pt x="13172" y="14728"/>
                </a:cubicBezTo>
                <a:cubicBezTo>
                  <a:pt x="13438" y="14728"/>
                  <a:pt x="13639" y="14578"/>
                  <a:pt x="13698" y="14338"/>
                </a:cubicBezTo>
                <a:cubicBezTo>
                  <a:pt x="13741" y="14155"/>
                  <a:pt x="13722" y="13989"/>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6"/>
                </a:lnTo>
                <a:lnTo>
                  <a:pt x="8067" y="6872"/>
                </a:lnTo>
                <a:lnTo>
                  <a:pt x="8000" y="6890"/>
                </a:lnTo>
                <a:cubicBezTo>
                  <a:pt x="7739" y="6962"/>
                  <a:pt x="7347" y="6961"/>
                  <a:pt x="7088" y="6887"/>
                </a:cubicBezTo>
                <a:lnTo>
                  <a:pt x="6878" y="6884"/>
                </a:lnTo>
                <a:lnTo>
                  <a:pt x="9482" y="11392"/>
                </a:lnTo>
                <a:lnTo>
                  <a:pt x="9404" y="14626"/>
                </a:lnTo>
                <a:lnTo>
                  <a:pt x="9407" y="14722"/>
                </a:lnTo>
                <a:lnTo>
                  <a:pt x="9502" y="14722"/>
                </a:lnTo>
                <a:lnTo>
                  <a:pt x="9526" y="14719"/>
                </a:lnTo>
                <a:cubicBezTo>
                  <a:pt x="9786" y="14645"/>
                  <a:pt x="10190" y="14645"/>
                  <a:pt x="10449" y="14719"/>
                </a:cubicBezTo>
                <a:lnTo>
                  <a:pt x="10573" y="14722"/>
                </a:lnTo>
                <a:lnTo>
                  <a:pt x="10512" y="11390"/>
                </a:lnTo>
                <a:cubicBezTo>
                  <a:pt x="10600" y="11229"/>
                  <a:pt x="11150" y="10205"/>
                  <a:pt x="11738" y="9180"/>
                </a:cubicBezTo>
                <a:cubicBezTo>
                  <a:pt x="12342" y="8126"/>
                  <a:pt x="13008" y="7040"/>
                  <a:pt x="13014" y="702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1" name="Shape 2881"/>
          <p:cNvSpPr/>
          <p:nvPr/>
        </p:nvSpPr>
        <p:spPr>
          <a:xfrm>
            <a:off x="125031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6"/>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6"/>
                </a:lnTo>
                <a:lnTo>
                  <a:pt x="8630" y="5891"/>
                </a:lnTo>
                <a:cubicBezTo>
                  <a:pt x="8630" y="5891"/>
                  <a:pt x="5400" y="8027"/>
                  <a:pt x="5400" y="8027"/>
                </a:cubicBezTo>
                <a:close/>
                <a:moveTo>
                  <a:pt x="13925" y="9726"/>
                </a:moveTo>
                <a:lnTo>
                  <a:pt x="13925" y="9725"/>
                </a:lnTo>
                <a:lnTo>
                  <a:pt x="13925" y="9725"/>
                </a:lnTo>
                <a:lnTo>
                  <a:pt x="13924" y="9725"/>
                </a:lnTo>
                <a:cubicBezTo>
                  <a:pt x="13924" y="9725"/>
                  <a:pt x="13925" y="9726"/>
                  <a:pt x="13925" y="9726"/>
                </a:cubicBezTo>
                <a:close/>
                <a:moveTo>
                  <a:pt x="12965" y="14699"/>
                </a:moveTo>
                <a:lnTo>
                  <a:pt x="12959" y="14707"/>
                </a:lnTo>
                <a:lnTo>
                  <a:pt x="10801" y="13101"/>
                </a:lnTo>
                <a:lnTo>
                  <a:pt x="8731" y="14685"/>
                </a:lnTo>
                <a:lnTo>
                  <a:pt x="8712" y="14715"/>
                </a:lnTo>
                <a:lnTo>
                  <a:pt x="7571" y="14025"/>
                </a:lnTo>
                <a:lnTo>
                  <a:pt x="7571" y="14627"/>
                </a:lnTo>
                <a:lnTo>
                  <a:pt x="10799" y="16692"/>
                </a:lnTo>
                <a:lnTo>
                  <a:pt x="14001" y="14627"/>
                </a:lnTo>
                <a:lnTo>
                  <a:pt x="14001" y="14067"/>
                </a:lnTo>
                <a:lnTo>
                  <a:pt x="12965" y="14699"/>
                </a:lnTo>
                <a:cubicBezTo>
                  <a:pt x="12965" y="14699"/>
                  <a:pt x="12965" y="14699"/>
                  <a:pt x="12965" y="14699"/>
                </a:cubicBezTo>
                <a:close/>
                <a:moveTo>
                  <a:pt x="7641" y="9766"/>
                </a:moveTo>
                <a:lnTo>
                  <a:pt x="5404" y="11577"/>
                </a:lnTo>
                <a:lnTo>
                  <a:pt x="7350" y="12746"/>
                </a:lnTo>
                <a:lnTo>
                  <a:pt x="7351" y="12745"/>
                </a:lnTo>
                <a:lnTo>
                  <a:pt x="7742" y="12982"/>
                </a:lnTo>
                <a:lnTo>
                  <a:pt x="8631" y="13516"/>
                </a:lnTo>
                <a:lnTo>
                  <a:pt x="10060" y="12431"/>
                </a:lnTo>
                <a:lnTo>
                  <a:pt x="10780" y="11879"/>
                </a:lnTo>
                <a:lnTo>
                  <a:pt x="10783" y="11882"/>
                </a:lnTo>
                <a:lnTo>
                  <a:pt x="10786" y="11880"/>
                </a:lnTo>
                <a:lnTo>
                  <a:pt x="10798" y="11888"/>
                </a:lnTo>
                <a:lnTo>
                  <a:pt x="10804" y="11879"/>
                </a:lnTo>
                <a:lnTo>
                  <a:pt x="12515" y="13153"/>
                </a:lnTo>
                <a:lnTo>
                  <a:pt x="13007" y="13515"/>
                </a:lnTo>
                <a:lnTo>
                  <a:pt x="16199" y="11575"/>
                </a:lnTo>
                <a:lnTo>
                  <a:pt x="13925" y="9726"/>
                </a:lnTo>
                <a:lnTo>
                  <a:pt x="10787" y="11715"/>
                </a:lnTo>
                <a:cubicBezTo>
                  <a:pt x="10787" y="11715"/>
                  <a:pt x="7641" y="9766"/>
                  <a:pt x="7641" y="976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2" name="Shape 2882"/>
          <p:cNvSpPr/>
          <p:nvPr/>
        </p:nvSpPr>
        <p:spPr>
          <a:xfrm>
            <a:off x="135699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3" name="Shape 2883"/>
          <p:cNvSpPr/>
          <p:nvPr/>
        </p:nvSpPr>
        <p:spPr>
          <a:xfrm>
            <a:off x="146367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4"/>
                  <a:pt x="15213" y="9425"/>
                  <a:pt x="15213" y="8918"/>
                </a:cubicBezTo>
                <a:cubicBezTo>
                  <a:pt x="15213" y="8811"/>
                  <a:pt x="15201" y="8718"/>
                  <a:pt x="15194" y="8620"/>
                </a:cubicBezTo>
                <a:cubicBezTo>
                  <a:pt x="15521" y="9277"/>
                  <a:pt x="15709" y="10016"/>
                  <a:pt x="15709" y="10800"/>
                </a:cubicBezTo>
                <a:moveTo>
                  <a:pt x="11488"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0"/>
                </a:cubicBezTo>
                <a:lnTo>
                  <a:pt x="10652" y="10591"/>
                </a:lnTo>
                <a:lnTo>
                  <a:pt x="9560" y="13866"/>
                </a:lnTo>
                <a:lnTo>
                  <a:pt x="7742" y="8460"/>
                </a:lnTo>
                <a:cubicBezTo>
                  <a:pt x="8042" y="8444"/>
                  <a:pt x="8313" y="8413"/>
                  <a:pt x="8313" y="8413"/>
                </a:cubicBezTo>
                <a:cubicBezTo>
                  <a:pt x="8582" y="8380"/>
                  <a:pt x="8550" y="7986"/>
                  <a:pt x="8281" y="8001"/>
                </a:cubicBezTo>
                <a:cubicBezTo>
                  <a:pt x="8281" y="8001"/>
                  <a:pt x="7473" y="8065"/>
                  <a:pt x="6951" y="8065"/>
                </a:cubicBezTo>
                <a:cubicBezTo>
                  <a:pt x="6885" y="8065"/>
                  <a:pt x="6804" y="8063"/>
                  <a:pt x="6727" y="8061"/>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8" y="8460"/>
                  <a:pt x="11488" y="8460"/>
                </a:cubicBezTo>
                <a:close/>
                <a:moveTo>
                  <a:pt x="10800" y="15709"/>
                </a:moveTo>
                <a:cubicBezTo>
                  <a:pt x="10319" y="15709"/>
                  <a:pt x="9857" y="15637"/>
                  <a:pt x="9418" y="15508"/>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9"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4" name="Shape 2884"/>
          <p:cNvSpPr/>
          <p:nvPr/>
        </p:nvSpPr>
        <p:spPr>
          <a:xfrm>
            <a:off x="15703599" y="8795640"/>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8" y="14322"/>
                  <a:pt x="13226" y="15065"/>
                </a:cubicBezTo>
                <a:moveTo>
                  <a:pt x="10800" y="15709"/>
                </a:moveTo>
                <a:cubicBezTo>
                  <a:pt x="9746" y="15709"/>
                  <a:pt x="8772" y="15374"/>
                  <a:pt x="7971" y="14808"/>
                </a:cubicBezTo>
                <a:cubicBezTo>
                  <a:pt x="8822" y="13429"/>
                  <a:pt x="10108" y="12348"/>
                  <a:pt x="11646" y="11768"/>
                </a:cubicBezTo>
                <a:cubicBezTo>
                  <a:pt x="12027" y="12943"/>
                  <a:pt x="12241" y="14191"/>
                  <a:pt x="12264" y="15487"/>
                </a:cubicBezTo>
                <a:cubicBezTo>
                  <a:pt x="11801" y="15631"/>
                  <a:pt x="11310" y="15709"/>
                  <a:pt x="10800" y="15709"/>
                </a:cubicBezTo>
                <a:moveTo>
                  <a:pt x="5891" y="10800"/>
                </a:moveTo>
                <a:cubicBezTo>
                  <a:pt x="7640" y="10800"/>
                  <a:pt x="9312" y="10469"/>
                  <a:pt x="10852" y="9873"/>
                </a:cubicBezTo>
                <a:cubicBezTo>
                  <a:pt x="11015"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8"/>
                  <a:pt x="10353" y="9001"/>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5" name="Shape 2885"/>
          <p:cNvSpPr/>
          <p:nvPr/>
        </p:nvSpPr>
        <p:spPr>
          <a:xfrm>
            <a:off x="168211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7"/>
                  <a:pt x="13996" y="15061"/>
                </a:cubicBezTo>
                <a:cubicBezTo>
                  <a:pt x="13870" y="15061"/>
                  <a:pt x="13731" y="15061"/>
                  <a:pt x="13646" y="15044"/>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19"/>
                  <a:pt x="14840"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3" y="13635"/>
                </a:cubicBezTo>
                <a:lnTo>
                  <a:pt x="6433"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3" y="15708"/>
                </a:lnTo>
                <a:lnTo>
                  <a:pt x="6433" y="14316"/>
                </a:lnTo>
                <a:cubicBezTo>
                  <a:pt x="6524" y="14328"/>
                  <a:pt x="6644" y="14334"/>
                  <a:pt x="6776" y="14334"/>
                </a:cubicBezTo>
                <a:cubicBezTo>
                  <a:pt x="7370" y="14334"/>
                  <a:pt x="7878" y="14207"/>
                  <a:pt x="8221" y="13924"/>
                </a:cubicBezTo>
                <a:cubicBezTo>
                  <a:pt x="8485" y="13704"/>
                  <a:pt x="8630" y="13381"/>
                  <a:pt x="8630" y="13000"/>
                </a:cubicBezTo>
                <a:cubicBezTo>
                  <a:pt x="8630" y="12618"/>
                  <a:pt x="8439" y="12296"/>
                  <a:pt x="8155" y="12099"/>
                </a:cubicBezTo>
                <a:cubicBezTo>
                  <a:pt x="7858"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4"/>
                </a:cubicBezTo>
                <a:cubicBezTo>
                  <a:pt x="8924" y="13490"/>
                  <a:pt x="9405" y="13849"/>
                  <a:pt x="10145" y="14074"/>
                </a:cubicBezTo>
                <a:cubicBezTo>
                  <a:pt x="10679" y="14241"/>
                  <a:pt x="10891" y="14380"/>
                  <a:pt x="10891" y="14623"/>
                </a:cubicBezTo>
                <a:cubicBezTo>
                  <a:pt x="10891" y="14877"/>
                  <a:pt x="10646" y="15044"/>
                  <a:pt x="10184" y="15044"/>
                </a:cubicBezTo>
                <a:cubicBezTo>
                  <a:pt x="9755" y="15044"/>
                  <a:pt x="9339" y="14923"/>
                  <a:pt x="9069" y="14802"/>
                </a:cubicBezTo>
                <a:lnTo>
                  <a:pt x="8864" y="15529"/>
                </a:lnTo>
                <a:cubicBezTo>
                  <a:pt x="9115" y="15651"/>
                  <a:pt x="9616" y="15766"/>
                  <a:pt x="10124" y="15766"/>
                </a:cubicBezTo>
                <a:cubicBezTo>
                  <a:pt x="11346" y="15766"/>
                  <a:pt x="11920" y="15211"/>
                  <a:pt x="11920" y="14559"/>
                </a:cubicBezTo>
                <a:cubicBezTo>
                  <a:pt x="11920" y="14010"/>
                  <a:pt x="11551" y="13652"/>
                  <a:pt x="10765" y="1339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6" name="Shape 2886"/>
          <p:cNvSpPr/>
          <p:nvPr/>
        </p:nvSpPr>
        <p:spPr>
          <a:xfrm>
            <a:off x="178879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636" y="15709"/>
                </a:moveTo>
                <a:lnTo>
                  <a:pt x="13646" y="15709"/>
                </a:lnTo>
                <a:lnTo>
                  <a:pt x="13646" y="11816"/>
                </a:lnTo>
                <a:lnTo>
                  <a:pt x="12636" y="11816"/>
                </a:lnTo>
                <a:cubicBezTo>
                  <a:pt x="12636" y="11816"/>
                  <a:pt x="12636" y="15709"/>
                  <a:pt x="126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9618" y="14051"/>
                </a:moveTo>
                <a:lnTo>
                  <a:pt x="9881" y="13225"/>
                </a:lnTo>
                <a:cubicBezTo>
                  <a:pt x="9954" y="13000"/>
                  <a:pt x="10020" y="12706"/>
                  <a:pt x="10086" y="12475"/>
                </a:cubicBezTo>
                <a:lnTo>
                  <a:pt x="10099" y="12475"/>
                </a:lnTo>
                <a:cubicBezTo>
                  <a:pt x="10165" y="12706"/>
                  <a:pt x="10245" y="12994"/>
                  <a:pt x="10324" y="13225"/>
                </a:cubicBezTo>
                <a:lnTo>
                  <a:pt x="10601" y="14051"/>
                </a:lnTo>
                <a:cubicBezTo>
                  <a:pt x="10601" y="14051"/>
                  <a:pt x="9618" y="14051"/>
                  <a:pt x="9618" y="14051"/>
                </a:cubicBezTo>
                <a:close/>
                <a:moveTo>
                  <a:pt x="9472" y="11816"/>
                </a:moveTo>
                <a:lnTo>
                  <a:pt x="8113" y="15709"/>
                </a:lnTo>
                <a:lnTo>
                  <a:pt x="9155" y="15709"/>
                </a:lnTo>
                <a:lnTo>
                  <a:pt x="9472" y="14710"/>
                </a:lnTo>
                <a:lnTo>
                  <a:pt x="10746" y="14710"/>
                </a:lnTo>
                <a:lnTo>
                  <a:pt x="11089" y="15709"/>
                </a:lnTo>
                <a:lnTo>
                  <a:pt x="12172" y="15709"/>
                </a:lnTo>
                <a:lnTo>
                  <a:pt x="10792" y="11816"/>
                </a:lnTo>
                <a:cubicBezTo>
                  <a:pt x="10792" y="11816"/>
                  <a:pt x="9472" y="11816"/>
                  <a:pt x="9472" y="11816"/>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7" name="Shape 2887"/>
          <p:cNvSpPr/>
          <p:nvPr/>
        </p:nvSpPr>
        <p:spPr>
          <a:xfrm>
            <a:off x="189547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836" y="15709"/>
                </a:moveTo>
                <a:lnTo>
                  <a:pt x="14845" y="15709"/>
                </a:lnTo>
                <a:lnTo>
                  <a:pt x="14845" y="14144"/>
                </a:lnTo>
                <a:lnTo>
                  <a:pt x="16443" y="14144"/>
                </a:lnTo>
                <a:lnTo>
                  <a:pt x="16443" y="13428"/>
                </a:lnTo>
                <a:lnTo>
                  <a:pt x="14845" y="13428"/>
                </a:lnTo>
                <a:lnTo>
                  <a:pt x="14845" y="12538"/>
                </a:lnTo>
                <a:lnTo>
                  <a:pt x="16555" y="12538"/>
                </a:lnTo>
                <a:lnTo>
                  <a:pt x="16555" y="11816"/>
                </a:lnTo>
                <a:lnTo>
                  <a:pt x="13836" y="11816"/>
                </a:lnTo>
                <a:cubicBezTo>
                  <a:pt x="13836" y="11816"/>
                  <a:pt x="13836" y="15709"/>
                  <a:pt x="138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0396" y="15062"/>
                </a:moveTo>
                <a:cubicBezTo>
                  <a:pt x="10270" y="15062"/>
                  <a:pt x="10131" y="15062"/>
                  <a:pt x="10045" y="15045"/>
                </a:cubicBezTo>
                <a:lnTo>
                  <a:pt x="10045" y="12498"/>
                </a:lnTo>
                <a:cubicBezTo>
                  <a:pt x="10131" y="12480"/>
                  <a:pt x="10277" y="12463"/>
                  <a:pt x="10501" y="12463"/>
                </a:cubicBezTo>
                <a:cubicBezTo>
                  <a:pt x="11366" y="12463"/>
                  <a:pt x="11907" y="12891"/>
                  <a:pt x="11900" y="13699"/>
                </a:cubicBezTo>
                <a:cubicBezTo>
                  <a:pt x="11900" y="14629"/>
                  <a:pt x="11306" y="15068"/>
                  <a:pt x="10396" y="15062"/>
                </a:cubicBezTo>
                <a:moveTo>
                  <a:pt x="10396" y="11787"/>
                </a:moveTo>
                <a:cubicBezTo>
                  <a:pt x="9887" y="11787"/>
                  <a:pt x="9405" y="11816"/>
                  <a:pt x="9036" y="11868"/>
                </a:cubicBezTo>
                <a:lnTo>
                  <a:pt x="9036" y="15691"/>
                </a:lnTo>
                <a:cubicBezTo>
                  <a:pt x="9287" y="15720"/>
                  <a:pt x="9656" y="15749"/>
                  <a:pt x="10178" y="15749"/>
                </a:cubicBezTo>
                <a:cubicBezTo>
                  <a:pt x="11048" y="15749"/>
                  <a:pt x="11762" y="15587"/>
                  <a:pt x="12231" y="15246"/>
                </a:cubicBezTo>
                <a:cubicBezTo>
                  <a:pt x="12660" y="14929"/>
                  <a:pt x="12970" y="14415"/>
                  <a:pt x="12970" y="13670"/>
                </a:cubicBezTo>
                <a:cubicBezTo>
                  <a:pt x="12970" y="12983"/>
                  <a:pt x="12680" y="12503"/>
                  <a:pt x="12217" y="12203"/>
                </a:cubicBezTo>
                <a:cubicBezTo>
                  <a:pt x="11788" y="11920"/>
                  <a:pt x="11241" y="11787"/>
                  <a:pt x="10396" y="11787"/>
                </a:cubicBezTo>
                <a:moveTo>
                  <a:pt x="6769" y="13659"/>
                </a:moveTo>
                <a:cubicBezTo>
                  <a:pt x="6623" y="13659"/>
                  <a:pt x="6518" y="13653"/>
                  <a:pt x="6432" y="13636"/>
                </a:cubicBezTo>
                <a:lnTo>
                  <a:pt x="6432" y="12486"/>
                </a:lnTo>
                <a:cubicBezTo>
                  <a:pt x="6505" y="12469"/>
                  <a:pt x="6643" y="12452"/>
                  <a:pt x="6848" y="12452"/>
                </a:cubicBezTo>
                <a:cubicBezTo>
                  <a:pt x="7350" y="12452"/>
                  <a:pt x="7634" y="12665"/>
                  <a:pt x="7634" y="13023"/>
                </a:cubicBezTo>
                <a:cubicBezTo>
                  <a:pt x="7634" y="13422"/>
                  <a:pt x="7304" y="13659"/>
                  <a:pt x="6769" y="13659"/>
                </a:cubicBezTo>
                <a:moveTo>
                  <a:pt x="6796" y="11787"/>
                </a:moveTo>
                <a:cubicBezTo>
                  <a:pt x="6182" y="11787"/>
                  <a:pt x="5746" y="11822"/>
                  <a:pt x="5436" y="11868"/>
                </a:cubicBezTo>
                <a:lnTo>
                  <a:pt x="5436" y="15709"/>
                </a:lnTo>
                <a:lnTo>
                  <a:pt x="6432" y="15709"/>
                </a:lnTo>
                <a:lnTo>
                  <a:pt x="6432" y="14317"/>
                </a:lnTo>
                <a:cubicBezTo>
                  <a:pt x="6525" y="14328"/>
                  <a:pt x="6643" y="14334"/>
                  <a:pt x="6776" y="14334"/>
                </a:cubicBezTo>
                <a:cubicBezTo>
                  <a:pt x="7370" y="14334"/>
                  <a:pt x="7878" y="14207"/>
                  <a:pt x="8221" y="13924"/>
                </a:cubicBezTo>
                <a:cubicBezTo>
                  <a:pt x="8486" y="13705"/>
                  <a:pt x="8631" y="13381"/>
                  <a:pt x="8631" y="13000"/>
                </a:cubicBezTo>
                <a:cubicBezTo>
                  <a:pt x="8631" y="12619"/>
                  <a:pt x="8439" y="12296"/>
                  <a:pt x="8155" y="12099"/>
                </a:cubicBezTo>
                <a:cubicBezTo>
                  <a:pt x="7859" y="11892"/>
                  <a:pt x="7416" y="11787"/>
                  <a:pt x="6796" y="1178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8" name="Shape 2888"/>
          <p:cNvSpPr/>
          <p:nvPr/>
        </p:nvSpPr>
        <p:spPr>
          <a:xfrm>
            <a:off x="200215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936" y="15709"/>
                </a:moveTo>
                <a:lnTo>
                  <a:pt x="13945" y="15709"/>
                </a:lnTo>
                <a:lnTo>
                  <a:pt x="13945" y="14144"/>
                </a:lnTo>
                <a:lnTo>
                  <a:pt x="15543" y="14144"/>
                </a:lnTo>
                <a:lnTo>
                  <a:pt x="15543" y="13428"/>
                </a:lnTo>
                <a:lnTo>
                  <a:pt x="13945" y="13428"/>
                </a:lnTo>
                <a:lnTo>
                  <a:pt x="13945" y="12538"/>
                </a:lnTo>
                <a:lnTo>
                  <a:pt x="15655" y="12538"/>
                </a:lnTo>
                <a:lnTo>
                  <a:pt x="15655" y="11816"/>
                </a:lnTo>
                <a:lnTo>
                  <a:pt x="12936" y="11816"/>
                </a:lnTo>
                <a:cubicBezTo>
                  <a:pt x="12936" y="11816"/>
                  <a:pt x="12936" y="15709"/>
                  <a:pt x="129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1136" y="15709"/>
                </a:moveTo>
                <a:lnTo>
                  <a:pt x="12145" y="15709"/>
                </a:lnTo>
                <a:lnTo>
                  <a:pt x="12145" y="11816"/>
                </a:lnTo>
                <a:lnTo>
                  <a:pt x="11136" y="11816"/>
                </a:lnTo>
                <a:cubicBezTo>
                  <a:pt x="11136" y="11816"/>
                  <a:pt x="11136" y="15709"/>
                  <a:pt x="11136" y="15709"/>
                </a:cubicBezTo>
                <a:close/>
                <a:moveTo>
                  <a:pt x="8395" y="14167"/>
                </a:moveTo>
                <a:lnTo>
                  <a:pt x="9082" y="14167"/>
                </a:lnTo>
                <a:lnTo>
                  <a:pt x="9082" y="14981"/>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6"/>
                  <a:pt x="8672" y="11776"/>
                </a:cubicBezTo>
                <a:cubicBezTo>
                  <a:pt x="7213" y="11776"/>
                  <a:pt x="6138" y="12515"/>
                  <a:pt x="6131" y="13809"/>
                </a:cubicBezTo>
                <a:cubicBezTo>
                  <a:pt x="6124" y="14381"/>
                  <a:pt x="6349" y="14888"/>
                  <a:pt x="6758" y="15223"/>
                </a:cubicBezTo>
                <a:cubicBezTo>
                  <a:pt x="7167" y="15570"/>
                  <a:pt x="7755" y="15749"/>
                  <a:pt x="8566" y="15749"/>
                </a:cubicBezTo>
                <a:cubicBezTo>
                  <a:pt x="9155" y="15749"/>
                  <a:pt x="9742" y="15622"/>
                  <a:pt x="10052" y="15530"/>
                </a:cubicBezTo>
                <a:lnTo>
                  <a:pt x="10052" y="13479"/>
                </a:lnTo>
                <a:lnTo>
                  <a:pt x="8395" y="13479"/>
                </a:lnTo>
                <a:cubicBezTo>
                  <a:pt x="8395" y="13479"/>
                  <a:pt x="8395" y="14167"/>
                  <a:pt x="8395" y="14167"/>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9" name="Shape 2889"/>
          <p:cNvSpPr/>
          <p:nvPr/>
        </p:nvSpPr>
        <p:spPr>
          <a:xfrm>
            <a:off x="210883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069" y="13659"/>
                </a:moveTo>
                <a:cubicBezTo>
                  <a:pt x="9923" y="13659"/>
                  <a:pt x="9818" y="13653"/>
                  <a:pt x="9732" y="13636"/>
                </a:cubicBezTo>
                <a:lnTo>
                  <a:pt x="9732" y="12486"/>
                </a:lnTo>
                <a:cubicBezTo>
                  <a:pt x="9805" y="12469"/>
                  <a:pt x="9943" y="12452"/>
                  <a:pt x="10148" y="12452"/>
                </a:cubicBezTo>
                <a:cubicBezTo>
                  <a:pt x="10650" y="12452"/>
                  <a:pt x="10934" y="12665"/>
                  <a:pt x="10934" y="13023"/>
                </a:cubicBezTo>
                <a:cubicBezTo>
                  <a:pt x="10934" y="13422"/>
                  <a:pt x="10604" y="13659"/>
                  <a:pt x="10069" y="13659"/>
                </a:cubicBezTo>
                <a:moveTo>
                  <a:pt x="10096" y="11787"/>
                </a:moveTo>
                <a:cubicBezTo>
                  <a:pt x="9481" y="11787"/>
                  <a:pt x="9046" y="11822"/>
                  <a:pt x="8736" y="11869"/>
                </a:cubicBezTo>
                <a:lnTo>
                  <a:pt x="8736" y="15709"/>
                </a:lnTo>
                <a:lnTo>
                  <a:pt x="9732" y="15709"/>
                </a:lnTo>
                <a:lnTo>
                  <a:pt x="9732" y="14317"/>
                </a:lnTo>
                <a:cubicBezTo>
                  <a:pt x="9825" y="14328"/>
                  <a:pt x="9943" y="14334"/>
                  <a:pt x="10076" y="14334"/>
                </a:cubicBezTo>
                <a:cubicBezTo>
                  <a:pt x="10670" y="14334"/>
                  <a:pt x="11178" y="14207"/>
                  <a:pt x="11521" y="13924"/>
                </a:cubicBezTo>
                <a:cubicBezTo>
                  <a:pt x="11786" y="13705"/>
                  <a:pt x="11931" y="13382"/>
                  <a:pt x="11931" y="13000"/>
                </a:cubicBezTo>
                <a:cubicBezTo>
                  <a:pt x="11931" y="12619"/>
                  <a:pt x="11739" y="12296"/>
                  <a:pt x="11455" y="12099"/>
                </a:cubicBezTo>
                <a:cubicBezTo>
                  <a:pt x="11159" y="11891"/>
                  <a:pt x="10716" y="11787"/>
                  <a:pt x="10096" y="11787"/>
                </a:cubicBezTo>
                <a:moveTo>
                  <a:pt x="12131" y="13809"/>
                </a:moveTo>
                <a:cubicBezTo>
                  <a:pt x="12124" y="14381"/>
                  <a:pt x="12349" y="14888"/>
                  <a:pt x="12758" y="15224"/>
                </a:cubicBezTo>
                <a:cubicBezTo>
                  <a:pt x="13167" y="15571"/>
                  <a:pt x="13755" y="15749"/>
                  <a:pt x="14566" y="15749"/>
                </a:cubicBezTo>
                <a:cubicBezTo>
                  <a:pt x="15155" y="15749"/>
                  <a:pt x="15742" y="15622"/>
                  <a:pt x="16052" y="15530"/>
                </a:cubicBezTo>
                <a:lnTo>
                  <a:pt x="16052" y="13479"/>
                </a:lnTo>
                <a:lnTo>
                  <a:pt x="14395" y="13479"/>
                </a:lnTo>
                <a:lnTo>
                  <a:pt x="14395" y="14167"/>
                </a:lnTo>
                <a:lnTo>
                  <a:pt x="15081" y="14167"/>
                </a:lnTo>
                <a:lnTo>
                  <a:pt x="15081" y="14981"/>
                </a:lnTo>
                <a:cubicBezTo>
                  <a:pt x="15002" y="15015"/>
                  <a:pt x="14818" y="15039"/>
                  <a:pt x="14586" y="15039"/>
                </a:cubicBezTo>
                <a:cubicBezTo>
                  <a:pt x="13761" y="15039"/>
                  <a:pt x="13187" y="14566"/>
                  <a:pt x="13187" y="13762"/>
                </a:cubicBezTo>
                <a:cubicBezTo>
                  <a:pt x="13187" y="12919"/>
                  <a:pt x="13821" y="12503"/>
                  <a:pt x="14659" y="12503"/>
                </a:cubicBezTo>
                <a:cubicBezTo>
                  <a:pt x="15148" y="12503"/>
                  <a:pt x="15451" y="12579"/>
                  <a:pt x="15696" y="12671"/>
                </a:cubicBezTo>
                <a:lnTo>
                  <a:pt x="15906" y="11966"/>
                </a:lnTo>
                <a:cubicBezTo>
                  <a:pt x="15689" y="11874"/>
                  <a:pt x="15247" y="11776"/>
                  <a:pt x="14672" y="11776"/>
                </a:cubicBezTo>
                <a:cubicBezTo>
                  <a:pt x="13213" y="11776"/>
                  <a:pt x="12138" y="12515"/>
                  <a:pt x="12131" y="13809"/>
                </a:cubicBezTo>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6606" y="14265"/>
                </a:moveTo>
                <a:cubicBezTo>
                  <a:pt x="6606" y="14872"/>
                  <a:pt x="6343" y="15039"/>
                  <a:pt x="5920" y="15039"/>
                </a:cubicBezTo>
                <a:cubicBezTo>
                  <a:pt x="5722" y="15039"/>
                  <a:pt x="5544" y="15010"/>
                  <a:pt x="5406" y="14969"/>
                </a:cubicBezTo>
                <a:lnTo>
                  <a:pt x="5293" y="15680"/>
                </a:lnTo>
                <a:cubicBezTo>
                  <a:pt x="5491" y="15738"/>
                  <a:pt x="5795" y="15773"/>
                  <a:pt x="6026" y="15773"/>
                </a:cubicBezTo>
                <a:cubicBezTo>
                  <a:pt x="7003" y="15773"/>
                  <a:pt x="7610" y="15385"/>
                  <a:pt x="7610" y="14276"/>
                </a:cubicBezTo>
                <a:lnTo>
                  <a:pt x="7610" y="11816"/>
                </a:lnTo>
                <a:lnTo>
                  <a:pt x="6606" y="11816"/>
                </a:lnTo>
                <a:cubicBezTo>
                  <a:pt x="6606" y="11816"/>
                  <a:pt x="6606" y="14265"/>
                  <a:pt x="6606" y="14265"/>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0" name="Shape 2890"/>
          <p:cNvSpPr/>
          <p:nvPr/>
        </p:nvSpPr>
        <p:spPr>
          <a:xfrm>
            <a:off x="22155199" y="8795640"/>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3031" y="13809"/>
                </a:moveTo>
                <a:cubicBezTo>
                  <a:pt x="13024" y="14381"/>
                  <a:pt x="13249" y="14888"/>
                  <a:pt x="13658" y="15223"/>
                </a:cubicBezTo>
                <a:cubicBezTo>
                  <a:pt x="14067" y="15570"/>
                  <a:pt x="14655" y="15749"/>
                  <a:pt x="15467" y="15749"/>
                </a:cubicBezTo>
                <a:cubicBezTo>
                  <a:pt x="16054" y="15749"/>
                  <a:pt x="16642" y="15622"/>
                  <a:pt x="16952" y="15530"/>
                </a:cubicBezTo>
                <a:lnTo>
                  <a:pt x="16952" y="13479"/>
                </a:lnTo>
                <a:lnTo>
                  <a:pt x="15295" y="13479"/>
                </a:lnTo>
                <a:lnTo>
                  <a:pt x="15295" y="14167"/>
                </a:lnTo>
                <a:lnTo>
                  <a:pt x="15981" y="14167"/>
                </a:lnTo>
                <a:lnTo>
                  <a:pt x="15981" y="14981"/>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6"/>
                  <a:pt x="15572" y="11776"/>
                </a:cubicBezTo>
                <a:cubicBezTo>
                  <a:pt x="14113" y="11776"/>
                  <a:pt x="13037" y="12515"/>
                  <a:pt x="13031" y="13809"/>
                </a:cubicBezTo>
                <a:moveTo>
                  <a:pt x="6169" y="13659"/>
                </a:moveTo>
                <a:cubicBezTo>
                  <a:pt x="6023" y="13659"/>
                  <a:pt x="5918" y="13653"/>
                  <a:pt x="5832" y="13636"/>
                </a:cubicBezTo>
                <a:lnTo>
                  <a:pt x="5832" y="12486"/>
                </a:lnTo>
                <a:cubicBezTo>
                  <a:pt x="5905" y="12469"/>
                  <a:pt x="6043" y="12452"/>
                  <a:pt x="6248" y="12452"/>
                </a:cubicBezTo>
                <a:cubicBezTo>
                  <a:pt x="6750" y="12452"/>
                  <a:pt x="7034" y="12665"/>
                  <a:pt x="7034" y="13023"/>
                </a:cubicBezTo>
                <a:cubicBezTo>
                  <a:pt x="7034" y="13422"/>
                  <a:pt x="6704" y="13659"/>
                  <a:pt x="6169" y="13659"/>
                </a:cubicBezTo>
                <a:moveTo>
                  <a:pt x="6196" y="11787"/>
                </a:moveTo>
                <a:cubicBezTo>
                  <a:pt x="5582" y="11787"/>
                  <a:pt x="5146" y="11822"/>
                  <a:pt x="4836" y="11868"/>
                </a:cubicBezTo>
                <a:lnTo>
                  <a:pt x="4836" y="15709"/>
                </a:lnTo>
                <a:lnTo>
                  <a:pt x="5832" y="15709"/>
                </a:lnTo>
                <a:lnTo>
                  <a:pt x="5832" y="14317"/>
                </a:lnTo>
                <a:cubicBezTo>
                  <a:pt x="5925" y="14328"/>
                  <a:pt x="6043" y="14334"/>
                  <a:pt x="6176" y="14334"/>
                </a:cubicBezTo>
                <a:cubicBezTo>
                  <a:pt x="6770" y="14334"/>
                  <a:pt x="7278" y="14207"/>
                  <a:pt x="7621" y="13924"/>
                </a:cubicBezTo>
                <a:cubicBezTo>
                  <a:pt x="7886" y="13705"/>
                  <a:pt x="8031" y="13381"/>
                  <a:pt x="8031" y="13000"/>
                </a:cubicBezTo>
                <a:cubicBezTo>
                  <a:pt x="8031" y="12619"/>
                  <a:pt x="7839" y="12296"/>
                  <a:pt x="7555" y="12099"/>
                </a:cubicBezTo>
                <a:cubicBezTo>
                  <a:pt x="7259" y="11892"/>
                  <a:pt x="6816" y="11787"/>
                  <a:pt x="6196" y="11787"/>
                </a:cubicBezTo>
                <a:moveTo>
                  <a:pt x="11195" y="12954"/>
                </a:moveTo>
                <a:cubicBezTo>
                  <a:pt x="11195" y="13537"/>
                  <a:pt x="11215" y="14063"/>
                  <a:pt x="11280" y="14577"/>
                </a:cubicBezTo>
                <a:lnTo>
                  <a:pt x="11261" y="14577"/>
                </a:lnTo>
                <a:cubicBezTo>
                  <a:pt x="11062" y="14138"/>
                  <a:pt x="10799" y="13653"/>
                  <a:pt x="10535" y="13243"/>
                </a:cubicBezTo>
                <a:lnTo>
                  <a:pt x="9611" y="11816"/>
                </a:lnTo>
                <a:lnTo>
                  <a:pt x="8436" y="11816"/>
                </a:lnTo>
                <a:lnTo>
                  <a:pt x="8436" y="15709"/>
                </a:lnTo>
                <a:lnTo>
                  <a:pt x="9360" y="15709"/>
                </a:lnTo>
                <a:lnTo>
                  <a:pt x="9360" y="14536"/>
                </a:lnTo>
                <a:cubicBezTo>
                  <a:pt x="9360" y="13901"/>
                  <a:pt x="9347" y="13352"/>
                  <a:pt x="9320" y="12838"/>
                </a:cubicBezTo>
                <a:lnTo>
                  <a:pt x="9340" y="12833"/>
                </a:lnTo>
                <a:cubicBezTo>
                  <a:pt x="9558" y="13289"/>
                  <a:pt x="9848" y="13791"/>
                  <a:pt x="10112" y="14207"/>
                </a:cubicBezTo>
                <a:lnTo>
                  <a:pt x="11062" y="15709"/>
                </a:lnTo>
                <a:lnTo>
                  <a:pt x="12119" y="15709"/>
                </a:lnTo>
                <a:lnTo>
                  <a:pt x="12119" y="11816"/>
                </a:lnTo>
                <a:lnTo>
                  <a:pt x="11195" y="11816"/>
                </a:lnTo>
                <a:cubicBezTo>
                  <a:pt x="11195" y="11816"/>
                  <a:pt x="11195" y="12954"/>
                  <a:pt x="11195" y="12954"/>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1" name="Shape 2891"/>
          <p:cNvSpPr/>
          <p:nvPr/>
        </p:nvSpPr>
        <p:spPr>
          <a:xfrm>
            <a:off x="11728704" y="5569087"/>
            <a:ext cx="926588"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Web</a:t>
            </a:r>
          </a:p>
        </p:txBody>
      </p:sp>
    </p:spTree>
  </p:cSld>
  <p:clrMapOvr>
    <a:masterClrMapping/>
  </p:clrMapOvr>
  <p:transition xmlns:p14="http://schemas.microsoft.com/office/powerpoint/2010/main" spd="slow">
    <p:push dir="r"/>
  </p:transition>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3" name="Shape 2893"/>
          <p:cNvSpPr/>
          <p:nvPr/>
        </p:nvSpPr>
        <p:spPr>
          <a:xfrm>
            <a:off x="1758999" y="28651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9" y="14469"/>
                  <a:pt x="12764" y="14592"/>
                  <a:pt x="12764" y="14727"/>
                </a:cubicBezTo>
                <a:cubicBezTo>
                  <a:pt x="12764" y="14999"/>
                  <a:pt x="12984" y="15218"/>
                  <a:pt x="13255" y="15218"/>
                </a:cubicBezTo>
                <a:cubicBezTo>
                  <a:pt x="13390" y="15218"/>
                  <a:pt x="13513" y="15164"/>
                  <a:pt x="13602" y="15074"/>
                </a:cubicBezTo>
                <a:lnTo>
                  <a:pt x="17529" y="11147"/>
                </a:lnTo>
                <a:cubicBezTo>
                  <a:pt x="17618" y="11058"/>
                  <a:pt x="17673" y="10936"/>
                  <a:pt x="17673" y="10800"/>
                </a:cubicBezTo>
                <a:cubicBezTo>
                  <a:pt x="17673" y="10665"/>
                  <a:pt x="17618" y="10542"/>
                  <a:pt x="17529" y="10453"/>
                </a:cubicBezTo>
                <a:lnTo>
                  <a:pt x="13602" y="6526"/>
                </a:lnTo>
                <a:cubicBezTo>
                  <a:pt x="13513" y="6437"/>
                  <a:pt x="13390" y="6382"/>
                  <a:pt x="13255" y="6382"/>
                </a:cubicBezTo>
                <a:cubicBezTo>
                  <a:pt x="12984" y="6382"/>
                  <a:pt x="12764" y="6601"/>
                  <a:pt x="12764" y="6873"/>
                </a:cubicBezTo>
                <a:cubicBezTo>
                  <a:pt x="12764" y="7008"/>
                  <a:pt x="12819" y="7131"/>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4" name="Shape 2894"/>
          <p:cNvSpPr/>
          <p:nvPr/>
        </p:nvSpPr>
        <p:spPr>
          <a:xfrm>
            <a:off x="2825799" y="28651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1" y="7131"/>
                  <a:pt x="8836" y="7008"/>
                  <a:pt x="8836" y="6873"/>
                </a:cubicBezTo>
                <a:cubicBezTo>
                  <a:pt x="8836" y="6601"/>
                  <a:pt x="8616" y="6382"/>
                  <a:pt x="8345" y="6382"/>
                </a:cubicBezTo>
                <a:cubicBezTo>
                  <a:pt x="8210" y="6382"/>
                  <a:pt x="8087" y="6437"/>
                  <a:pt x="7998" y="6526"/>
                </a:cubicBezTo>
                <a:lnTo>
                  <a:pt x="4071" y="10453"/>
                </a:lnTo>
                <a:cubicBezTo>
                  <a:pt x="3982" y="10542"/>
                  <a:pt x="3927" y="10665"/>
                  <a:pt x="3927" y="10800"/>
                </a:cubicBezTo>
                <a:cubicBezTo>
                  <a:pt x="3927" y="10936"/>
                  <a:pt x="3982" y="11058"/>
                  <a:pt x="4071" y="11147"/>
                </a:cubicBezTo>
                <a:lnTo>
                  <a:pt x="7998" y="15074"/>
                </a:lnTo>
                <a:cubicBezTo>
                  <a:pt x="8087" y="15164"/>
                  <a:pt x="8210" y="15218"/>
                  <a:pt x="8345" y="15218"/>
                </a:cubicBezTo>
                <a:cubicBezTo>
                  <a:pt x="8616" y="15218"/>
                  <a:pt x="8836" y="14999"/>
                  <a:pt x="8836" y="14727"/>
                </a:cubicBezTo>
                <a:cubicBezTo>
                  <a:pt x="8836" y="14592"/>
                  <a:pt x="8781"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5" name="Shape 2895"/>
          <p:cNvSpPr/>
          <p:nvPr/>
        </p:nvSpPr>
        <p:spPr>
          <a:xfrm>
            <a:off x="4032299" y="2865159"/>
            <a:ext cx="279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6" name="Shape 2896"/>
          <p:cNvSpPr/>
          <p:nvPr/>
        </p:nvSpPr>
        <p:spPr>
          <a:xfrm>
            <a:off x="5099099" y="2865159"/>
            <a:ext cx="279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7" name="Shape 2897"/>
          <p:cNvSpPr/>
          <p:nvPr/>
        </p:nvSpPr>
        <p:spPr>
          <a:xfrm>
            <a:off x="6026199" y="3004859"/>
            <a:ext cx="558801" cy="279401"/>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8" name="Shape 2898"/>
          <p:cNvSpPr/>
          <p:nvPr/>
        </p:nvSpPr>
        <p:spPr>
          <a:xfrm>
            <a:off x="7092999" y="3004859"/>
            <a:ext cx="558801" cy="279401"/>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9" name="Shape 2899"/>
          <p:cNvSpPr/>
          <p:nvPr/>
        </p:nvSpPr>
        <p:spPr>
          <a:xfrm>
            <a:off x="8185199" y="3017559"/>
            <a:ext cx="508001" cy="25400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0" name="Shape 2900"/>
          <p:cNvSpPr/>
          <p:nvPr/>
        </p:nvSpPr>
        <p:spPr>
          <a:xfrm>
            <a:off x="9251999" y="3017559"/>
            <a:ext cx="508001" cy="254001"/>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1"/>
                  <a:pt x="10949" y="0"/>
                  <a:pt x="10800" y="0"/>
                </a:cubicBezTo>
                <a:cubicBezTo>
                  <a:pt x="10651" y="0"/>
                  <a:pt x="10516" y="121"/>
                  <a:pt x="10418" y="316"/>
                </a:cubicBezTo>
                <a:lnTo>
                  <a:pt x="158" y="19756"/>
                </a:lnTo>
                <a:cubicBezTo>
                  <a:pt x="60" y="19953"/>
                  <a:pt x="0" y="20222"/>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2"/>
                  <a:pt x="21540" y="19953"/>
                  <a:pt x="21442" y="1975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1" name="Shape 2901"/>
          <p:cNvSpPr/>
          <p:nvPr/>
        </p:nvSpPr>
        <p:spPr>
          <a:xfrm>
            <a:off x="10445799" y="2890559"/>
            <a:ext cx="254001" cy="508001"/>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2" name="Shape 2902"/>
          <p:cNvSpPr/>
          <p:nvPr/>
        </p:nvSpPr>
        <p:spPr>
          <a:xfrm>
            <a:off x="11512599" y="2890559"/>
            <a:ext cx="254001" cy="508001"/>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3" name="Shape 2903"/>
          <p:cNvSpPr/>
          <p:nvPr/>
        </p:nvSpPr>
        <p:spPr>
          <a:xfrm>
            <a:off x="17589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4" name="Shape 2904"/>
          <p:cNvSpPr/>
          <p:nvPr/>
        </p:nvSpPr>
        <p:spPr>
          <a:xfrm>
            <a:off x="28257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5" name="Shape 2905"/>
          <p:cNvSpPr/>
          <p:nvPr/>
        </p:nvSpPr>
        <p:spPr>
          <a:xfrm>
            <a:off x="38925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764" y="5400"/>
                </a:moveTo>
                <a:cubicBezTo>
                  <a:pt x="12764" y="5129"/>
                  <a:pt x="12544" y="4909"/>
                  <a:pt x="12273" y="4909"/>
                </a:cubicBezTo>
                <a:cubicBezTo>
                  <a:pt x="12137" y="4909"/>
                  <a:pt x="12015" y="4964"/>
                  <a:pt x="11926" y="5053"/>
                </a:cubicBezTo>
                <a:lnTo>
                  <a:pt x="7017" y="10453"/>
                </a:lnTo>
                <a:cubicBezTo>
                  <a:pt x="6928" y="10542"/>
                  <a:pt x="6873" y="10665"/>
                  <a:pt x="6873" y="10800"/>
                </a:cubicBezTo>
                <a:cubicBezTo>
                  <a:pt x="6873" y="10936"/>
                  <a:pt x="6928" y="11058"/>
                  <a:pt x="7017" y="11147"/>
                </a:cubicBezTo>
                <a:lnTo>
                  <a:pt x="11926" y="16547"/>
                </a:lnTo>
                <a:cubicBezTo>
                  <a:pt x="12015" y="16636"/>
                  <a:pt x="12137" y="16691"/>
                  <a:pt x="12273" y="16691"/>
                </a:cubicBezTo>
                <a:cubicBezTo>
                  <a:pt x="12544" y="16691"/>
                  <a:pt x="12764" y="16471"/>
                  <a:pt x="12764" y="16200"/>
                </a:cubicBezTo>
                <a:cubicBezTo>
                  <a:pt x="12764" y="16065"/>
                  <a:pt x="12709" y="15942"/>
                  <a:pt x="12620" y="15853"/>
                </a:cubicBezTo>
                <a:lnTo>
                  <a:pt x="8026" y="10800"/>
                </a:lnTo>
                <a:lnTo>
                  <a:pt x="12620" y="5747"/>
                </a:lnTo>
                <a:cubicBezTo>
                  <a:pt x="12709" y="5658"/>
                  <a:pt x="12764" y="5536"/>
                  <a:pt x="12764" y="5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6" name="Shape 2906"/>
          <p:cNvSpPr/>
          <p:nvPr/>
        </p:nvSpPr>
        <p:spPr>
          <a:xfrm>
            <a:off x="49593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7" name="Shape 2907"/>
          <p:cNvSpPr/>
          <p:nvPr/>
        </p:nvSpPr>
        <p:spPr>
          <a:xfrm>
            <a:off x="60261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8" name="Shape 2908"/>
          <p:cNvSpPr/>
          <p:nvPr/>
        </p:nvSpPr>
        <p:spPr>
          <a:xfrm>
            <a:off x="7092999" y="4058959"/>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3"/>
                  <a:pt x="21380" y="0"/>
                  <a:pt x="21109" y="0"/>
                </a:cubicBezTo>
                <a:lnTo>
                  <a:pt x="491" y="0"/>
                </a:lnTo>
                <a:cubicBezTo>
                  <a:pt x="220" y="0"/>
                  <a:pt x="0" y="403"/>
                  <a:pt x="0" y="900"/>
                </a:cubicBezTo>
                <a:cubicBezTo>
                  <a:pt x="0" y="1141"/>
                  <a:pt x="53" y="1357"/>
                  <a:pt x="137" y="1519"/>
                </a:cubicBezTo>
                <a:lnTo>
                  <a:pt x="136" y="1521"/>
                </a:lnTo>
                <a:lnTo>
                  <a:pt x="10445" y="21321"/>
                </a:lnTo>
                <a:lnTo>
                  <a:pt x="10446" y="21319"/>
                </a:lnTo>
                <a:cubicBezTo>
                  <a:pt x="10536" y="21491"/>
                  <a:pt x="10660" y="21600"/>
                  <a:pt x="10800" y="21600"/>
                </a:cubicBezTo>
                <a:cubicBezTo>
                  <a:pt x="10940" y="21600"/>
                  <a:pt x="11064" y="21491"/>
                  <a:pt x="11154" y="21319"/>
                </a:cubicBezTo>
                <a:lnTo>
                  <a:pt x="11155" y="21321"/>
                </a:lnTo>
                <a:lnTo>
                  <a:pt x="21464" y="1521"/>
                </a:lnTo>
                <a:lnTo>
                  <a:pt x="21463" y="1519"/>
                </a:lnTo>
                <a:cubicBezTo>
                  <a:pt x="21547" y="1357"/>
                  <a:pt x="21600" y="1141"/>
                  <a:pt x="21600" y="9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9" name="Shape 2909"/>
          <p:cNvSpPr/>
          <p:nvPr/>
        </p:nvSpPr>
        <p:spPr>
          <a:xfrm>
            <a:off x="8159799" y="4058959"/>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3"/>
                </a:lnTo>
                <a:lnTo>
                  <a:pt x="19962" y="19800"/>
                </a:lnTo>
                <a:cubicBezTo>
                  <a:pt x="19962" y="19800"/>
                  <a:pt x="1638" y="19800"/>
                  <a:pt x="1638" y="19800"/>
                </a:cubicBezTo>
                <a:close/>
                <a:moveTo>
                  <a:pt x="21463" y="20081"/>
                </a:moveTo>
                <a:lnTo>
                  <a:pt x="21464" y="20079"/>
                </a:lnTo>
                <a:lnTo>
                  <a:pt x="11155" y="279"/>
                </a:lnTo>
                <a:lnTo>
                  <a:pt x="11154" y="282"/>
                </a:lnTo>
                <a:cubicBezTo>
                  <a:pt x="11064" y="109"/>
                  <a:pt x="10940" y="0"/>
                  <a:pt x="10800" y="0"/>
                </a:cubicBezTo>
                <a:cubicBezTo>
                  <a:pt x="10660" y="0"/>
                  <a:pt x="10536" y="109"/>
                  <a:pt x="10446" y="282"/>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0" name="Shape 2910"/>
          <p:cNvSpPr/>
          <p:nvPr/>
        </p:nvSpPr>
        <p:spPr>
          <a:xfrm>
            <a:off x="9353599" y="3931959"/>
            <a:ext cx="304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8"/>
                </a:lnTo>
                <a:cubicBezTo>
                  <a:pt x="19800" y="1638"/>
                  <a:pt x="19800" y="19962"/>
                  <a:pt x="19800" y="19962"/>
                </a:cubicBezTo>
                <a:close/>
                <a:moveTo>
                  <a:pt x="20700" y="0"/>
                </a:moveTo>
                <a:cubicBezTo>
                  <a:pt x="20459" y="0"/>
                  <a:pt x="20243" y="53"/>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1" name="Shape 2911"/>
          <p:cNvSpPr/>
          <p:nvPr/>
        </p:nvSpPr>
        <p:spPr>
          <a:xfrm>
            <a:off x="10420399" y="3931959"/>
            <a:ext cx="304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8"/>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3"/>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2" name="Shape 2912"/>
          <p:cNvSpPr/>
          <p:nvPr/>
        </p:nvSpPr>
        <p:spPr>
          <a:xfrm>
            <a:off x="113601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3" name="Shape 2913"/>
          <p:cNvSpPr/>
          <p:nvPr/>
        </p:nvSpPr>
        <p:spPr>
          <a:xfrm>
            <a:off x="12426999" y="28651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4" name="Shape 2914"/>
          <p:cNvSpPr/>
          <p:nvPr/>
        </p:nvSpPr>
        <p:spPr>
          <a:xfrm>
            <a:off x="13493799" y="28651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5"/>
                </a:lnTo>
                <a:cubicBezTo>
                  <a:pt x="11040" y="7906"/>
                  <a:pt x="10927" y="7855"/>
                  <a:pt x="10800" y="7855"/>
                </a:cubicBezTo>
                <a:cubicBezTo>
                  <a:pt x="10673" y="7855"/>
                  <a:pt x="10559" y="7906"/>
                  <a:pt x="10473" y="7985"/>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0" y="13694"/>
                  <a:pt x="5728" y="13615"/>
                </a:cubicBezTo>
                <a:lnTo>
                  <a:pt x="5730" y="13618"/>
                </a:lnTo>
                <a:lnTo>
                  <a:pt x="10800" y="9009"/>
                </a:lnTo>
                <a:lnTo>
                  <a:pt x="15869" y="13618"/>
                </a:lnTo>
                <a:lnTo>
                  <a:pt x="15873" y="13615"/>
                </a:lnTo>
                <a:cubicBezTo>
                  <a:pt x="15959" y="13694"/>
                  <a:pt x="16073"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5" name="Shape 2915"/>
          <p:cNvSpPr/>
          <p:nvPr/>
        </p:nvSpPr>
        <p:spPr>
          <a:xfrm>
            <a:off x="14560599" y="28651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7"/>
                  <a:pt x="6924" y="11041"/>
                  <a:pt x="7003" y="11127"/>
                </a:cubicBezTo>
                <a:lnTo>
                  <a:pt x="7000" y="11130"/>
                </a:lnTo>
                <a:lnTo>
                  <a:pt x="11909" y="16530"/>
                </a:lnTo>
                <a:lnTo>
                  <a:pt x="11912" y="16527"/>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0"/>
                </a:lnTo>
                <a:lnTo>
                  <a:pt x="12633" y="5728"/>
                </a:lnTo>
                <a:cubicBezTo>
                  <a:pt x="12713" y="5641"/>
                  <a:pt x="12764" y="5527"/>
                  <a:pt x="12764" y="5400"/>
                </a:cubicBezTo>
                <a:cubicBezTo>
                  <a:pt x="12764" y="5129"/>
                  <a:pt x="12544" y="4909"/>
                  <a:pt x="12273" y="49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6" name="Shape 2916"/>
          <p:cNvSpPr/>
          <p:nvPr/>
        </p:nvSpPr>
        <p:spPr>
          <a:xfrm>
            <a:off x="15627399" y="28651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7" name="Shape 2917"/>
          <p:cNvSpPr/>
          <p:nvPr/>
        </p:nvSpPr>
        <p:spPr>
          <a:xfrm>
            <a:off x="16783099" y="2865159"/>
            <a:ext cx="381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1" y="14495"/>
                  <a:pt x="212" y="14584"/>
                </a:cubicBezTo>
                <a:lnTo>
                  <a:pt x="10290" y="21456"/>
                </a:lnTo>
                <a:cubicBezTo>
                  <a:pt x="10421" y="21545"/>
                  <a:pt x="10601" y="21600"/>
                  <a:pt x="10800" y="21600"/>
                </a:cubicBezTo>
                <a:cubicBezTo>
                  <a:pt x="10999" y="21600"/>
                  <a:pt x="11179" y="21545"/>
                  <a:pt x="11310" y="21456"/>
                </a:cubicBezTo>
                <a:lnTo>
                  <a:pt x="21388" y="14584"/>
                </a:lnTo>
                <a:cubicBezTo>
                  <a:pt x="21519" y="14495"/>
                  <a:pt x="21600" y="14373"/>
                  <a:pt x="21600" y="14236"/>
                </a:cubicBezTo>
                <a:cubicBezTo>
                  <a:pt x="21600" y="13966"/>
                  <a:pt x="21277" y="13745"/>
                  <a:pt x="20880"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8" name="Shape 2918"/>
          <p:cNvSpPr/>
          <p:nvPr/>
        </p:nvSpPr>
        <p:spPr>
          <a:xfrm>
            <a:off x="17849899" y="2865159"/>
            <a:ext cx="381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9" name="Shape 2919"/>
          <p:cNvSpPr/>
          <p:nvPr/>
        </p:nvSpPr>
        <p:spPr>
          <a:xfrm>
            <a:off x="18827799" y="2954059"/>
            <a:ext cx="558801" cy="381001"/>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0" name="Shape 2920"/>
          <p:cNvSpPr/>
          <p:nvPr/>
        </p:nvSpPr>
        <p:spPr>
          <a:xfrm>
            <a:off x="19894599" y="2954059"/>
            <a:ext cx="558801" cy="381001"/>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1"/>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1"/>
                  <a:pt x="21545" y="10421"/>
                  <a:pt x="21456" y="1029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1" name="Shape 2921"/>
          <p:cNvSpPr/>
          <p:nvPr/>
        </p:nvSpPr>
        <p:spPr>
          <a:xfrm>
            <a:off x="21037599" y="2865159"/>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402" y="5052"/>
                </a:moveTo>
                <a:lnTo>
                  <a:pt x="14652" y="144"/>
                </a:lnTo>
                <a:cubicBezTo>
                  <a:pt x="14530" y="55"/>
                  <a:pt x="14362" y="0"/>
                  <a:pt x="14175" y="0"/>
                </a:cubicBezTo>
                <a:cubicBezTo>
                  <a:pt x="13802" y="0"/>
                  <a:pt x="13500" y="220"/>
                  <a:pt x="13500" y="491"/>
                </a:cubicBezTo>
                <a:cubicBezTo>
                  <a:pt x="13500" y="627"/>
                  <a:pt x="13576" y="749"/>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3"/>
                  <a:pt x="13500" y="10309"/>
                </a:cubicBezTo>
                <a:cubicBezTo>
                  <a:pt x="13500" y="10580"/>
                  <a:pt x="13802" y="10800"/>
                  <a:pt x="14175" y="10800"/>
                </a:cubicBezTo>
                <a:cubicBezTo>
                  <a:pt x="14362" y="10800"/>
                  <a:pt x="14531" y="10745"/>
                  <a:pt x="14653" y="10656"/>
                </a:cubicBezTo>
                <a:lnTo>
                  <a:pt x="21402" y="5747"/>
                </a:lnTo>
                <a:cubicBezTo>
                  <a:pt x="21525" y="5658"/>
                  <a:pt x="21600" y="5536"/>
                  <a:pt x="21600" y="5400"/>
                </a:cubicBezTo>
                <a:cubicBezTo>
                  <a:pt x="21600" y="5264"/>
                  <a:pt x="21524" y="5142"/>
                  <a:pt x="21402" y="505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2" name="Shape 2922"/>
          <p:cNvSpPr/>
          <p:nvPr/>
        </p:nvSpPr>
        <p:spPr>
          <a:xfrm>
            <a:off x="22028199" y="2941359"/>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8"/>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3"/>
                </a:lnTo>
                <a:cubicBezTo>
                  <a:pt x="21545" y="7781"/>
                  <a:pt x="21600" y="7612"/>
                  <a:pt x="21600" y="7425"/>
                </a:cubicBezTo>
                <a:cubicBezTo>
                  <a:pt x="21600" y="7238"/>
                  <a:pt x="21545" y="7070"/>
                  <a:pt x="21456" y="694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3" name="Shape 2923"/>
          <p:cNvSpPr/>
          <p:nvPr/>
        </p:nvSpPr>
        <p:spPr>
          <a:xfrm>
            <a:off x="124269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0"/>
                  <a:pt x="13745" y="491"/>
                </a:cubicBezTo>
                <a:cubicBezTo>
                  <a:pt x="13745" y="762"/>
                  <a:pt x="13966" y="982"/>
                  <a:pt x="14236" y="982"/>
                </a:cubicBezTo>
                <a:lnTo>
                  <a:pt x="19924" y="982"/>
                </a:lnTo>
                <a:lnTo>
                  <a:pt x="11926" y="8980"/>
                </a:lnTo>
                <a:cubicBezTo>
                  <a:pt x="11837"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0"/>
                  <a:pt x="21380" y="0"/>
                  <a:pt x="21109" y="0"/>
                </a:cubicBezTo>
                <a:moveTo>
                  <a:pt x="9327" y="11782"/>
                </a:moveTo>
                <a:cubicBezTo>
                  <a:pt x="9192" y="11782"/>
                  <a:pt x="9069" y="11837"/>
                  <a:pt x="8980" y="11926"/>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8"/>
                  <a:pt x="7634" y="20618"/>
                  <a:pt x="7364" y="20618"/>
                </a:cubicBezTo>
                <a:lnTo>
                  <a:pt x="1676" y="20618"/>
                </a:lnTo>
                <a:lnTo>
                  <a:pt x="9674" y="12620"/>
                </a:lnTo>
                <a:cubicBezTo>
                  <a:pt x="9763" y="12531"/>
                  <a:pt x="9818" y="12408"/>
                  <a:pt x="9818" y="12273"/>
                </a:cubicBezTo>
                <a:cubicBezTo>
                  <a:pt x="9818" y="12002"/>
                  <a:pt x="9598" y="11782"/>
                  <a:pt x="9327"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4" name="Shape 2924"/>
          <p:cNvSpPr/>
          <p:nvPr/>
        </p:nvSpPr>
        <p:spPr>
          <a:xfrm>
            <a:off x="134937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0"/>
                  <a:pt x="21380" y="0"/>
                  <a:pt x="21109" y="0"/>
                </a:cubicBezTo>
                <a:cubicBezTo>
                  <a:pt x="20974" y="0"/>
                  <a:pt x="20851" y="55"/>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8"/>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3"/>
                  <a:pt x="0" y="21109"/>
                </a:cubicBezTo>
                <a:cubicBezTo>
                  <a:pt x="0" y="21380"/>
                  <a:pt x="220" y="21600"/>
                  <a:pt x="491" y="21600"/>
                </a:cubicBezTo>
                <a:cubicBezTo>
                  <a:pt x="626" y="21600"/>
                  <a:pt x="749" y="21545"/>
                  <a:pt x="838" y="21456"/>
                </a:cubicBezTo>
                <a:lnTo>
                  <a:pt x="8836" y="13458"/>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5" name="Shape 2925"/>
          <p:cNvSpPr/>
          <p:nvPr/>
        </p:nvSpPr>
        <p:spPr>
          <a:xfrm>
            <a:off x="145605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6" name="Shape 2926"/>
          <p:cNvSpPr/>
          <p:nvPr/>
        </p:nvSpPr>
        <p:spPr>
          <a:xfrm>
            <a:off x="156273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0"/>
                  <a:pt x="7448" y="1949"/>
                </a:cubicBezTo>
                <a:cubicBezTo>
                  <a:pt x="16407" y="4809"/>
                  <a:pt x="17536"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0"/>
                  <a:pt x="16610" y="0"/>
                  <a:pt x="491" y="0"/>
                </a:cubicBezTo>
                <a:cubicBezTo>
                  <a:pt x="219" y="0"/>
                  <a:pt x="0" y="220"/>
                  <a:pt x="0" y="491"/>
                </a:cubicBezTo>
                <a:cubicBezTo>
                  <a:pt x="0" y="762"/>
                  <a:pt x="219" y="982"/>
                  <a:pt x="491" y="982"/>
                </a:cubicBezTo>
                <a:cubicBezTo>
                  <a:pt x="5558" y="982"/>
                  <a:pt x="9160" y="3417"/>
                  <a:pt x="11196" y="8250"/>
                </a:cubicBezTo>
                <a:cubicBezTo>
                  <a:pt x="12394" y="11093"/>
                  <a:pt x="12657" y="13684"/>
                  <a:pt x="12715" y="14727"/>
                </a:cubicBezTo>
                <a:lnTo>
                  <a:pt x="10309" y="14727"/>
                </a:lnTo>
                <a:cubicBezTo>
                  <a:pt x="10038" y="14727"/>
                  <a:pt x="9818" y="14947"/>
                  <a:pt x="9818" y="15218"/>
                </a:cubicBezTo>
                <a:cubicBezTo>
                  <a:pt x="9818" y="15354"/>
                  <a:pt x="9873" y="15477"/>
                  <a:pt x="9962" y="15566"/>
                </a:cubicBezTo>
                <a:lnTo>
                  <a:pt x="15362" y="21456"/>
                </a:lnTo>
                <a:cubicBezTo>
                  <a:pt x="15450" y="21545"/>
                  <a:pt x="15574" y="21600"/>
                  <a:pt x="15709" y="21600"/>
                </a:cubicBezTo>
                <a:cubicBezTo>
                  <a:pt x="15845" y="21600"/>
                  <a:pt x="15967" y="21545"/>
                  <a:pt x="16056" y="21456"/>
                </a:cubicBezTo>
                <a:lnTo>
                  <a:pt x="21456" y="15566"/>
                </a:lnTo>
                <a:cubicBezTo>
                  <a:pt x="21545" y="15477"/>
                  <a:pt x="21600" y="15354"/>
                  <a:pt x="21600" y="15218"/>
                </a:cubicBezTo>
                <a:cubicBezTo>
                  <a:pt x="21600" y="14947"/>
                  <a:pt x="21380" y="14727"/>
                  <a:pt x="21109" y="147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7" name="Shape 2927"/>
          <p:cNvSpPr/>
          <p:nvPr/>
        </p:nvSpPr>
        <p:spPr>
          <a:xfrm>
            <a:off x="166941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8" name="Shape 2928"/>
          <p:cNvSpPr/>
          <p:nvPr/>
        </p:nvSpPr>
        <p:spPr>
          <a:xfrm>
            <a:off x="177609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2"/>
                </a:moveTo>
                <a:lnTo>
                  <a:pt x="6873" y="491"/>
                </a:lnTo>
                <a:cubicBezTo>
                  <a:pt x="6873" y="220"/>
                  <a:pt x="6653" y="0"/>
                  <a:pt x="6382" y="0"/>
                </a:cubicBezTo>
                <a:cubicBezTo>
                  <a:pt x="6246" y="0"/>
                  <a:pt x="6123" y="55"/>
                  <a:pt x="6035" y="144"/>
                </a:cubicBezTo>
                <a:lnTo>
                  <a:pt x="144" y="5544"/>
                </a:lnTo>
                <a:cubicBezTo>
                  <a:pt x="55" y="5633"/>
                  <a:pt x="0" y="5756"/>
                  <a:pt x="0" y="5891"/>
                </a:cubicBezTo>
                <a:cubicBezTo>
                  <a:pt x="0" y="6027"/>
                  <a:pt x="55" y="6150"/>
                  <a:pt x="144" y="6238"/>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0"/>
                  <a:pt x="20618" y="16042"/>
                  <a:pt x="20618" y="21109"/>
                </a:cubicBezTo>
                <a:cubicBezTo>
                  <a:pt x="20618" y="21380"/>
                  <a:pt x="20838" y="21600"/>
                  <a:pt x="21109" y="21600"/>
                </a:cubicBezTo>
                <a:cubicBezTo>
                  <a:pt x="21380" y="21600"/>
                  <a:pt x="21600" y="21380"/>
                  <a:pt x="21600" y="21109"/>
                </a:cubicBezTo>
                <a:cubicBezTo>
                  <a:pt x="21600" y="4990"/>
                  <a:pt x="9470" y="3150"/>
                  <a:pt x="6873" y="294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9" name="Shape 2929"/>
          <p:cNvSpPr/>
          <p:nvPr/>
        </p:nvSpPr>
        <p:spPr>
          <a:xfrm>
            <a:off x="18827799" y="3931959"/>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5"/>
                  <a:pt x="15354" y="0"/>
                  <a:pt x="15218" y="0"/>
                </a:cubicBezTo>
                <a:cubicBezTo>
                  <a:pt x="14947" y="0"/>
                  <a:pt x="14727" y="220"/>
                  <a:pt x="14727" y="491"/>
                </a:cubicBezTo>
                <a:lnTo>
                  <a:pt x="14727" y="2942"/>
                </a:lnTo>
                <a:cubicBezTo>
                  <a:pt x="12130" y="3150"/>
                  <a:pt x="0" y="4991"/>
                  <a:pt x="0" y="21109"/>
                </a:cubicBezTo>
                <a:cubicBezTo>
                  <a:pt x="0" y="21380"/>
                  <a:pt x="220" y="21600"/>
                  <a:pt x="491" y="21600"/>
                </a:cubicBezTo>
                <a:cubicBezTo>
                  <a:pt x="762" y="21600"/>
                  <a:pt x="982" y="21380"/>
                  <a:pt x="982" y="21109"/>
                </a:cubicBezTo>
                <a:cubicBezTo>
                  <a:pt x="982" y="16042"/>
                  <a:pt x="3417" y="12440"/>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0" name="Shape 2930"/>
          <p:cNvSpPr/>
          <p:nvPr/>
        </p:nvSpPr>
        <p:spPr>
          <a:xfrm>
            <a:off x="19894599" y="4033559"/>
            <a:ext cx="558801" cy="355601"/>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5"/>
                  <a:pt x="10309" y="10414"/>
                </a:cubicBezTo>
                <a:lnTo>
                  <a:pt x="10309" y="11186"/>
                </a:lnTo>
                <a:cubicBezTo>
                  <a:pt x="10309" y="15233"/>
                  <a:pt x="8221" y="18514"/>
                  <a:pt x="5645" y="18514"/>
                </a:cubicBezTo>
                <a:cubicBezTo>
                  <a:pt x="3070" y="18514"/>
                  <a:pt x="982" y="15233"/>
                  <a:pt x="982" y="11186"/>
                </a:cubicBezTo>
                <a:lnTo>
                  <a:pt x="982" y="10414"/>
                </a:lnTo>
                <a:cubicBezTo>
                  <a:pt x="982" y="6367"/>
                  <a:pt x="3070" y="3086"/>
                  <a:pt x="5645" y="3086"/>
                </a:cubicBezTo>
                <a:cubicBezTo>
                  <a:pt x="6670" y="3086"/>
                  <a:pt x="7575" y="3630"/>
                  <a:pt x="8321" y="4629"/>
                </a:cubicBezTo>
                <a:lnTo>
                  <a:pt x="6382" y="4629"/>
                </a:lnTo>
                <a:cubicBezTo>
                  <a:pt x="6110" y="4629"/>
                  <a:pt x="5891" y="4974"/>
                  <a:pt x="5891" y="5400"/>
                </a:cubicBezTo>
                <a:cubicBezTo>
                  <a:pt x="5891" y="5826"/>
                  <a:pt x="6110" y="6171"/>
                  <a:pt x="6382" y="6171"/>
                </a:cubicBezTo>
                <a:lnTo>
                  <a:pt x="9327" y="6171"/>
                </a:lnTo>
                <a:cubicBezTo>
                  <a:pt x="9599" y="6171"/>
                  <a:pt x="9818" y="5826"/>
                  <a:pt x="9818" y="5400"/>
                </a:cubicBezTo>
                <a:lnTo>
                  <a:pt x="9818" y="771"/>
                </a:lnTo>
                <a:cubicBezTo>
                  <a:pt x="9818" y="346"/>
                  <a:pt x="9599" y="0"/>
                  <a:pt x="9327" y="0"/>
                </a:cubicBezTo>
                <a:cubicBezTo>
                  <a:pt x="9056" y="0"/>
                  <a:pt x="8836" y="346"/>
                  <a:pt x="8836" y="771"/>
                </a:cubicBezTo>
                <a:lnTo>
                  <a:pt x="8836" y="3321"/>
                </a:lnTo>
                <a:cubicBezTo>
                  <a:pt x="7879" y="2160"/>
                  <a:pt x="6706" y="1543"/>
                  <a:pt x="5645" y="1543"/>
                </a:cubicBezTo>
                <a:cubicBezTo>
                  <a:pt x="2527" y="1543"/>
                  <a:pt x="0" y="5515"/>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3"/>
                  <a:pt x="18530" y="18514"/>
                  <a:pt x="15955" y="18514"/>
                </a:cubicBezTo>
                <a:cubicBezTo>
                  <a:pt x="14930" y="18514"/>
                  <a:pt x="14025" y="17970"/>
                  <a:pt x="13279" y="16971"/>
                </a:cubicBezTo>
                <a:lnTo>
                  <a:pt x="15218" y="16971"/>
                </a:lnTo>
                <a:cubicBezTo>
                  <a:pt x="15490" y="16971"/>
                  <a:pt x="15709" y="16626"/>
                  <a:pt x="15709" y="16200"/>
                </a:cubicBezTo>
                <a:cubicBezTo>
                  <a:pt x="15709" y="15774"/>
                  <a:pt x="15490" y="15429"/>
                  <a:pt x="15218" y="15429"/>
                </a:cubicBezTo>
                <a:lnTo>
                  <a:pt x="12273" y="15429"/>
                </a:lnTo>
                <a:cubicBezTo>
                  <a:pt x="12001" y="15429"/>
                  <a:pt x="11782" y="15774"/>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5"/>
                  <a:pt x="19073" y="1543"/>
                  <a:pt x="15955" y="154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1" name="Shape 2931"/>
          <p:cNvSpPr/>
          <p:nvPr/>
        </p:nvSpPr>
        <p:spPr>
          <a:xfrm>
            <a:off x="20961399" y="4008159"/>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4"/>
                  <a:pt x="19493" y="6552"/>
                </a:cubicBezTo>
                <a:lnTo>
                  <a:pt x="21456" y="3853"/>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3"/>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0"/>
                  <a:pt x="18798" y="16002"/>
                </a:cubicBezTo>
                <a:lnTo>
                  <a:pt x="19924" y="17550"/>
                </a:lnTo>
                <a:lnTo>
                  <a:pt x="15451" y="17550"/>
                </a:lnTo>
                <a:lnTo>
                  <a:pt x="12386" y="12399"/>
                </a:lnTo>
                <a:lnTo>
                  <a:pt x="11751" y="13465"/>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0"/>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1"/>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2" name="Shape 2932"/>
          <p:cNvSpPr/>
          <p:nvPr/>
        </p:nvSpPr>
        <p:spPr>
          <a:xfrm>
            <a:off x="22028199" y="3982759"/>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3" name="Shape 2933"/>
          <p:cNvSpPr/>
          <p:nvPr/>
        </p:nvSpPr>
        <p:spPr>
          <a:xfrm>
            <a:off x="11462739" y="1772209"/>
            <a:ext cx="1323398"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Arrows</a:t>
            </a:r>
          </a:p>
        </p:txBody>
      </p:sp>
      <p:sp>
        <p:nvSpPr>
          <p:cNvPr id="2934" name="Shape 2934"/>
          <p:cNvSpPr/>
          <p:nvPr/>
        </p:nvSpPr>
        <p:spPr>
          <a:xfrm>
            <a:off x="1835199" y="6591718"/>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5" name="Shape 2935"/>
          <p:cNvSpPr/>
          <p:nvPr/>
        </p:nvSpPr>
        <p:spPr>
          <a:xfrm>
            <a:off x="2825799" y="6591718"/>
            <a:ext cx="558397" cy="558478"/>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6" name="Shape 2936"/>
          <p:cNvSpPr/>
          <p:nvPr/>
        </p:nvSpPr>
        <p:spPr>
          <a:xfrm>
            <a:off x="4044999" y="6591718"/>
            <a:ext cx="254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7" name="Shape 2937"/>
          <p:cNvSpPr/>
          <p:nvPr/>
        </p:nvSpPr>
        <p:spPr>
          <a:xfrm>
            <a:off x="4959399" y="659171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8" name="Shape 2938"/>
          <p:cNvSpPr/>
          <p:nvPr/>
        </p:nvSpPr>
        <p:spPr>
          <a:xfrm>
            <a:off x="6026199" y="659171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9" name="Shape 2939"/>
          <p:cNvSpPr/>
          <p:nvPr/>
        </p:nvSpPr>
        <p:spPr>
          <a:xfrm>
            <a:off x="7092999" y="659171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0" name="Shape 2940"/>
          <p:cNvSpPr/>
          <p:nvPr/>
        </p:nvSpPr>
        <p:spPr>
          <a:xfrm>
            <a:off x="8159799" y="659171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1" name="Shape 2941"/>
          <p:cNvSpPr/>
          <p:nvPr/>
        </p:nvSpPr>
        <p:spPr>
          <a:xfrm>
            <a:off x="9226599" y="659171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2" name="Shape 2942"/>
          <p:cNvSpPr/>
          <p:nvPr/>
        </p:nvSpPr>
        <p:spPr>
          <a:xfrm>
            <a:off x="10344199" y="6591718"/>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3" name="Shape 2943"/>
          <p:cNvSpPr/>
          <p:nvPr/>
        </p:nvSpPr>
        <p:spPr>
          <a:xfrm>
            <a:off x="11410999" y="6591718"/>
            <a:ext cx="457201" cy="558801"/>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4" name="Shape 2944"/>
          <p:cNvSpPr/>
          <p:nvPr/>
        </p:nvSpPr>
        <p:spPr>
          <a:xfrm>
            <a:off x="12503199" y="6578600"/>
            <a:ext cx="558801" cy="55880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5" name="Shape 2945"/>
          <p:cNvSpPr/>
          <p:nvPr/>
        </p:nvSpPr>
        <p:spPr>
          <a:xfrm>
            <a:off x="13569999" y="6578600"/>
            <a:ext cx="558801" cy="558800"/>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6" name="Shape 2946"/>
          <p:cNvSpPr/>
          <p:nvPr/>
        </p:nvSpPr>
        <p:spPr>
          <a:xfrm>
            <a:off x="14636799" y="6578600"/>
            <a:ext cx="558801" cy="558800"/>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7" name="Shape 2947"/>
          <p:cNvSpPr/>
          <p:nvPr/>
        </p:nvSpPr>
        <p:spPr>
          <a:xfrm>
            <a:off x="15703599" y="6578600"/>
            <a:ext cx="558801" cy="558800"/>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8" name="Shape 2948"/>
          <p:cNvSpPr/>
          <p:nvPr/>
        </p:nvSpPr>
        <p:spPr>
          <a:xfrm>
            <a:off x="16846599" y="6578600"/>
            <a:ext cx="406401" cy="558800"/>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9" name="Shape 2949"/>
          <p:cNvSpPr/>
          <p:nvPr/>
        </p:nvSpPr>
        <p:spPr>
          <a:xfrm>
            <a:off x="17887999" y="6578600"/>
            <a:ext cx="457201" cy="558800"/>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0" name="Shape 2950"/>
          <p:cNvSpPr/>
          <p:nvPr/>
        </p:nvSpPr>
        <p:spPr>
          <a:xfrm>
            <a:off x="18954799" y="6578600"/>
            <a:ext cx="457201" cy="558800"/>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1" name="Shape 2951"/>
          <p:cNvSpPr/>
          <p:nvPr/>
        </p:nvSpPr>
        <p:spPr>
          <a:xfrm>
            <a:off x="19970799" y="6629400"/>
            <a:ext cx="558801" cy="457200"/>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2" name="Shape 2952"/>
          <p:cNvSpPr/>
          <p:nvPr/>
        </p:nvSpPr>
        <p:spPr>
          <a:xfrm>
            <a:off x="21037599" y="6578600"/>
            <a:ext cx="558801" cy="558800"/>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3" name="Shape 2953"/>
          <p:cNvSpPr/>
          <p:nvPr/>
        </p:nvSpPr>
        <p:spPr>
          <a:xfrm>
            <a:off x="22104399" y="6578600"/>
            <a:ext cx="558801" cy="558800"/>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4" name="Shape 2954"/>
          <p:cNvSpPr/>
          <p:nvPr/>
        </p:nvSpPr>
        <p:spPr>
          <a:xfrm>
            <a:off x="11319813" y="5498768"/>
            <a:ext cx="1609250"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Location</a:t>
            </a:r>
          </a:p>
        </p:txBody>
      </p:sp>
      <p:sp>
        <p:nvSpPr>
          <p:cNvPr id="2955" name="Shape 2955"/>
          <p:cNvSpPr/>
          <p:nvPr/>
        </p:nvSpPr>
        <p:spPr>
          <a:xfrm>
            <a:off x="17589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6" name="Shape 2956"/>
          <p:cNvSpPr/>
          <p:nvPr/>
        </p:nvSpPr>
        <p:spPr>
          <a:xfrm>
            <a:off x="28257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7"/>
                  <a:pt x="12544" y="14727"/>
                  <a:pt x="12273" y="14727"/>
                </a:cubicBezTo>
                <a:lnTo>
                  <a:pt x="9327" y="14727"/>
                </a:lnTo>
                <a:cubicBezTo>
                  <a:pt x="9056" y="14727"/>
                  <a:pt x="8836" y="14947"/>
                  <a:pt x="8836" y="15218"/>
                </a:cubicBezTo>
                <a:lnTo>
                  <a:pt x="8836" y="17673"/>
                </a:lnTo>
                <a:lnTo>
                  <a:pt x="7855" y="17673"/>
                </a:lnTo>
                <a:cubicBezTo>
                  <a:pt x="7584" y="17673"/>
                  <a:pt x="7364" y="17892"/>
                  <a:pt x="7364" y="18164"/>
                </a:cubicBezTo>
                <a:cubicBezTo>
                  <a:pt x="7364" y="18299"/>
                  <a:pt x="7419" y="18422"/>
                  <a:pt x="7507" y="18511"/>
                </a:cubicBezTo>
                <a:lnTo>
                  <a:pt x="10453" y="21456"/>
                </a:lnTo>
                <a:cubicBezTo>
                  <a:pt x="10542" y="21545"/>
                  <a:pt x="10665" y="21600"/>
                  <a:pt x="10800" y="21600"/>
                </a:cubicBezTo>
                <a:cubicBezTo>
                  <a:pt x="10935" y="21600"/>
                  <a:pt x="11058" y="21545"/>
                  <a:pt x="11147" y="21456"/>
                </a:cubicBezTo>
                <a:lnTo>
                  <a:pt x="14093" y="18511"/>
                </a:lnTo>
                <a:cubicBezTo>
                  <a:pt x="14181" y="18422"/>
                  <a:pt x="14236" y="18299"/>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0"/>
                </a:moveTo>
                <a:lnTo>
                  <a:pt x="18437" y="3857"/>
                </a:lnTo>
                <a:cubicBezTo>
                  <a:pt x="18628" y="3666"/>
                  <a:pt x="18628" y="3355"/>
                  <a:pt x="18437" y="3163"/>
                </a:cubicBezTo>
                <a:cubicBezTo>
                  <a:pt x="18245" y="2971"/>
                  <a:pt x="17934" y="2971"/>
                  <a:pt x="17742" y="3163"/>
                </a:cubicBezTo>
                <a:lnTo>
                  <a:pt x="15659" y="5247"/>
                </a:lnTo>
                <a:cubicBezTo>
                  <a:pt x="15468" y="5437"/>
                  <a:pt x="15468" y="5749"/>
                  <a:pt x="15659" y="5940"/>
                </a:cubicBezTo>
                <a:cubicBezTo>
                  <a:pt x="15851" y="6132"/>
                  <a:pt x="16162" y="6132"/>
                  <a:pt x="16354" y="5940"/>
                </a:cubicBezTo>
                <a:moveTo>
                  <a:pt x="5246" y="5940"/>
                </a:moveTo>
                <a:cubicBezTo>
                  <a:pt x="5438" y="6132"/>
                  <a:pt x="5749" y="6132"/>
                  <a:pt x="5941" y="5940"/>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0"/>
                  <a:pt x="5246" y="5940"/>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7" name="Shape 2957"/>
          <p:cNvSpPr/>
          <p:nvPr/>
        </p:nvSpPr>
        <p:spPr>
          <a:xfrm>
            <a:off x="38925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4"/>
                </a:lnTo>
                <a:cubicBezTo>
                  <a:pt x="11059" y="55"/>
                  <a:pt x="10935" y="0"/>
                  <a:pt x="10800" y="0"/>
                </a:cubicBezTo>
                <a:cubicBezTo>
                  <a:pt x="10665" y="0"/>
                  <a:pt x="10542" y="55"/>
                  <a:pt x="10452" y="144"/>
                </a:cubicBezTo>
                <a:lnTo>
                  <a:pt x="7507" y="3089"/>
                </a:lnTo>
                <a:cubicBezTo>
                  <a:pt x="7419" y="3178"/>
                  <a:pt x="7364" y="3301"/>
                  <a:pt x="7364" y="3436"/>
                </a:cubicBezTo>
                <a:cubicBezTo>
                  <a:pt x="7364" y="3708"/>
                  <a:pt x="7584" y="3927"/>
                  <a:pt x="7855" y="3927"/>
                </a:cubicBezTo>
                <a:moveTo>
                  <a:pt x="5246" y="15759"/>
                </a:moveTo>
                <a:cubicBezTo>
                  <a:pt x="5438" y="15950"/>
                  <a:pt x="5749" y="15950"/>
                  <a:pt x="5941" y="15759"/>
                </a:cubicBezTo>
                <a:cubicBezTo>
                  <a:pt x="6132" y="15567"/>
                  <a:pt x="6132" y="15256"/>
                  <a:pt x="5941" y="15064"/>
                </a:cubicBezTo>
                <a:lnTo>
                  <a:pt x="3858" y="12981"/>
                </a:lnTo>
                <a:cubicBezTo>
                  <a:pt x="3666" y="12790"/>
                  <a:pt x="3355" y="12790"/>
                  <a:pt x="3163" y="12981"/>
                </a:cubicBezTo>
                <a:cubicBezTo>
                  <a:pt x="2971" y="13173"/>
                  <a:pt x="2971" y="13484"/>
                  <a:pt x="3163" y="13675"/>
                </a:cubicBezTo>
                <a:cubicBezTo>
                  <a:pt x="3163"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8" y="13484"/>
                  <a:pt x="18628" y="13173"/>
                  <a:pt x="18437" y="12981"/>
                </a:cubicBezTo>
                <a:cubicBezTo>
                  <a:pt x="18245" y="12790"/>
                  <a:pt x="17934" y="12790"/>
                  <a:pt x="17742" y="12981"/>
                </a:cubicBezTo>
                <a:lnTo>
                  <a:pt x="15659" y="15064"/>
                </a:lnTo>
                <a:cubicBezTo>
                  <a:pt x="15468" y="15256"/>
                  <a:pt x="15468" y="15567"/>
                  <a:pt x="15659" y="15759"/>
                </a:cubicBezTo>
                <a:cubicBezTo>
                  <a:pt x="15851" y="15950"/>
                  <a:pt x="16162" y="15950"/>
                  <a:pt x="16354" y="15759"/>
                </a:cubicBezTo>
                <a:moveTo>
                  <a:pt x="5891" y="20618"/>
                </a:moveTo>
                <a:cubicBezTo>
                  <a:pt x="5891" y="17907"/>
                  <a:pt x="8089" y="15709"/>
                  <a:pt x="10800" y="15709"/>
                </a:cubicBezTo>
                <a:cubicBezTo>
                  <a:pt x="13511" y="15709"/>
                  <a:pt x="15709" y="17907"/>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8"/>
                  <a:pt x="0" y="21109"/>
                </a:cubicBezTo>
                <a:cubicBezTo>
                  <a:pt x="0" y="21380"/>
                  <a:pt x="220" y="21600"/>
                  <a:pt x="491" y="21600"/>
                </a:cubicBezTo>
                <a:lnTo>
                  <a:pt x="21109" y="21600"/>
                </a:lnTo>
                <a:cubicBezTo>
                  <a:pt x="21380" y="21600"/>
                  <a:pt x="21600" y="21380"/>
                  <a:pt x="21600" y="21109"/>
                </a:cubicBezTo>
                <a:cubicBezTo>
                  <a:pt x="21600" y="20838"/>
                  <a:pt x="21380" y="20618"/>
                  <a:pt x="21109" y="206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8" name="Shape 2958"/>
          <p:cNvSpPr/>
          <p:nvPr/>
        </p:nvSpPr>
        <p:spPr>
          <a:xfrm>
            <a:off x="49593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6" y="20616"/>
                  <a:pt x="982" y="16203"/>
                  <a:pt x="982" y="10777"/>
                </a:cubicBezTo>
                <a:cubicBezTo>
                  <a:pt x="982" y="6434"/>
                  <a:pt x="3745" y="2741"/>
                  <a:pt x="7690" y="1441"/>
                </a:cubicBezTo>
                <a:cubicBezTo>
                  <a:pt x="6837" y="3102"/>
                  <a:pt x="6382" y="4957"/>
                  <a:pt x="6382" y="6841"/>
                </a:cubicBezTo>
                <a:cubicBezTo>
                  <a:pt x="6382" y="13004"/>
                  <a:pt x="11118" y="18079"/>
                  <a:pt x="17134" y="18604"/>
                </a:cubicBezTo>
                <a:cubicBezTo>
                  <a:pt x="15361" y="19863"/>
                  <a:pt x="13065" y="20616"/>
                  <a:pt x="10800" y="20616"/>
                </a:cubicBezTo>
                <a:moveTo>
                  <a:pt x="7364" y="6841"/>
                </a:moveTo>
                <a:cubicBezTo>
                  <a:pt x="7364" y="4248"/>
                  <a:pt x="8276" y="1870"/>
                  <a:pt x="9794" y="5"/>
                </a:cubicBezTo>
                <a:cubicBezTo>
                  <a:pt x="4302" y="514"/>
                  <a:pt x="0" y="5140"/>
                  <a:pt x="0" y="10777"/>
                </a:cubicBezTo>
                <a:cubicBezTo>
                  <a:pt x="0" y="16755"/>
                  <a:pt x="4836" y="21600"/>
                  <a:pt x="10800" y="21600"/>
                </a:cubicBezTo>
                <a:cubicBezTo>
                  <a:pt x="14176" y="21600"/>
                  <a:pt x="17656" y="20045"/>
                  <a:pt x="19636" y="17613"/>
                </a:cubicBezTo>
                <a:cubicBezTo>
                  <a:pt x="19305" y="17644"/>
                  <a:pt x="18503" y="17665"/>
                  <a:pt x="18164" y="17665"/>
                </a:cubicBezTo>
                <a:cubicBezTo>
                  <a:pt x="12199" y="17665"/>
                  <a:pt x="7364" y="12819"/>
                  <a:pt x="7364" y="6841"/>
                </a:cubicBezTo>
                <a:moveTo>
                  <a:pt x="17673" y="10309"/>
                </a:moveTo>
                <a:lnTo>
                  <a:pt x="17137" y="11737"/>
                </a:lnTo>
                <a:lnTo>
                  <a:pt x="15709" y="11737"/>
                </a:lnTo>
                <a:lnTo>
                  <a:pt x="16869" y="12629"/>
                </a:lnTo>
                <a:lnTo>
                  <a:pt x="16334" y="14236"/>
                </a:lnTo>
                <a:lnTo>
                  <a:pt x="17673" y="13255"/>
                </a:lnTo>
                <a:lnTo>
                  <a:pt x="19011" y="14236"/>
                </a:lnTo>
                <a:lnTo>
                  <a:pt x="18476" y="12629"/>
                </a:lnTo>
                <a:lnTo>
                  <a:pt x="19636" y="11737"/>
                </a:lnTo>
                <a:lnTo>
                  <a:pt x="18208" y="11737"/>
                </a:lnTo>
                <a:cubicBezTo>
                  <a:pt x="18208" y="11737"/>
                  <a:pt x="17673" y="10309"/>
                  <a:pt x="17673" y="10309"/>
                </a:cubicBezTo>
                <a:close/>
                <a:moveTo>
                  <a:pt x="11425" y="9327"/>
                </a:moveTo>
                <a:lnTo>
                  <a:pt x="12764" y="8345"/>
                </a:lnTo>
                <a:lnTo>
                  <a:pt x="14102" y="9327"/>
                </a:lnTo>
                <a:lnTo>
                  <a:pt x="13567" y="7721"/>
                </a:lnTo>
                <a:lnTo>
                  <a:pt x="14727" y="6828"/>
                </a:lnTo>
                <a:lnTo>
                  <a:pt x="13299" y="6828"/>
                </a:lnTo>
                <a:lnTo>
                  <a:pt x="12764" y="5400"/>
                </a:lnTo>
                <a:lnTo>
                  <a:pt x="12228" y="6828"/>
                </a:lnTo>
                <a:lnTo>
                  <a:pt x="10800" y="6828"/>
                </a:lnTo>
                <a:lnTo>
                  <a:pt x="11960" y="7721"/>
                </a:lnTo>
                <a:cubicBezTo>
                  <a:pt x="11960" y="7721"/>
                  <a:pt x="11425" y="9327"/>
                  <a:pt x="11425" y="9327"/>
                </a:cubicBezTo>
                <a:close/>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9" name="Shape 2959"/>
          <p:cNvSpPr/>
          <p:nvPr/>
        </p:nvSpPr>
        <p:spPr>
          <a:xfrm>
            <a:off x="60261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8" y="3927"/>
                  <a:pt x="4909" y="5247"/>
                  <a:pt x="4909" y="6873"/>
                </a:cubicBezTo>
                <a:cubicBezTo>
                  <a:pt x="4909" y="8500"/>
                  <a:pt x="6228"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7"/>
                  <a:pt x="9056" y="14727"/>
                  <a:pt x="9327" y="14727"/>
                </a:cubicBezTo>
                <a:cubicBezTo>
                  <a:pt x="9598" y="14727"/>
                  <a:pt x="9818" y="14947"/>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0" name="Shape 2960"/>
          <p:cNvSpPr/>
          <p:nvPr/>
        </p:nvSpPr>
        <p:spPr>
          <a:xfrm>
            <a:off x="7092999" y="9355278"/>
            <a:ext cx="558870" cy="406401"/>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1" name="Shape 2961"/>
          <p:cNvSpPr/>
          <p:nvPr/>
        </p:nvSpPr>
        <p:spPr>
          <a:xfrm>
            <a:off x="8235999" y="9279078"/>
            <a:ext cx="4064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6"/>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2" name="Shape 2962"/>
          <p:cNvSpPr/>
          <p:nvPr/>
        </p:nvSpPr>
        <p:spPr>
          <a:xfrm>
            <a:off x="9226599" y="92790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5"/>
                </a:moveTo>
                <a:lnTo>
                  <a:pt x="11291" y="491"/>
                </a:lnTo>
                <a:cubicBezTo>
                  <a:pt x="11291" y="220"/>
                  <a:pt x="11071" y="0"/>
                  <a:pt x="10800" y="0"/>
                </a:cubicBezTo>
                <a:cubicBezTo>
                  <a:pt x="10529" y="0"/>
                  <a:pt x="10309" y="220"/>
                  <a:pt x="10309" y="491"/>
                </a:cubicBezTo>
                <a:lnTo>
                  <a:pt x="10309" y="1005"/>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1"/>
                  <a:pt x="6719" y="21600"/>
                  <a:pt x="8345" y="21600"/>
                </a:cubicBezTo>
                <a:cubicBezTo>
                  <a:pt x="9804" y="21600"/>
                  <a:pt x="11007" y="20537"/>
                  <a:pt x="11242" y="19145"/>
                </a:cubicBezTo>
                <a:lnTo>
                  <a:pt x="11291" y="19145"/>
                </a:lnTo>
                <a:lnTo>
                  <a:pt x="11291" y="11782"/>
                </a:lnTo>
                <a:lnTo>
                  <a:pt x="21109" y="11782"/>
                </a:lnTo>
                <a:cubicBezTo>
                  <a:pt x="21380" y="11782"/>
                  <a:pt x="21600" y="11562"/>
                  <a:pt x="21600" y="11291"/>
                </a:cubicBezTo>
                <a:cubicBezTo>
                  <a:pt x="21600" y="5756"/>
                  <a:pt x="17026" y="1252"/>
                  <a:pt x="11291" y="1005"/>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3" name="Shape 2963"/>
          <p:cNvSpPr/>
          <p:nvPr/>
        </p:nvSpPr>
        <p:spPr>
          <a:xfrm>
            <a:off x="10293399" y="9406078"/>
            <a:ext cx="558801" cy="304801"/>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3"/>
                  <a:pt x="5535" y="1800"/>
                  <a:pt x="10800" y="1800"/>
                </a:cubicBezTo>
                <a:cubicBezTo>
                  <a:pt x="16065" y="1800"/>
                  <a:pt x="20349" y="9783"/>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1"/>
                  <a:pt x="8779" y="12600"/>
                  <a:pt x="10800" y="12600"/>
                </a:cubicBezTo>
                <a:cubicBezTo>
                  <a:pt x="12821" y="12600"/>
                  <a:pt x="14485" y="15751"/>
                  <a:pt x="14701" y="19800"/>
                </a:cubicBezTo>
                <a:cubicBezTo>
                  <a:pt x="14701" y="19800"/>
                  <a:pt x="12724" y="19800"/>
                  <a:pt x="12724" y="19800"/>
                </a:cubicBezTo>
                <a:close/>
                <a:moveTo>
                  <a:pt x="10800" y="0"/>
                </a:moveTo>
                <a:cubicBezTo>
                  <a:pt x="4835" y="0"/>
                  <a:pt x="0" y="9268"/>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8"/>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4" name="Shape 2964"/>
          <p:cNvSpPr/>
          <p:nvPr/>
        </p:nvSpPr>
        <p:spPr>
          <a:xfrm>
            <a:off x="11360199" y="9355278"/>
            <a:ext cx="558801" cy="406401"/>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5" name="Shape 2965"/>
          <p:cNvSpPr/>
          <p:nvPr/>
        </p:nvSpPr>
        <p:spPr>
          <a:xfrm>
            <a:off x="1758999" y="10472878"/>
            <a:ext cx="558801" cy="330201"/>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6" name="Shape 2966"/>
          <p:cNvSpPr/>
          <p:nvPr/>
        </p:nvSpPr>
        <p:spPr>
          <a:xfrm>
            <a:off x="2825799" y="10396678"/>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6"/>
                  <a:pt x="3988" y="12312"/>
                </a:cubicBezTo>
                <a:cubicBezTo>
                  <a:pt x="4343" y="9397"/>
                  <a:pt x="6427" y="7200"/>
                  <a:pt x="8836" y="7200"/>
                </a:cubicBezTo>
                <a:cubicBezTo>
                  <a:pt x="10501" y="7200"/>
                  <a:pt x="11547" y="7626"/>
                  <a:pt x="12457" y="9344"/>
                </a:cubicBezTo>
                <a:cubicBezTo>
                  <a:pt x="12612" y="9636"/>
                  <a:pt x="13354" y="10432"/>
                  <a:pt x="13636" y="10480"/>
                </a:cubicBezTo>
                <a:cubicBezTo>
                  <a:pt x="13682" y="10488"/>
                  <a:pt x="13773" y="10492"/>
                  <a:pt x="13773" y="10492"/>
                </a:cubicBezTo>
                <a:cubicBezTo>
                  <a:pt x="14009" y="10492"/>
                  <a:pt x="14238" y="10388"/>
                  <a:pt x="14419" y="10195"/>
                </a:cubicBezTo>
                <a:cubicBezTo>
                  <a:pt x="14777" y="9812"/>
                  <a:pt x="15236" y="9600"/>
                  <a:pt x="15709" y="9600"/>
                </a:cubicBezTo>
                <a:cubicBezTo>
                  <a:pt x="16792" y="9600"/>
                  <a:pt x="17673" y="10677"/>
                  <a:pt x="17671" y="12013"/>
                </a:cubicBezTo>
                <a:lnTo>
                  <a:pt x="17667" y="12101"/>
                </a:lnTo>
                <a:cubicBezTo>
                  <a:pt x="17646" y="12669"/>
                  <a:pt x="17953" y="13177"/>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2"/>
                </a:cubicBezTo>
                <a:cubicBezTo>
                  <a:pt x="18651" y="10008"/>
                  <a:pt x="17334" y="8400"/>
                  <a:pt x="15709" y="8400"/>
                </a:cubicBezTo>
                <a:cubicBezTo>
                  <a:pt x="14967" y="8400"/>
                  <a:pt x="14290" y="8738"/>
                  <a:pt x="13773" y="9292"/>
                </a:cubicBezTo>
                <a:cubicBezTo>
                  <a:pt x="13082" y="7989"/>
                  <a:pt x="12054" y="6984"/>
                  <a:pt x="10843" y="6443"/>
                </a:cubicBezTo>
                <a:cubicBezTo>
                  <a:pt x="11149" y="3488"/>
                  <a:pt x="13208" y="1200"/>
                  <a:pt x="15709" y="1200"/>
                </a:cubicBezTo>
                <a:moveTo>
                  <a:pt x="19575" y="12625"/>
                </a:moveTo>
                <a:cubicBezTo>
                  <a:pt x="20814" y="11304"/>
                  <a:pt x="21600" y="9367"/>
                  <a:pt x="21600" y="7200"/>
                </a:cubicBezTo>
                <a:cubicBezTo>
                  <a:pt x="21600" y="3224"/>
                  <a:pt x="18962" y="0"/>
                  <a:pt x="15709" y="0"/>
                </a:cubicBezTo>
                <a:cubicBezTo>
                  <a:pt x="12754" y="0"/>
                  <a:pt x="10314" y="2663"/>
                  <a:pt x="9890" y="6130"/>
                </a:cubicBezTo>
                <a:cubicBezTo>
                  <a:pt x="9547" y="6053"/>
                  <a:pt x="9198"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7"/>
                  <a:pt x="20778" y="13443"/>
                  <a:pt x="19575" y="1262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7" name="Shape 2967"/>
          <p:cNvSpPr/>
          <p:nvPr/>
        </p:nvSpPr>
        <p:spPr>
          <a:xfrm>
            <a:off x="3892599" y="10371278"/>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8" name="Shape 2968"/>
          <p:cNvSpPr/>
          <p:nvPr/>
        </p:nvSpPr>
        <p:spPr>
          <a:xfrm>
            <a:off x="4959399" y="10396678"/>
            <a:ext cx="558801" cy="457201"/>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6"/>
                  <a:pt x="3988" y="6312"/>
                </a:cubicBezTo>
                <a:cubicBezTo>
                  <a:pt x="4343" y="3397"/>
                  <a:pt x="6427" y="1200"/>
                  <a:pt x="8836" y="1200"/>
                </a:cubicBezTo>
                <a:cubicBezTo>
                  <a:pt x="10501" y="1200"/>
                  <a:pt x="11547" y="1626"/>
                  <a:pt x="12457" y="3344"/>
                </a:cubicBezTo>
                <a:cubicBezTo>
                  <a:pt x="12612" y="3636"/>
                  <a:pt x="13354" y="4432"/>
                  <a:pt x="13636" y="4480"/>
                </a:cubicBezTo>
                <a:cubicBezTo>
                  <a:pt x="13682" y="4488"/>
                  <a:pt x="13773" y="4492"/>
                  <a:pt x="13773" y="4492"/>
                </a:cubicBezTo>
                <a:cubicBezTo>
                  <a:pt x="14009" y="4492"/>
                  <a:pt x="14238" y="4388"/>
                  <a:pt x="14419" y="4195"/>
                </a:cubicBezTo>
                <a:cubicBezTo>
                  <a:pt x="14777" y="3812"/>
                  <a:pt x="15236" y="3600"/>
                  <a:pt x="15709" y="3600"/>
                </a:cubicBezTo>
                <a:cubicBezTo>
                  <a:pt x="16792" y="3600"/>
                  <a:pt x="17673" y="4676"/>
                  <a:pt x="17671" y="6013"/>
                </a:cubicBezTo>
                <a:lnTo>
                  <a:pt x="17667" y="6101"/>
                </a:lnTo>
                <a:cubicBezTo>
                  <a:pt x="17646" y="6669"/>
                  <a:pt x="17953" y="7177"/>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8"/>
                  <a:pt x="13773" y="3292"/>
                </a:cubicBezTo>
                <a:cubicBezTo>
                  <a:pt x="12724" y="1314"/>
                  <a:pt x="10909" y="0"/>
                  <a:pt x="8836" y="0"/>
                </a:cubicBezTo>
                <a:cubicBezTo>
                  <a:pt x="5880"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7"/>
                  <a:pt x="14871" y="16976"/>
                </a:cubicBezTo>
                <a:lnTo>
                  <a:pt x="11926" y="20575"/>
                </a:lnTo>
                <a:cubicBezTo>
                  <a:pt x="11837"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69"/>
                  <a:pt x="15489" y="16800"/>
                  <a:pt x="15218" y="16800"/>
                </a:cubicBezTo>
                <a:moveTo>
                  <a:pt x="12764" y="17400"/>
                </a:moveTo>
                <a:cubicBezTo>
                  <a:pt x="12764" y="17069"/>
                  <a:pt x="12544" y="16800"/>
                  <a:pt x="12273" y="16800"/>
                </a:cubicBezTo>
                <a:cubicBezTo>
                  <a:pt x="12137" y="16800"/>
                  <a:pt x="12015" y="16867"/>
                  <a:pt x="11925" y="16976"/>
                </a:cubicBezTo>
                <a:lnTo>
                  <a:pt x="8981" y="20575"/>
                </a:lnTo>
                <a:cubicBezTo>
                  <a:pt x="8891" y="20685"/>
                  <a:pt x="8836" y="20835"/>
                  <a:pt x="8836" y="21000"/>
                </a:cubicBezTo>
                <a:cubicBezTo>
                  <a:pt x="8836" y="21332"/>
                  <a:pt x="9056" y="21600"/>
                  <a:pt x="9327" y="21600"/>
                </a:cubicBezTo>
                <a:cubicBezTo>
                  <a:pt x="9463" y="21600"/>
                  <a:pt x="9585" y="21533"/>
                  <a:pt x="9674" y="21424"/>
                </a:cubicBezTo>
                <a:lnTo>
                  <a:pt x="12620" y="17824"/>
                </a:lnTo>
                <a:cubicBezTo>
                  <a:pt x="12709" y="17716"/>
                  <a:pt x="12764" y="17566"/>
                  <a:pt x="12764" y="17400"/>
                </a:cubicBezTo>
                <a:moveTo>
                  <a:pt x="6873" y="17400"/>
                </a:moveTo>
                <a:cubicBezTo>
                  <a:pt x="6873" y="17069"/>
                  <a:pt x="6653" y="16800"/>
                  <a:pt x="6382" y="16800"/>
                </a:cubicBezTo>
                <a:cubicBezTo>
                  <a:pt x="6246" y="16800"/>
                  <a:pt x="6124" y="16867"/>
                  <a:pt x="6034" y="16976"/>
                </a:cubicBezTo>
                <a:lnTo>
                  <a:pt x="3090" y="20575"/>
                </a:lnTo>
                <a:cubicBezTo>
                  <a:pt x="3000" y="20685"/>
                  <a:pt x="2945" y="20835"/>
                  <a:pt x="2945" y="21000"/>
                </a:cubicBezTo>
                <a:cubicBezTo>
                  <a:pt x="2945" y="21332"/>
                  <a:pt x="3166" y="21600"/>
                  <a:pt x="3436" y="21600"/>
                </a:cubicBezTo>
                <a:cubicBezTo>
                  <a:pt x="3572" y="21600"/>
                  <a:pt x="3695" y="21533"/>
                  <a:pt x="3783" y="21424"/>
                </a:cubicBezTo>
                <a:lnTo>
                  <a:pt x="6729" y="17824"/>
                </a:lnTo>
                <a:cubicBezTo>
                  <a:pt x="6818" y="17716"/>
                  <a:pt x="6873" y="17566"/>
                  <a:pt x="6873" y="17400"/>
                </a:cubicBezTo>
                <a:moveTo>
                  <a:pt x="9818" y="17400"/>
                </a:moveTo>
                <a:cubicBezTo>
                  <a:pt x="9818" y="17069"/>
                  <a:pt x="9598" y="16800"/>
                  <a:pt x="9327" y="16800"/>
                </a:cubicBezTo>
                <a:cubicBezTo>
                  <a:pt x="9192" y="16800"/>
                  <a:pt x="9069" y="16867"/>
                  <a:pt x="8980" y="16976"/>
                </a:cubicBezTo>
                <a:lnTo>
                  <a:pt x="6035" y="20575"/>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3" y="17716"/>
                  <a:pt x="9818" y="17566"/>
                  <a:pt x="9818" y="1740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9" name="Shape 2969"/>
          <p:cNvSpPr/>
          <p:nvPr/>
        </p:nvSpPr>
        <p:spPr>
          <a:xfrm>
            <a:off x="6026199" y="10371278"/>
            <a:ext cx="558801" cy="508001"/>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2"/>
                  <a:pt x="5891" y="16740"/>
                </a:cubicBezTo>
                <a:lnTo>
                  <a:pt x="5891" y="18900"/>
                </a:lnTo>
                <a:cubicBezTo>
                  <a:pt x="5891" y="19198"/>
                  <a:pt x="6111" y="19440"/>
                  <a:pt x="6382" y="19440"/>
                </a:cubicBezTo>
                <a:cubicBezTo>
                  <a:pt x="6653" y="19440"/>
                  <a:pt x="6873" y="19198"/>
                  <a:pt x="6873" y="18900"/>
                </a:cubicBezTo>
                <a:lnTo>
                  <a:pt x="6873" y="16740"/>
                </a:lnTo>
                <a:cubicBezTo>
                  <a:pt x="6873" y="16442"/>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2"/>
                  <a:pt x="11782" y="16740"/>
                </a:cubicBezTo>
                <a:lnTo>
                  <a:pt x="11782" y="19980"/>
                </a:lnTo>
                <a:cubicBezTo>
                  <a:pt x="11782" y="20278"/>
                  <a:pt x="12002" y="20520"/>
                  <a:pt x="12273" y="20520"/>
                </a:cubicBezTo>
                <a:cubicBezTo>
                  <a:pt x="12544" y="20520"/>
                  <a:pt x="12764" y="20278"/>
                  <a:pt x="12764" y="19980"/>
                </a:cubicBezTo>
                <a:lnTo>
                  <a:pt x="12764" y="16740"/>
                </a:lnTo>
                <a:cubicBezTo>
                  <a:pt x="12764" y="16442"/>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0" name="Shape 2970"/>
          <p:cNvSpPr/>
          <p:nvPr/>
        </p:nvSpPr>
        <p:spPr>
          <a:xfrm>
            <a:off x="7092999" y="103458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6"/>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7"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6"/>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1" name="Shape 2971"/>
          <p:cNvSpPr/>
          <p:nvPr/>
        </p:nvSpPr>
        <p:spPr>
          <a:xfrm>
            <a:off x="8159799" y="103458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4"/>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8"/>
                  <a:pt x="17182" y="16336"/>
                  <a:pt x="17182" y="16200"/>
                </a:cubicBezTo>
                <a:cubicBezTo>
                  <a:pt x="17182" y="15929"/>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4"/>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8"/>
                  <a:pt x="6873" y="16336"/>
                  <a:pt x="6873" y="16200"/>
                </a:cubicBezTo>
                <a:cubicBezTo>
                  <a:pt x="6873" y="15929"/>
                  <a:pt x="6653" y="15709"/>
                  <a:pt x="6382" y="15709"/>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2" name="Shape 2972"/>
          <p:cNvSpPr/>
          <p:nvPr/>
        </p:nvSpPr>
        <p:spPr>
          <a:xfrm>
            <a:off x="9226599" y="103458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3" name="Shape 2973"/>
          <p:cNvSpPr/>
          <p:nvPr/>
        </p:nvSpPr>
        <p:spPr>
          <a:xfrm>
            <a:off x="10293399" y="10383978"/>
            <a:ext cx="558801" cy="482601"/>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4"/>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4" name="Shape 2974"/>
          <p:cNvSpPr/>
          <p:nvPr/>
        </p:nvSpPr>
        <p:spPr>
          <a:xfrm>
            <a:off x="11360199" y="103458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3"/>
                </a:cubicBezTo>
                <a:cubicBezTo>
                  <a:pt x="11859" y="13768"/>
                  <a:pt x="11545" y="13525"/>
                  <a:pt x="11282" y="13217"/>
                </a:cubicBezTo>
                <a:cubicBezTo>
                  <a:pt x="11020" y="12909"/>
                  <a:pt x="10816" y="12544"/>
                  <a:pt x="10672" y="12121"/>
                </a:cubicBezTo>
                <a:cubicBezTo>
                  <a:pt x="10529" y="11698"/>
                  <a:pt x="10457" y="11236"/>
                  <a:pt x="10457" y="10734"/>
                </a:cubicBezTo>
                <a:cubicBezTo>
                  <a:pt x="10457" y="10268"/>
                  <a:pt x="10529" y="9832"/>
                  <a:pt x="10672" y="9427"/>
                </a:cubicBezTo>
                <a:cubicBezTo>
                  <a:pt x="10816" y="9022"/>
                  <a:pt x="11020" y="8668"/>
                  <a:pt x="11282" y="8364"/>
                </a:cubicBezTo>
                <a:cubicBezTo>
                  <a:pt x="11545" y="8060"/>
                  <a:pt x="11859" y="7823"/>
                  <a:pt x="12225" y="7651"/>
                </a:cubicBezTo>
                <a:cubicBezTo>
                  <a:pt x="12590" y="7479"/>
                  <a:pt x="12999" y="7393"/>
                  <a:pt x="13451" y="7393"/>
                </a:cubicBezTo>
                <a:cubicBezTo>
                  <a:pt x="13755" y="7393"/>
                  <a:pt x="14057" y="7456"/>
                  <a:pt x="14357" y="7579"/>
                </a:cubicBezTo>
                <a:cubicBezTo>
                  <a:pt x="14656" y="7702"/>
                  <a:pt x="14966" y="7948"/>
                  <a:pt x="15287" y="8318"/>
                </a:cubicBezTo>
                <a:lnTo>
                  <a:pt x="16494" y="7367"/>
                </a:lnTo>
                <a:cubicBezTo>
                  <a:pt x="16059" y="6830"/>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6"/>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1"/>
                  <a:pt x="15250" y="15317"/>
                </a:cubicBezTo>
                <a:cubicBezTo>
                  <a:pt x="15816" y="15053"/>
                  <a:pt x="16297" y="14630"/>
                  <a:pt x="16691" y="14049"/>
                </a:cubicBezTo>
                <a:lnTo>
                  <a:pt x="15410" y="13072"/>
                </a:lnTo>
                <a:cubicBezTo>
                  <a:pt x="15122" y="13468"/>
                  <a:pt x="14813" y="13756"/>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5" name="Shape 2975"/>
          <p:cNvSpPr/>
          <p:nvPr/>
        </p:nvSpPr>
        <p:spPr>
          <a:xfrm>
            <a:off x="125793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5" y="15704"/>
                </a:moveTo>
                <a:lnTo>
                  <a:pt x="11291" y="15709"/>
                </a:lnTo>
                <a:lnTo>
                  <a:pt x="11291" y="11782"/>
                </a:lnTo>
                <a:lnTo>
                  <a:pt x="15218" y="11782"/>
                </a:lnTo>
                <a:lnTo>
                  <a:pt x="15218" y="10309"/>
                </a:lnTo>
                <a:lnTo>
                  <a:pt x="11291" y="10309"/>
                </a:lnTo>
                <a:lnTo>
                  <a:pt x="11291" y="7364"/>
                </a:lnTo>
                <a:lnTo>
                  <a:pt x="15709" y="7364"/>
                </a:lnTo>
                <a:lnTo>
                  <a:pt x="15711" y="5897"/>
                </a:lnTo>
                <a:lnTo>
                  <a:pt x="9825" y="5897"/>
                </a:lnTo>
                <a:cubicBezTo>
                  <a:pt x="9825" y="5897"/>
                  <a:pt x="9825" y="15704"/>
                  <a:pt x="9825"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6" name="Shape 2976"/>
          <p:cNvSpPr/>
          <p:nvPr/>
        </p:nvSpPr>
        <p:spPr>
          <a:xfrm>
            <a:off x="136461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7" name="Shape 2977"/>
          <p:cNvSpPr/>
          <p:nvPr/>
        </p:nvSpPr>
        <p:spPr>
          <a:xfrm>
            <a:off x="147129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8" name="Shape 2978"/>
          <p:cNvSpPr/>
          <p:nvPr/>
        </p:nvSpPr>
        <p:spPr>
          <a:xfrm>
            <a:off x="157797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0800" y="982"/>
                  <a:pt x="10800" y="20618"/>
                  <a:pt x="10800" y="20618"/>
                </a:cubicBezTo>
                <a:close/>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9" name="Shape 2979"/>
          <p:cNvSpPr/>
          <p:nvPr/>
        </p:nvSpPr>
        <p:spPr>
          <a:xfrm>
            <a:off x="168465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2"/>
                  <a:pt x="7282" y="17937"/>
                  <a:pt x="9570" y="20533"/>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0" name="Shape 2980"/>
          <p:cNvSpPr/>
          <p:nvPr/>
        </p:nvSpPr>
        <p:spPr>
          <a:xfrm>
            <a:off x="17913399" y="9355278"/>
            <a:ext cx="558801" cy="558801"/>
          </a:xfrm>
          <a:prstGeom prst="ellipse">
            <a:avLst/>
          </a:pr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1" name="Shape 2981"/>
          <p:cNvSpPr/>
          <p:nvPr/>
        </p:nvSpPr>
        <p:spPr>
          <a:xfrm>
            <a:off x="189801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2"/>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2" name="Shape 2982"/>
          <p:cNvSpPr/>
          <p:nvPr/>
        </p:nvSpPr>
        <p:spPr>
          <a:xfrm>
            <a:off x="200469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3" name="Shape 2983"/>
          <p:cNvSpPr/>
          <p:nvPr/>
        </p:nvSpPr>
        <p:spPr>
          <a:xfrm>
            <a:off x="21113799" y="9355278"/>
            <a:ext cx="5588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4" name="Shape 2984"/>
          <p:cNvSpPr/>
          <p:nvPr/>
        </p:nvSpPr>
        <p:spPr>
          <a:xfrm>
            <a:off x="22332999" y="9355278"/>
            <a:ext cx="254001" cy="5588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3"/>
                </a:cubicBezTo>
                <a:lnTo>
                  <a:pt x="6480" y="2945"/>
                </a:lnTo>
                <a:cubicBezTo>
                  <a:pt x="6480" y="1861"/>
                  <a:pt x="8414" y="982"/>
                  <a:pt x="10800" y="982"/>
                </a:cubicBezTo>
                <a:cubicBezTo>
                  <a:pt x="13186" y="982"/>
                  <a:pt x="15120" y="1861"/>
                  <a:pt x="15120" y="2945"/>
                </a:cubicBezTo>
                <a:lnTo>
                  <a:pt x="15120" y="13293"/>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rgbClr val="53585F"/>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5" name="Shape 2985"/>
          <p:cNvSpPr/>
          <p:nvPr/>
        </p:nvSpPr>
        <p:spPr>
          <a:xfrm>
            <a:off x="11333199" y="8186128"/>
            <a:ext cx="1582485" cy="584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defRPr sz="3000" b="1" cap="none" spc="-90">
                <a:solidFill>
                  <a:srgbClr val="1C1D21"/>
                </a:solidFill>
                <a:latin typeface="+mj-lt"/>
                <a:ea typeface="+mj-ea"/>
                <a:cs typeface="+mj-cs"/>
                <a:sym typeface="Karla"/>
              </a:defRPr>
            </a:lvl1pPr>
          </a:lstStyle>
          <a:p>
            <a:r>
              <a:t>Weather</a:t>
            </a: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9" name="Group 3039"/>
          <p:cNvGrpSpPr/>
          <p:nvPr/>
        </p:nvGrpSpPr>
        <p:grpSpPr>
          <a:xfrm>
            <a:off x="1765349" y="1803449"/>
            <a:ext cx="5898935" cy="3341209"/>
            <a:chOff x="0" y="0"/>
            <a:chExt cx="5898933" cy="3341207"/>
          </a:xfrm>
        </p:grpSpPr>
        <p:sp>
          <p:nvSpPr>
            <p:cNvPr id="2987" name="Shape 2987"/>
            <p:cNvSpPr/>
            <p:nvPr/>
          </p:nvSpPr>
          <p:spPr>
            <a:xfrm>
              <a:off x="38100" y="0"/>
              <a:ext cx="2108362" cy="2108368"/>
            </a:xfrm>
            <a:prstGeom prst="ellipse">
              <a:avLst/>
            </a:prstGeom>
            <a:noFill/>
            <a:ln w="889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8" name="Shape 2988"/>
            <p:cNvSpPr/>
            <p:nvPr/>
          </p:nvSpPr>
          <p:spPr>
            <a:xfrm>
              <a:off x="152400" y="114300"/>
              <a:ext cx="1890304" cy="1890304"/>
            </a:xfrm>
            <a:prstGeom prst="ellipse">
              <a:avLst/>
            </a:prstGeom>
            <a:noFill/>
            <a:ln w="88900" cap="flat">
              <a:solidFill>
                <a:srgbClr val="DBDBDB">
                  <a:alpha val="9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9" name="Shape 2989"/>
            <p:cNvSpPr/>
            <p:nvPr/>
          </p:nvSpPr>
          <p:spPr>
            <a:xfrm>
              <a:off x="254000" y="215900"/>
              <a:ext cx="1681058" cy="1681058"/>
            </a:xfrm>
            <a:prstGeom prst="ellipse">
              <a:avLst/>
            </a:prstGeom>
            <a:noFill/>
            <a:ln w="88900" cap="flat">
              <a:solidFill>
                <a:srgbClr val="DBDBDB">
                  <a:alpha val="8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0" name="Shape 2990"/>
            <p:cNvSpPr/>
            <p:nvPr/>
          </p:nvSpPr>
          <p:spPr>
            <a:xfrm>
              <a:off x="355600" y="317500"/>
              <a:ext cx="1475036" cy="1475036"/>
            </a:xfrm>
            <a:prstGeom prst="ellipse">
              <a:avLst/>
            </a:prstGeom>
            <a:noFill/>
            <a:ln w="88900" cap="flat">
              <a:solidFill>
                <a:srgbClr val="DBDBDB">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1" name="Shape 2991"/>
            <p:cNvSpPr/>
            <p:nvPr/>
          </p:nvSpPr>
          <p:spPr>
            <a:xfrm>
              <a:off x="457200" y="419100"/>
              <a:ext cx="1267408" cy="1267415"/>
            </a:xfrm>
            <a:prstGeom prst="ellipse">
              <a:avLst/>
            </a:prstGeom>
            <a:noFill/>
            <a:ln w="88900" cap="flat">
              <a:solidFill>
                <a:srgbClr val="DBDBDB">
                  <a:alpha val="6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2" name="Shape 2992"/>
            <p:cNvSpPr/>
            <p:nvPr/>
          </p:nvSpPr>
          <p:spPr>
            <a:xfrm>
              <a:off x="558800" y="520700"/>
              <a:ext cx="1065299" cy="1065293"/>
            </a:xfrm>
            <a:prstGeom prst="ellipse">
              <a:avLst/>
            </a:prstGeom>
            <a:noFill/>
            <a:ln w="88900" cap="flat">
              <a:solidFill>
                <a:srgbClr val="DBDBDB">
                  <a:alpha val="5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3" name="Shape 2993"/>
            <p:cNvSpPr/>
            <p:nvPr/>
          </p:nvSpPr>
          <p:spPr>
            <a:xfrm>
              <a:off x="660400" y="622300"/>
              <a:ext cx="865523" cy="865517"/>
            </a:xfrm>
            <a:prstGeom prst="ellipse">
              <a:avLst/>
            </a:prstGeom>
            <a:noFill/>
            <a:ln w="88900" cap="flat">
              <a:solidFill>
                <a:srgbClr val="DBDBDB">
                  <a:alpha val="4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4" name="Shape 2994"/>
            <p:cNvSpPr/>
            <p:nvPr/>
          </p:nvSpPr>
          <p:spPr>
            <a:xfrm>
              <a:off x="38100" y="1054100"/>
              <a:ext cx="1054181" cy="10541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11929"/>
                    <a:pt x="0" y="0"/>
                  </a:cubicBezTo>
                </a:path>
              </a:pathLst>
            </a:custGeom>
            <a:noFill/>
            <a:ln w="63500" cap="flat">
              <a:solidFill>
                <a:srgbClr val="888888">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5" name="Shape 2995"/>
            <p:cNvSpPr/>
            <p:nvPr/>
          </p:nvSpPr>
          <p:spPr>
            <a:xfrm>
              <a:off x="152400" y="114300"/>
              <a:ext cx="945152" cy="18903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16764"/>
                    <a:pt x="0" y="10800"/>
                  </a:cubicBezTo>
                  <a:cubicBezTo>
                    <a:pt x="0" y="4836"/>
                    <a:pt x="9671" y="0"/>
                    <a:pt x="21600" y="0"/>
                  </a:cubicBezTo>
                </a:path>
              </a:pathLst>
            </a:custGeom>
            <a:noFill/>
            <a:ln w="63500" cap="flat">
              <a:solidFill>
                <a:srgbClr val="A2A2A2">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6" name="Shape 2996"/>
            <p:cNvSpPr/>
            <p:nvPr/>
          </p:nvSpPr>
          <p:spPr>
            <a:xfrm>
              <a:off x="254000" y="215900"/>
              <a:ext cx="1681058" cy="1681058"/>
            </a:xfrm>
            <a:prstGeom prst="ellipse">
              <a:avLst/>
            </a:prstGeom>
            <a:noFill/>
            <a:ln w="63500" cap="flat">
              <a:solidFill>
                <a:srgbClr val="585858">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7" name="Shape 2997"/>
            <p:cNvSpPr/>
            <p:nvPr/>
          </p:nvSpPr>
          <p:spPr>
            <a:xfrm>
              <a:off x="355600" y="469900"/>
              <a:ext cx="737519" cy="13231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16210"/>
                    <a:pt x="0" y="9560"/>
                  </a:cubicBezTo>
                  <a:cubicBezTo>
                    <a:pt x="0" y="5664"/>
                    <a:pt x="3320" y="2201"/>
                    <a:pt x="8469" y="0"/>
                  </a:cubicBezTo>
                </a:path>
              </a:pathLst>
            </a:custGeom>
            <a:noFill/>
            <a:ln w="63500" cap="flat">
              <a:solidFill>
                <a:srgbClr val="767676">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8" name="Shape 2998"/>
            <p:cNvSpPr/>
            <p:nvPr/>
          </p:nvSpPr>
          <p:spPr>
            <a:xfrm>
              <a:off x="457200" y="635000"/>
              <a:ext cx="633704" cy="10492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15759"/>
                    <a:pt x="0" y="8555"/>
                  </a:cubicBezTo>
                  <a:cubicBezTo>
                    <a:pt x="0" y="5282"/>
                    <a:pt x="1996" y="2290"/>
                    <a:pt x="5293" y="0"/>
                  </a:cubicBezTo>
                </a:path>
              </a:pathLst>
            </a:custGeom>
            <a:noFill/>
            <a:ln w="63500" cap="flat">
              <a:solidFill>
                <a:srgbClr val="A8A8A8">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9" name="Shape 2999"/>
            <p:cNvSpPr/>
            <p:nvPr/>
          </p:nvSpPr>
          <p:spPr>
            <a:xfrm>
              <a:off x="647700" y="1346200"/>
              <a:ext cx="441233" cy="234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614" y="21600"/>
                    <a:pt x="4689" y="13034"/>
                    <a:pt x="0" y="0"/>
                  </a:cubicBezTo>
                </a:path>
              </a:pathLst>
            </a:custGeom>
            <a:noFill/>
            <a:ln w="63500" cap="flat">
              <a:solidFill>
                <a:srgbClr val="C3C3C3">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0" name="Shape 3000"/>
            <p:cNvSpPr/>
            <p:nvPr/>
          </p:nvSpPr>
          <p:spPr>
            <a:xfrm>
              <a:off x="673100" y="1155700"/>
              <a:ext cx="421693" cy="3350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079" y="21600"/>
                    <a:pt x="2269" y="12374"/>
                    <a:pt x="0" y="0"/>
                  </a:cubicBezTo>
                </a:path>
              </a:pathLst>
            </a:custGeom>
            <a:noFill/>
            <a:ln w="63500" cap="flat">
              <a:solidFill>
                <a:srgbClr val="4F4F4F">
                  <a:alpha val="70000"/>
                </a:srgbClr>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1" name="Shape 3001"/>
            <p:cNvSpPr/>
            <p:nvPr/>
          </p:nvSpPr>
          <p:spPr>
            <a:xfrm>
              <a:off x="1117600" y="21082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077" y="0"/>
                  </a:lnTo>
                  <a:lnTo>
                    <a:pt x="13673"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2" name="Shape 3002"/>
            <p:cNvSpPr/>
            <p:nvPr/>
          </p:nvSpPr>
          <p:spPr>
            <a:xfrm>
              <a:off x="1117600" y="20066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492" y="0"/>
                  </a:lnTo>
                  <a:lnTo>
                    <a:pt x="14088"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3" name="Shape 3003"/>
            <p:cNvSpPr/>
            <p:nvPr/>
          </p:nvSpPr>
          <p:spPr>
            <a:xfrm>
              <a:off x="1117600" y="19050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08" y="0"/>
                  </a:lnTo>
                  <a:lnTo>
                    <a:pt x="14504"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4" name="Shape 3004"/>
            <p:cNvSpPr/>
            <p:nvPr/>
          </p:nvSpPr>
          <p:spPr>
            <a:xfrm>
              <a:off x="1117600" y="18034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323" y="0"/>
                  </a:lnTo>
                  <a:lnTo>
                    <a:pt x="14919"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5" name="Shape 3005"/>
            <p:cNvSpPr/>
            <p:nvPr/>
          </p:nvSpPr>
          <p:spPr>
            <a:xfrm>
              <a:off x="1117600" y="17018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738" y="0"/>
                  </a:lnTo>
                  <a:lnTo>
                    <a:pt x="15335"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6" name="Shape 3006"/>
            <p:cNvSpPr/>
            <p:nvPr/>
          </p:nvSpPr>
          <p:spPr>
            <a:xfrm>
              <a:off x="1117600" y="16002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54" y="0"/>
                  </a:lnTo>
                  <a:lnTo>
                    <a:pt x="15750"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7" name="Shape 3007"/>
            <p:cNvSpPr/>
            <p:nvPr/>
          </p:nvSpPr>
          <p:spPr>
            <a:xfrm>
              <a:off x="1117600" y="1485900"/>
              <a:ext cx="1981200"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69" y="0"/>
                  </a:lnTo>
                  <a:lnTo>
                    <a:pt x="16165" y="2160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8" name="Shape 3008"/>
            <p:cNvSpPr/>
            <p:nvPr/>
          </p:nvSpPr>
          <p:spPr>
            <a:xfrm>
              <a:off x="4610100" y="228599"/>
              <a:ext cx="894718" cy="633760"/>
            </a:xfrm>
            <a:custGeom>
              <a:avLst/>
              <a:gdLst/>
              <a:ahLst/>
              <a:cxnLst>
                <a:cxn ang="0">
                  <a:pos x="wd2" y="hd2"/>
                </a:cxn>
                <a:cxn ang="5400000">
                  <a:pos x="wd2" y="hd2"/>
                </a:cxn>
                <a:cxn ang="10800000">
                  <a:pos x="wd2" y="hd2"/>
                </a:cxn>
                <a:cxn ang="16200000">
                  <a:pos x="wd2" y="hd2"/>
                </a:cxn>
              </a:cxnLst>
              <a:rect l="0" t="0" r="r" b="b"/>
              <a:pathLst>
                <a:path w="21600" h="19693" extrusionOk="0">
                  <a:moveTo>
                    <a:pt x="0" y="5721"/>
                  </a:moveTo>
                  <a:lnTo>
                    <a:pt x="10856" y="19693"/>
                  </a:lnTo>
                  <a:lnTo>
                    <a:pt x="21600" y="5863"/>
                  </a:lnTo>
                  <a:cubicBezTo>
                    <a:pt x="21564" y="5816"/>
                    <a:pt x="21531" y="5767"/>
                    <a:pt x="21494" y="5721"/>
                  </a:cubicBezTo>
                  <a:cubicBezTo>
                    <a:pt x="15568" y="-1907"/>
                    <a:pt x="5926" y="-1907"/>
                    <a:pt x="0" y="5721"/>
                  </a:cubicBezTo>
                  <a:close/>
                </a:path>
              </a:pathLst>
            </a:custGeom>
            <a:solidFill>
              <a:srgbClr val="F5F5F5">
                <a:alpha val="7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9" name="Shape 3009"/>
            <p:cNvSpPr/>
            <p:nvPr/>
          </p:nvSpPr>
          <p:spPr>
            <a:xfrm>
              <a:off x="5054600" y="419100"/>
              <a:ext cx="624720" cy="885739"/>
            </a:xfrm>
            <a:custGeom>
              <a:avLst/>
              <a:gdLst/>
              <a:ahLst/>
              <a:cxnLst>
                <a:cxn ang="0">
                  <a:pos x="wd2" y="hd2"/>
                </a:cxn>
                <a:cxn ang="5400000">
                  <a:pos x="wd2" y="hd2"/>
                </a:cxn>
                <a:cxn ang="10800000">
                  <a:pos x="wd2" y="hd2"/>
                </a:cxn>
                <a:cxn ang="16200000">
                  <a:pos x="wd2" y="hd2"/>
                </a:cxn>
              </a:cxnLst>
              <a:rect l="0" t="0" r="r" b="b"/>
              <a:pathLst>
                <a:path w="19670" h="21600" extrusionOk="0">
                  <a:moveTo>
                    <a:pt x="13875" y="21600"/>
                  </a:moveTo>
                  <a:cubicBezTo>
                    <a:pt x="21556" y="15651"/>
                    <a:pt x="21600" y="5995"/>
                    <a:pt x="14013" y="0"/>
                  </a:cubicBezTo>
                  <a:lnTo>
                    <a:pt x="0" y="10853"/>
                  </a:lnTo>
                  <a:cubicBezTo>
                    <a:pt x="0" y="10853"/>
                    <a:pt x="13875" y="21600"/>
                    <a:pt x="13875" y="21600"/>
                  </a:cubicBezTo>
                  <a:close/>
                </a:path>
              </a:pathLst>
            </a:custGeom>
            <a:solidFill>
              <a:srgbClr val="F5F5F5">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0" name="Shape 3010"/>
            <p:cNvSpPr/>
            <p:nvPr/>
          </p:nvSpPr>
          <p:spPr>
            <a:xfrm>
              <a:off x="4419599" y="406400"/>
              <a:ext cx="633760" cy="894718"/>
            </a:xfrm>
            <a:custGeom>
              <a:avLst/>
              <a:gdLst/>
              <a:ahLst/>
              <a:cxnLst>
                <a:cxn ang="0">
                  <a:pos x="wd2" y="hd2"/>
                </a:cxn>
                <a:cxn ang="5400000">
                  <a:pos x="wd2" y="hd2"/>
                </a:cxn>
                <a:cxn ang="10800000">
                  <a:pos x="wd2" y="hd2"/>
                </a:cxn>
                <a:cxn ang="16200000">
                  <a:pos x="wd2" y="hd2"/>
                </a:cxn>
              </a:cxnLst>
              <a:rect l="0" t="0" r="r" b="b"/>
              <a:pathLst>
                <a:path w="19693" h="21600" extrusionOk="0">
                  <a:moveTo>
                    <a:pt x="5721" y="0"/>
                  </a:moveTo>
                  <a:cubicBezTo>
                    <a:pt x="-1907" y="5926"/>
                    <a:pt x="-1907" y="15568"/>
                    <a:pt x="5721" y="21494"/>
                  </a:cubicBezTo>
                  <a:cubicBezTo>
                    <a:pt x="5767" y="21531"/>
                    <a:pt x="5816" y="21564"/>
                    <a:pt x="5863" y="21600"/>
                  </a:cubicBezTo>
                  <a:lnTo>
                    <a:pt x="19693" y="10856"/>
                  </a:lnTo>
                  <a:cubicBezTo>
                    <a:pt x="19693" y="10856"/>
                    <a:pt x="5721" y="0"/>
                    <a:pt x="5721"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1" name="Shape 3011"/>
            <p:cNvSpPr/>
            <p:nvPr/>
          </p:nvSpPr>
          <p:spPr>
            <a:xfrm>
              <a:off x="4610100" y="863600"/>
              <a:ext cx="885739" cy="624722"/>
            </a:xfrm>
            <a:custGeom>
              <a:avLst/>
              <a:gdLst/>
              <a:ahLst/>
              <a:cxnLst>
                <a:cxn ang="0">
                  <a:pos x="wd2" y="hd2"/>
                </a:cxn>
                <a:cxn ang="5400000">
                  <a:pos x="wd2" y="hd2"/>
                </a:cxn>
                <a:cxn ang="10800000">
                  <a:pos x="wd2" y="hd2"/>
                </a:cxn>
                <a:cxn ang="16200000">
                  <a:pos x="wd2" y="hd2"/>
                </a:cxn>
              </a:cxnLst>
              <a:rect l="0" t="0" r="r" b="b"/>
              <a:pathLst>
                <a:path w="21600" h="19670" extrusionOk="0">
                  <a:moveTo>
                    <a:pt x="0" y="14013"/>
                  </a:moveTo>
                  <a:cubicBezTo>
                    <a:pt x="5995" y="21600"/>
                    <a:pt x="15651" y="21556"/>
                    <a:pt x="21600" y="13875"/>
                  </a:cubicBezTo>
                  <a:lnTo>
                    <a:pt x="10853" y="0"/>
                  </a:lnTo>
                  <a:cubicBezTo>
                    <a:pt x="10853" y="0"/>
                    <a:pt x="0" y="14013"/>
                    <a:pt x="0" y="14013"/>
                  </a:cubicBezTo>
                  <a:close/>
                </a:path>
              </a:pathLst>
            </a:custGeom>
            <a:solidFill>
              <a:srgbClr val="F5F5F5">
                <a:alpha val="3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2" name="Shape 3012"/>
            <p:cNvSpPr/>
            <p:nvPr/>
          </p:nvSpPr>
          <p:spPr>
            <a:xfrm>
              <a:off x="4318000" y="114300"/>
              <a:ext cx="1475034" cy="1475029"/>
            </a:xfrm>
            <a:prstGeom prst="ellipse">
              <a:avLst/>
            </a:prstGeom>
            <a:noFill/>
            <a:ln w="3175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3" name="Shape 3013"/>
            <p:cNvSpPr/>
            <p:nvPr/>
          </p:nvSpPr>
          <p:spPr>
            <a:xfrm>
              <a:off x="5499100" y="266700"/>
              <a:ext cx="399834" cy="1191066"/>
            </a:xfrm>
            <a:custGeom>
              <a:avLst/>
              <a:gdLst/>
              <a:ahLst/>
              <a:cxnLst>
                <a:cxn ang="0">
                  <a:pos x="wd2" y="hd2"/>
                </a:cxn>
                <a:cxn ang="5400000">
                  <a:pos x="wd2" y="hd2"/>
                </a:cxn>
                <a:cxn ang="10800000">
                  <a:pos x="wd2" y="hd2"/>
                </a:cxn>
                <a:cxn ang="16200000">
                  <a:pos x="wd2" y="hd2"/>
                </a:cxn>
              </a:cxnLst>
              <a:rect l="0" t="0" r="r" b="b"/>
              <a:pathLst>
                <a:path w="17911" h="21600" extrusionOk="0">
                  <a:moveTo>
                    <a:pt x="196" y="2769"/>
                  </a:moveTo>
                  <a:cubicBezTo>
                    <a:pt x="10991" y="7227"/>
                    <a:pt x="10928" y="14407"/>
                    <a:pt x="0" y="18831"/>
                  </a:cubicBezTo>
                  <a:lnTo>
                    <a:pt x="6839" y="21600"/>
                  </a:lnTo>
                  <a:cubicBezTo>
                    <a:pt x="21538" y="15649"/>
                    <a:pt x="21600" y="5985"/>
                    <a:pt x="7035" y="0"/>
                  </a:cubicBezTo>
                  <a:cubicBezTo>
                    <a:pt x="7035" y="0"/>
                    <a:pt x="196" y="2769"/>
                    <a:pt x="196" y="2769"/>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4" name="Shape 3014"/>
            <p:cNvSpPr/>
            <p:nvPr/>
          </p:nvSpPr>
          <p:spPr>
            <a:xfrm>
              <a:off x="4203699" y="254000"/>
              <a:ext cx="404504" cy="1200045"/>
            </a:xfrm>
            <a:custGeom>
              <a:avLst/>
              <a:gdLst/>
              <a:ahLst/>
              <a:cxnLst>
                <a:cxn ang="0">
                  <a:pos x="wd2" y="hd2"/>
                </a:cxn>
                <a:cxn ang="5400000">
                  <a:pos x="wd2" y="hd2"/>
                </a:cxn>
                <a:cxn ang="10800000">
                  <a:pos x="wd2" y="hd2"/>
                </a:cxn>
                <a:cxn ang="16200000">
                  <a:pos x="wd2" y="hd2"/>
                </a:cxn>
              </a:cxnLst>
              <a:rect l="0" t="0" r="r" b="b"/>
              <a:pathLst>
                <a:path w="17944" h="21600" extrusionOk="0">
                  <a:moveTo>
                    <a:pt x="17740" y="18773"/>
                  </a:moveTo>
                  <a:cubicBezTo>
                    <a:pt x="6851" y="14355"/>
                    <a:pt x="6851" y="7166"/>
                    <a:pt x="17740" y="2748"/>
                  </a:cubicBezTo>
                  <a:lnTo>
                    <a:pt x="10968" y="0"/>
                  </a:lnTo>
                  <a:cubicBezTo>
                    <a:pt x="-3656" y="5933"/>
                    <a:pt x="-3656" y="15588"/>
                    <a:pt x="10968" y="21521"/>
                  </a:cubicBezTo>
                  <a:cubicBezTo>
                    <a:pt x="11034" y="21548"/>
                    <a:pt x="11105" y="21573"/>
                    <a:pt x="11172" y="21600"/>
                  </a:cubicBezTo>
                  <a:lnTo>
                    <a:pt x="17944" y="18852"/>
                  </a:lnTo>
                  <a:cubicBezTo>
                    <a:pt x="17876" y="18825"/>
                    <a:pt x="17806" y="18800"/>
                    <a:pt x="17740" y="1877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5" name="Shape 3015"/>
            <p:cNvSpPr/>
            <p:nvPr/>
          </p:nvSpPr>
          <p:spPr>
            <a:xfrm>
              <a:off x="4457700" y="1308100"/>
              <a:ext cx="1191060" cy="399841"/>
            </a:xfrm>
            <a:custGeom>
              <a:avLst/>
              <a:gdLst/>
              <a:ahLst/>
              <a:cxnLst>
                <a:cxn ang="0">
                  <a:pos x="wd2" y="hd2"/>
                </a:cxn>
                <a:cxn ang="5400000">
                  <a:pos x="wd2" y="hd2"/>
                </a:cxn>
                <a:cxn ang="10800000">
                  <a:pos x="wd2" y="hd2"/>
                </a:cxn>
                <a:cxn ang="16200000">
                  <a:pos x="wd2" y="hd2"/>
                </a:cxn>
              </a:cxnLst>
              <a:rect l="0" t="0" r="r" b="b"/>
              <a:pathLst>
                <a:path w="21600" h="17911" extrusionOk="0">
                  <a:moveTo>
                    <a:pt x="2769" y="196"/>
                  </a:moveTo>
                  <a:lnTo>
                    <a:pt x="0" y="7035"/>
                  </a:lnTo>
                  <a:cubicBezTo>
                    <a:pt x="5985" y="21600"/>
                    <a:pt x="15649" y="21538"/>
                    <a:pt x="21600" y="6839"/>
                  </a:cubicBezTo>
                  <a:lnTo>
                    <a:pt x="18831" y="0"/>
                  </a:lnTo>
                  <a:cubicBezTo>
                    <a:pt x="14407" y="10928"/>
                    <a:pt x="7227" y="10990"/>
                    <a:pt x="2769" y="19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6" name="Shape 3016"/>
            <p:cNvSpPr/>
            <p:nvPr/>
          </p:nvSpPr>
          <p:spPr>
            <a:xfrm>
              <a:off x="4457700" y="12699"/>
              <a:ext cx="1200039" cy="404504"/>
            </a:xfrm>
            <a:custGeom>
              <a:avLst/>
              <a:gdLst/>
              <a:ahLst/>
              <a:cxnLst>
                <a:cxn ang="0">
                  <a:pos x="wd2" y="hd2"/>
                </a:cxn>
                <a:cxn ang="5400000">
                  <a:pos x="wd2" y="hd2"/>
                </a:cxn>
                <a:cxn ang="10800000">
                  <a:pos x="wd2" y="hd2"/>
                </a:cxn>
                <a:cxn ang="16200000">
                  <a:pos x="wd2" y="hd2"/>
                </a:cxn>
              </a:cxnLst>
              <a:rect l="0" t="0" r="r" b="b"/>
              <a:pathLst>
                <a:path w="21600" h="17944" extrusionOk="0">
                  <a:moveTo>
                    <a:pt x="18773" y="17740"/>
                  </a:moveTo>
                  <a:cubicBezTo>
                    <a:pt x="18800" y="17806"/>
                    <a:pt x="18825" y="17877"/>
                    <a:pt x="18852" y="17944"/>
                  </a:cubicBezTo>
                  <a:lnTo>
                    <a:pt x="21600" y="11172"/>
                  </a:lnTo>
                  <a:cubicBezTo>
                    <a:pt x="21573" y="11105"/>
                    <a:pt x="21548" y="11034"/>
                    <a:pt x="21521" y="10968"/>
                  </a:cubicBezTo>
                  <a:cubicBezTo>
                    <a:pt x="15588" y="-3656"/>
                    <a:pt x="5933" y="-3656"/>
                    <a:pt x="0" y="10968"/>
                  </a:cubicBezTo>
                  <a:lnTo>
                    <a:pt x="2748" y="17740"/>
                  </a:lnTo>
                  <a:cubicBezTo>
                    <a:pt x="7166" y="6851"/>
                    <a:pt x="14355" y="6851"/>
                    <a:pt x="18773" y="1774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7" name="Shape 3017"/>
            <p:cNvSpPr/>
            <p:nvPr/>
          </p:nvSpPr>
          <p:spPr>
            <a:xfrm>
              <a:off x="3911600" y="2082800"/>
              <a:ext cx="769789" cy="545274"/>
            </a:xfrm>
            <a:custGeom>
              <a:avLst/>
              <a:gdLst/>
              <a:ahLst/>
              <a:cxnLst>
                <a:cxn ang="0">
                  <a:pos x="wd2" y="hd2"/>
                </a:cxn>
                <a:cxn ang="5400000">
                  <a:pos x="wd2" y="hd2"/>
                </a:cxn>
                <a:cxn ang="10800000">
                  <a:pos x="wd2" y="hd2"/>
                </a:cxn>
                <a:cxn ang="16200000">
                  <a:pos x="wd2" y="hd2"/>
                </a:cxn>
              </a:cxnLst>
              <a:rect l="0" t="0" r="r" b="b"/>
              <a:pathLst>
                <a:path w="21600" h="19693" extrusionOk="0">
                  <a:moveTo>
                    <a:pt x="0" y="5720"/>
                  </a:moveTo>
                  <a:lnTo>
                    <a:pt x="10856" y="19693"/>
                  </a:lnTo>
                  <a:lnTo>
                    <a:pt x="21600" y="5864"/>
                  </a:lnTo>
                  <a:cubicBezTo>
                    <a:pt x="21565" y="5816"/>
                    <a:pt x="21531" y="5767"/>
                    <a:pt x="21495" y="5720"/>
                  </a:cubicBezTo>
                  <a:cubicBezTo>
                    <a:pt x="15568" y="-1907"/>
                    <a:pt x="5926" y="-1907"/>
                    <a:pt x="0" y="5720"/>
                  </a:cubicBezTo>
                  <a:close/>
                </a:path>
              </a:pathLst>
            </a:custGeom>
            <a:solidFill>
              <a:srgbClr val="F5F5F5">
                <a:alpha val="7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8" name="Shape 3018"/>
            <p:cNvSpPr/>
            <p:nvPr/>
          </p:nvSpPr>
          <p:spPr>
            <a:xfrm>
              <a:off x="4292600" y="2235200"/>
              <a:ext cx="537497" cy="762075"/>
            </a:xfrm>
            <a:custGeom>
              <a:avLst/>
              <a:gdLst/>
              <a:ahLst/>
              <a:cxnLst>
                <a:cxn ang="0">
                  <a:pos x="wd2" y="hd2"/>
                </a:cxn>
                <a:cxn ang="5400000">
                  <a:pos x="wd2" y="hd2"/>
                </a:cxn>
                <a:cxn ang="10800000">
                  <a:pos x="wd2" y="hd2"/>
                </a:cxn>
                <a:cxn ang="16200000">
                  <a:pos x="wd2" y="hd2"/>
                </a:cxn>
              </a:cxnLst>
              <a:rect l="0" t="0" r="r" b="b"/>
              <a:pathLst>
                <a:path w="19670" h="21600" extrusionOk="0">
                  <a:moveTo>
                    <a:pt x="13875" y="21600"/>
                  </a:moveTo>
                  <a:cubicBezTo>
                    <a:pt x="21556" y="15651"/>
                    <a:pt x="21600" y="5995"/>
                    <a:pt x="14013" y="0"/>
                  </a:cubicBezTo>
                  <a:lnTo>
                    <a:pt x="0" y="10853"/>
                  </a:lnTo>
                  <a:cubicBezTo>
                    <a:pt x="0" y="10853"/>
                    <a:pt x="13875" y="21600"/>
                    <a:pt x="13875" y="21600"/>
                  </a:cubicBezTo>
                  <a:close/>
                </a:path>
              </a:pathLst>
            </a:custGeom>
            <a:solidFill>
              <a:srgbClr val="F5F5F5">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9" name="Shape 3019"/>
            <p:cNvSpPr/>
            <p:nvPr/>
          </p:nvSpPr>
          <p:spPr>
            <a:xfrm>
              <a:off x="3746499" y="2235200"/>
              <a:ext cx="545280" cy="769802"/>
            </a:xfrm>
            <a:custGeom>
              <a:avLst/>
              <a:gdLst/>
              <a:ahLst/>
              <a:cxnLst>
                <a:cxn ang="0">
                  <a:pos x="wd2" y="hd2"/>
                </a:cxn>
                <a:cxn ang="5400000">
                  <a:pos x="wd2" y="hd2"/>
                </a:cxn>
                <a:cxn ang="10800000">
                  <a:pos x="wd2" y="hd2"/>
                </a:cxn>
                <a:cxn ang="16200000">
                  <a:pos x="wd2" y="hd2"/>
                </a:cxn>
              </a:cxnLst>
              <a:rect l="0" t="0" r="r" b="b"/>
              <a:pathLst>
                <a:path w="19693" h="21600" extrusionOk="0">
                  <a:moveTo>
                    <a:pt x="5721" y="0"/>
                  </a:moveTo>
                  <a:cubicBezTo>
                    <a:pt x="-1907" y="5926"/>
                    <a:pt x="-1907" y="15568"/>
                    <a:pt x="5721" y="21495"/>
                  </a:cubicBezTo>
                  <a:cubicBezTo>
                    <a:pt x="5767" y="21531"/>
                    <a:pt x="5816" y="21564"/>
                    <a:pt x="5864" y="21600"/>
                  </a:cubicBezTo>
                  <a:lnTo>
                    <a:pt x="19693" y="10856"/>
                  </a:lnTo>
                  <a:cubicBezTo>
                    <a:pt x="19693" y="10856"/>
                    <a:pt x="5721" y="0"/>
                    <a:pt x="5721"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0" name="Shape 3020"/>
            <p:cNvSpPr/>
            <p:nvPr/>
          </p:nvSpPr>
          <p:spPr>
            <a:xfrm>
              <a:off x="3911600" y="2628900"/>
              <a:ext cx="762063" cy="537503"/>
            </a:xfrm>
            <a:custGeom>
              <a:avLst/>
              <a:gdLst/>
              <a:ahLst/>
              <a:cxnLst>
                <a:cxn ang="0">
                  <a:pos x="wd2" y="hd2"/>
                </a:cxn>
                <a:cxn ang="5400000">
                  <a:pos x="wd2" y="hd2"/>
                </a:cxn>
                <a:cxn ang="10800000">
                  <a:pos x="wd2" y="hd2"/>
                </a:cxn>
                <a:cxn ang="16200000">
                  <a:pos x="wd2" y="hd2"/>
                </a:cxn>
              </a:cxnLst>
              <a:rect l="0" t="0" r="r" b="b"/>
              <a:pathLst>
                <a:path w="21600" h="19670" extrusionOk="0">
                  <a:moveTo>
                    <a:pt x="0" y="14013"/>
                  </a:moveTo>
                  <a:cubicBezTo>
                    <a:pt x="5995" y="21600"/>
                    <a:pt x="15651" y="21556"/>
                    <a:pt x="21600" y="13875"/>
                  </a:cubicBezTo>
                  <a:lnTo>
                    <a:pt x="10853" y="0"/>
                  </a:lnTo>
                  <a:cubicBezTo>
                    <a:pt x="10853" y="0"/>
                    <a:pt x="0" y="14013"/>
                    <a:pt x="0" y="14013"/>
                  </a:cubicBezTo>
                  <a:close/>
                </a:path>
              </a:pathLst>
            </a:custGeom>
            <a:solidFill>
              <a:srgbClr val="F5F5F5">
                <a:alpha val="3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1" name="Shape 3021"/>
            <p:cNvSpPr/>
            <p:nvPr/>
          </p:nvSpPr>
          <p:spPr>
            <a:xfrm>
              <a:off x="3657600" y="1981200"/>
              <a:ext cx="1269094" cy="1269093"/>
            </a:xfrm>
            <a:prstGeom prst="ellipse">
              <a:avLst/>
            </a:prstGeom>
            <a:noFill/>
            <a:ln w="3175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2" name="Shape 3022"/>
            <p:cNvSpPr/>
            <p:nvPr/>
          </p:nvSpPr>
          <p:spPr>
            <a:xfrm>
              <a:off x="4673600" y="2108200"/>
              <a:ext cx="344009" cy="1024769"/>
            </a:xfrm>
            <a:custGeom>
              <a:avLst/>
              <a:gdLst/>
              <a:ahLst/>
              <a:cxnLst>
                <a:cxn ang="0">
                  <a:pos x="wd2" y="hd2"/>
                </a:cxn>
                <a:cxn ang="5400000">
                  <a:pos x="wd2" y="hd2"/>
                </a:cxn>
                <a:cxn ang="10800000">
                  <a:pos x="wd2" y="hd2"/>
                </a:cxn>
                <a:cxn ang="16200000">
                  <a:pos x="wd2" y="hd2"/>
                </a:cxn>
              </a:cxnLst>
              <a:rect l="0" t="0" r="r" b="b"/>
              <a:pathLst>
                <a:path w="17911" h="21600" extrusionOk="0">
                  <a:moveTo>
                    <a:pt x="196" y="2769"/>
                  </a:moveTo>
                  <a:cubicBezTo>
                    <a:pt x="10990" y="7227"/>
                    <a:pt x="10929" y="14407"/>
                    <a:pt x="0" y="18832"/>
                  </a:cubicBezTo>
                  <a:lnTo>
                    <a:pt x="6838" y="21600"/>
                  </a:lnTo>
                  <a:cubicBezTo>
                    <a:pt x="21538" y="15649"/>
                    <a:pt x="21600" y="5985"/>
                    <a:pt x="7035" y="0"/>
                  </a:cubicBezTo>
                  <a:cubicBezTo>
                    <a:pt x="7035" y="0"/>
                    <a:pt x="196" y="2769"/>
                    <a:pt x="196" y="2769"/>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3" name="Shape 3023"/>
            <p:cNvSpPr/>
            <p:nvPr/>
          </p:nvSpPr>
          <p:spPr>
            <a:xfrm>
              <a:off x="3556000" y="2108200"/>
              <a:ext cx="348041" cy="1032495"/>
            </a:xfrm>
            <a:custGeom>
              <a:avLst/>
              <a:gdLst/>
              <a:ahLst/>
              <a:cxnLst>
                <a:cxn ang="0">
                  <a:pos x="wd2" y="hd2"/>
                </a:cxn>
                <a:cxn ang="5400000">
                  <a:pos x="wd2" y="hd2"/>
                </a:cxn>
                <a:cxn ang="10800000">
                  <a:pos x="wd2" y="hd2"/>
                </a:cxn>
                <a:cxn ang="16200000">
                  <a:pos x="wd2" y="hd2"/>
                </a:cxn>
              </a:cxnLst>
              <a:rect l="0" t="0" r="r" b="b"/>
              <a:pathLst>
                <a:path w="17944" h="21600" extrusionOk="0">
                  <a:moveTo>
                    <a:pt x="17739" y="18774"/>
                  </a:moveTo>
                  <a:cubicBezTo>
                    <a:pt x="6851" y="14355"/>
                    <a:pt x="6851" y="7166"/>
                    <a:pt x="17739" y="2748"/>
                  </a:cubicBezTo>
                  <a:lnTo>
                    <a:pt x="10968" y="0"/>
                  </a:lnTo>
                  <a:cubicBezTo>
                    <a:pt x="-3656" y="5933"/>
                    <a:pt x="-3656" y="15588"/>
                    <a:pt x="10968" y="21521"/>
                  </a:cubicBezTo>
                  <a:cubicBezTo>
                    <a:pt x="11034" y="21548"/>
                    <a:pt x="11105" y="21573"/>
                    <a:pt x="11172" y="21600"/>
                  </a:cubicBezTo>
                  <a:lnTo>
                    <a:pt x="17944" y="18852"/>
                  </a:lnTo>
                  <a:cubicBezTo>
                    <a:pt x="17876" y="18825"/>
                    <a:pt x="17806" y="18801"/>
                    <a:pt x="17739" y="18774"/>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4" name="Shape 3024"/>
            <p:cNvSpPr/>
            <p:nvPr/>
          </p:nvSpPr>
          <p:spPr>
            <a:xfrm>
              <a:off x="3784600" y="2997200"/>
              <a:ext cx="1024757" cy="344008"/>
            </a:xfrm>
            <a:custGeom>
              <a:avLst/>
              <a:gdLst/>
              <a:ahLst/>
              <a:cxnLst>
                <a:cxn ang="0">
                  <a:pos x="wd2" y="hd2"/>
                </a:cxn>
                <a:cxn ang="5400000">
                  <a:pos x="wd2" y="hd2"/>
                </a:cxn>
                <a:cxn ang="10800000">
                  <a:pos x="wd2" y="hd2"/>
                </a:cxn>
                <a:cxn ang="16200000">
                  <a:pos x="wd2" y="hd2"/>
                </a:cxn>
              </a:cxnLst>
              <a:rect l="0" t="0" r="r" b="b"/>
              <a:pathLst>
                <a:path w="21600" h="17911" extrusionOk="0">
                  <a:moveTo>
                    <a:pt x="2769" y="196"/>
                  </a:moveTo>
                  <a:lnTo>
                    <a:pt x="0" y="7034"/>
                  </a:lnTo>
                  <a:cubicBezTo>
                    <a:pt x="5985" y="21600"/>
                    <a:pt x="15650" y="21538"/>
                    <a:pt x="21600" y="6838"/>
                  </a:cubicBezTo>
                  <a:lnTo>
                    <a:pt x="18832" y="0"/>
                  </a:lnTo>
                  <a:cubicBezTo>
                    <a:pt x="14408" y="10928"/>
                    <a:pt x="7227" y="10990"/>
                    <a:pt x="2769" y="19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5" name="Shape 3025"/>
            <p:cNvSpPr/>
            <p:nvPr/>
          </p:nvSpPr>
          <p:spPr>
            <a:xfrm>
              <a:off x="3771900" y="1892299"/>
              <a:ext cx="1032484" cy="348035"/>
            </a:xfrm>
            <a:custGeom>
              <a:avLst/>
              <a:gdLst/>
              <a:ahLst/>
              <a:cxnLst>
                <a:cxn ang="0">
                  <a:pos x="wd2" y="hd2"/>
                </a:cxn>
                <a:cxn ang="5400000">
                  <a:pos x="wd2" y="hd2"/>
                </a:cxn>
                <a:cxn ang="10800000">
                  <a:pos x="wd2" y="hd2"/>
                </a:cxn>
                <a:cxn ang="16200000">
                  <a:pos x="wd2" y="hd2"/>
                </a:cxn>
              </a:cxnLst>
              <a:rect l="0" t="0" r="r" b="b"/>
              <a:pathLst>
                <a:path w="21600" h="17944" extrusionOk="0">
                  <a:moveTo>
                    <a:pt x="18773" y="17739"/>
                  </a:moveTo>
                  <a:cubicBezTo>
                    <a:pt x="18800" y="17806"/>
                    <a:pt x="18826" y="17876"/>
                    <a:pt x="18852" y="17944"/>
                  </a:cubicBezTo>
                  <a:lnTo>
                    <a:pt x="21600" y="11172"/>
                  </a:lnTo>
                  <a:cubicBezTo>
                    <a:pt x="21573" y="11104"/>
                    <a:pt x="21549" y="11034"/>
                    <a:pt x="21521" y="10967"/>
                  </a:cubicBezTo>
                  <a:cubicBezTo>
                    <a:pt x="15588" y="-3656"/>
                    <a:pt x="5933" y="-3656"/>
                    <a:pt x="0" y="10967"/>
                  </a:cubicBezTo>
                  <a:lnTo>
                    <a:pt x="2748" y="17739"/>
                  </a:lnTo>
                  <a:cubicBezTo>
                    <a:pt x="7166" y="6850"/>
                    <a:pt x="14355" y="6850"/>
                    <a:pt x="18773" y="17739"/>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6" name="Shape 3026"/>
            <p:cNvSpPr/>
            <p:nvPr/>
          </p:nvSpPr>
          <p:spPr>
            <a:xfrm>
              <a:off x="2857500" y="406400"/>
              <a:ext cx="594717" cy="421272"/>
            </a:xfrm>
            <a:custGeom>
              <a:avLst/>
              <a:gdLst/>
              <a:ahLst/>
              <a:cxnLst>
                <a:cxn ang="0">
                  <a:pos x="wd2" y="hd2"/>
                </a:cxn>
                <a:cxn ang="5400000">
                  <a:pos x="wd2" y="hd2"/>
                </a:cxn>
                <a:cxn ang="10800000">
                  <a:pos x="wd2" y="hd2"/>
                </a:cxn>
                <a:cxn ang="16200000">
                  <a:pos x="wd2" y="hd2"/>
                </a:cxn>
              </a:cxnLst>
              <a:rect l="0" t="0" r="r" b="b"/>
              <a:pathLst>
                <a:path w="21600" h="19693" extrusionOk="0">
                  <a:moveTo>
                    <a:pt x="0" y="5720"/>
                  </a:moveTo>
                  <a:lnTo>
                    <a:pt x="10856" y="19693"/>
                  </a:lnTo>
                  <a:lnTo>
                    <a:pt x="21600" y="5864"/>
                  </a:lnTo>
                  <a:cubicBezTo>
                    <a:pt x="21564" y="5816"/>
                    <a:pt x="21531" y="5767"/>
                    <a:pt x="21495" y="5720"/>
                  </a:cubicBezTo>
                  <a:cubicBezTo>
                    <a:pt x="15568" y="-1907"/>
                    <a:pt x="5926" y="-1907"/>
                    <a:pt x="0" y="5720"/>
                  </a:cubicBezTo>
                  <a:close/>
                </a:path>
              </a:pathLst>
            </a:custGeom>
            <a:solidFill>
              <a:srgbClr val="F5F5F5">
                <a:alpha val="7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7" name="Shape 3027"/>
            <p:cNvSpPr/>
            <p:nvPr/>
          </p:nvSpPr>
          <p:spPr>
            <a:xfrm>
              <a:off x="3162300" y="520700"/>
              <a:ext cx="415251" cy="588752"/>
            </a:xfrm>
            <a:custGeom>
              <a:avLst/>
              <a:gdLst/>
              <a:ahLst/>
              <a:cxnLst>
                <a:cxn ang="0">
                  <a:pos x="wd2" y="hd2"/>
                </a:cxn>
                <a:cxn ang="5400000">
                  <a:pos x="wd2" y="hd2"/>
                </a:cxn>
                <a:cxn ang="10800000">
                  <a:pos x="wd2" y="hd2"/>
                </a:cxn>
                <a:cxn ang="16200000">
                  <a:pos x="wd2" y="hd2"/>
                </a:cxn>
              </a:cxnLst>
              <a:rect l="0" t="0" r="r" b="b"/>
              <a:pathLst>
                <a:path w="19669" h="21600" extrusionOk="0">
                  <a:moveTo>
                    <a:pt x="13875" y="21600"/>
                  </a:moveTo>
                  <a:cubicBezTo>
                    <a:pt x="21555" y="15651"/>
                    <a:pt x="21600" y="5995"/>
                    <a:pt x="14012" y="0"/>
                  </a:cubicBezTo>
                  <a:lnTo>
                    <a:pt x="0" y="10853"/>
                  </a:lnTo>
                  <a:cubicBezTo>
                    <a:pt x="0" y="10853"/>
                    <a:pt x="13875" y="21600"/>
                    <a:pt x="13875" y="21600"/>
                  </a:cubicBezTo>
                  <a:close/>
                </a:path>
              </a:pathLst>
            </a:custGeom>
            <a:solidFill>
              <a:srgbClr val="F5F5F5">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8" name="Shape 3028"/>
            <p:cNvSpPr/>
            <p:nvPr/>
          </p:nvSpPr>
          <p:spPr>
            <a:xfrm>
              <a:off x="2743200" y="520700"/>
              <a:ext cx="421272" cy="594724"/>
            </a:xfrm>
            <a:custGeom>
              <a:avLst/>
              <a:gdLst/>
              <a:ahLst/>
              <a:cxnLst>
                <a:cxn ang="0">
                  <a:pos x="wd2" y="hd2"/>
                </a:cxn>
                <a:cxn ang="5400000">
                  <a:pos x="wd2" y="hd2"/>
                </a:cxn>
                <a:cxn ang="10800000">
                  <a:pos x="wd2" y="hd2"/>
                </a:cxn>
                <a:cxn ang="16200000">
                  <a:pos x="wd2" y="hd2"/>
                </a:cxn>
              </a:cxnLst>
              <a:rect l="0" t="0" r="r" b="b"/>
              <a:pathLst>
                <a:path w="19693" h="21600" extrusionOk="0">
                  <a:moveTo>
                    <a:pt x="5720" y="0"/>
                  </a:moveTo>
                  <a:cubicBezTo>
                    <a:pt x="-1907" y="5926"/>
                    <a:pt x="-1907" y="15568"/>
                    <a:pt x="5720" y="21494"/>
                  </a:cubicBezTo>
                  <a:cubicBezTo>
                    <a:pt x="5767" y="21531"/>
                    <a:pt x="5816" y="21564"/>
                    <a:pt x="5864" y="21600"/>
                  </a:cubicBezTo>
                  <a:lnTo>
                    <a:pt x="19693" y="10856"/>
                  </a:lnTo>
                  <a:cubicBezTo>
                    <a:pt x="19693" y="10856"/>
                    <a:pt x="5720" y="0"/>
                    <a:pt x="5720"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9" name="Shape 3029"/>
            <p:cNvSpPr/>
            <p:nvPr/>
          </p:nvSpPr>
          <p:spPr>
            <a:xfrm>
              <a:off x="2870200" y="825500"/>
              <a:ext cx="588752" cy="415252"/>
            </a:xfrm>
            <a:custGeom>
              <a:avLst/>
              <a:gdLst/>
              <a:ahLst/>
              <a:cxnLst>
                <a:cxn ang="0">
                  <a:pos x="wd2" y="hd2"/>
                </a:cxn>
                <a:cxn ang="5400000">
                  <a:pos x="wd2" y="hd2"/>
                </a:cxn>
                <a:cxn ang="10800000">
                  <a:pos x="wd2" y="hd2"/>
                </a:cxn>
                <a:cxn ang="16200000">
                  <a:pos x="wd2" y="hd2"/>
                </a:cxn>
              </a:cxnLst>
              <a:rect l="0" t="0" r="r" b="b"/>
              <a:pathLst>
                <a:path w="21600" h="19670" extrusionOk="0">
                  <a:moveTo>
                    <a:pt x="0" y="14013"/>
                  </a:moveTo>
                  <a:cubicBezTo>
                    <a:pt x="5995" y="21600"/>
                    <a:pt x="15651" y="21557"/>
                    <a:pt x="21600" y="13875"/>
                  </a:cubicBezTo>
                  <a:lnTo>
                    <a:pt x="10853" y="0"/>
                  </a:lnTo>
                  <a:cubicBezTo>
                    <a:pt x="10853" y="0"/>
                    <a:pt x="0" y="14013"/>
                    <a:pt x="0" y="14013"/>
                  </a:cubicBezTo>
                  <a:close/>
                </a:path>
              </a:pathLst>
            </a:custGeom>
            <a:solidFill>
              <a:srgbClr val="F5F5F5">
                <a:alpha val="3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0" name="Shape 3030"/>
            <p:cNvSpPr/>
            <p:nvPr/>
          </p:nvSpPr>
          <p:spPr>
            <a:xfrm>
              <a:off x="2667000" y="330200"/>
              <a:ext cx="980467" cy="980455"/>
            </a:xfrm>
            <a:prstGeom prst="ellipse">
              <a:avLst/>
            </a:prstGeom>
            <a:noFill/>
            <a:ln w="3175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1" name="Shape 3031"/>
            <p:cNvSpPr/>
            <p:nvPr/>
          </p:nvSpPr>
          <p:spPr>
            <a:xfrm>
              <a:off x="3454400" y="431800"/>
              <a:ext cx="265777" cy="791705"/>
            </a:xfrm>
            <a:custGeom>
              <a:avLst/>
              <a:gdLst/>
              <a:ahLst/>
              <a:cxnLst>
                <a:cxn ang="0">
                  <a:pos x="wd2" y="hd2"/>
                </a:cxn>
                <a:cxn ang="5400000">
                  <a:pos x="wd2" y="hd2"/>
                </a:cxn>
                <a:cxn ang="10800000">
                  <a:pos x="wd2" y="hd2"/>
                </a:cxn>
                <a:cxn ang="16200000">
                  <a:pos x="wd2" y="hd2"/>
                </a:cxn>
              </a:cxnLst>
              <a:rect l="0" t="0" r="r" b="b"/>
              <a:pathLst>
                <a:path w="17911" h="21600" extrusionOk="0">
                  <a:moveTo>
                    <a:pt x="196" y="2769"/>
                  </a:moveTo>
                  <a:cubicBezTo>
                    <a:pt x="10991" y="7226"/>
                    <a:pt x="10927" y="14407"/>
                    <a:pt x="0" y="18831"/>
                  </a:cubicBezTo>
                  <a:lnTo>
                    <a:pt x="6839" y="21600"/>
                  </a:lnTo>
                  <a:cubicBezTo>
                    <a:pt x="21538" y="15649"/>
                    <a:pt x="21600" y="5985"/>
                    <a:pt x="7035" y="0"/>
                  </a:cubicBezTo>
                  <a:cubicBezTo>
                    <a:pt x="7035" y="0"/>
                    <a:pt x="196" y="2769"/>
                    <a:pt x="196" y="2769"/>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2" name="Shape 3032"/>
            <p:cNvSpPr/>
            <p:nvPr/>
          </p:nvSpPr>
          <p:spPr>
            <a:xfrm>
              <a:off x="2590799" y="419100"/>
              <a:ext cx="268882" cy="797682"/>
            </a:xfrm>
            <a:custGeom>
              <a:avLst/>
              <a:gdLst/>
              <a:ahLst/>
              <a:cxnLst>
                <a:cxn ang="0">
                  <a:pos x="wd2" y="hd2"/>
                </a:cxn>
                <a:cxn ang="5400000">
                  <a:pos x="wd2" y="hd2"/>
                </a:cxn>
                <a:cxn ang="10800000">
                  <a:pos x="wd2" y="hd2"/>
                </a:cxn>
                <a:cxn ang="16200000">
                  <a:pos x="wd2" y="hd2"/>
                </a:cxn>
              </a:cxnLst>
              <a:rect l="0" t="0" r="r" b="b"/>
              <a:pathLst>
                <a:path w="17944" h="21600" extrusionOk="0">
                  <a:moveTo>
                    <a:pt x="17740" y="18773"/>
                  </a:moveTo>
                  <a:cubicBezTo>
                    <a:pt x="6851" y="14355"/>
                    <a:pt x="6851" y="7166"/>
                    <a:pt x="17740" y="2748"/>
                  </a:cubicBezTo>
                  <a:lnTo>
                    <a:pt x="10968" y="0"/>
                  </a:lnTo>
                  <a:cubicBezTo>
                    <a:pt x="-3656" y="5933"/>
                    <a:pt x="-3656" y="15588"/>
                    <a:pt x="10968" y="21521"/>
                  </a:cubicBezTo>
                  <a:cubicBezTo>
                    <a:pt x="11034" y="21548"/>
                    <a:pt x="11105" y="21573"/>
                    <a:pt x="11172" y="21600"/>
                  </a:cubicBezTo>
                  <a:lnTo>
                    <a:pt x="17944" y="18852"/>
                  </a:lnTo>
                  <a:cubicBezTo>
                    <a:pt x="17876" y="18825"/>
                    <a:pt x="17807" y="18800"/>
                    <a:pt x="17740" y="18773"/>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3" name="Shape 3033"/>
            <p:cNvSpPr/>
            <p:nvPr/>
          </p:nvSpPr>
          <p:spPr>
            <a:xfrm>
              <a:off x="2768600" y="1117600"/>
              <a:ext cx="791705" cy="265775"/>
            </a:xfrm>
            <a:custGeom>
              <a:avLst/>
              <a:gdLst/>
              <a:ahLst/>
              <a:cxnLst>
                <a:cxn ang="0">
                  <a:pos x="wd2" y="hd2"/>
                </a:cxn>
                <a:cxn ang="5400000">
                  <a:pos x="wd2" y="hd2"/>
                </a:cxn>
                <a:cxn ang="10800000">
                  <a:pos x="wd2" y="hd2"/>
                </a:cxn>
                <a:cxn ang="16200000">
                  <a:pos x="wd2" y="hd2"/>
                </a:cxn>
              </a:cxnLst>
              <a:rect l="0" t="0" r="r" b="b"/>
              <a:pathLst>
                <a:path w="21600" h="17911" extrusionOk="0">
                  <a:moveTo>
                    <a:pt x="2769" y="196"/>
                  </a:moveTo>
                  <a:lnTo>
                    <a:pt x="0" y="7035"/>
                  </a:lnTo>
                  <a:cubicBezTo>
                    <a:pt x="5985" y="21600"/>
                    <a:pt x="15649" y="21539"/>
                    <a:pt x="21600" y="6839"/>
                  </a:cubicBezTo>
                  <a:lnTo>
                    <a:pt x="18831" y="0"/>
                  </a:lnTo>
                  <a:cubicBezTo>
                    <a:pt x="14408" y="10929"/>
                    <a:pt x="7227" y="10990"/>
                    <a:pt x="2769" y="19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4" name="Shape 3034"/>
            <p:cNvSpPr/>
            <p:nvPr/>
          </p:nvSpPr>
          <p:spPr>
            <a:xfrm>
              <a:off x="2755900" y="254000"/>
              <a:ext cx="797670" cy="268877"/>
            </a:xfrm>
            <a:custGeom>
              <a:avLst/>
              <a:gdLst/>
              <a:ahLst/>
              <a:cxnLst>
                <a:cxn ang="0">
                  <a:pos x="wd2" y="hd2"/>
                </a:cxn>
                <a:cxn ang="5400000">
                  <a:pos x="wd2" y="hd2"/>
                </a:cxn>
                <a:cxn ang="10800000">
                  <a:pos x="wd2" y="hd2"/>
                </a:cxn>
                <a:cxn ang="16200000">
                  <a:pos x="wd2" y="hd2"/>
                </a:cxn>
              </a:cxnLst>
              <a:rect l="0" t="0" r="r" b="b"/>
              <a:pathLst>
                <a:path w="21600" h="17944" extrusionOk="0">
                  <a:moveTo>
                    <a:pt x="18773" y="17740"/>
                  </a:moveTo>
                  <a:cubicBezTo>
                    <a:pt x="18800" y="17806"/>
                    <a:pt x="18825" y="17876"/>
                    <a:pt x="18852" y="17944"/>
                  </a:cubicBezTo>
                  <a:lnTo>
                    <a:pt x="21600" y="11172"/>
                  </a:lnTo>
                  <a:cubicBezTo>
                    <a:pt x="21573" y="11104"/>
                    <a:pt x="21548" y="11034"/>
                    <a:pt x="21521" y="10967"/>
                  </a:cubicBezTo>
                  <a:cubicBezTo>
                    <a:pt x="15587" y="-3656"/>
                    <a:pt x="5933" y="-3656"/>
                    <a:pt x="0" y="10967"/>
                  </a:cubicBezTo>
                  <a:lnTo>
                    <a:pt x="2748" y="17740"/>
                  </a:lnTo>
                  <a:cubicBezTo>
                    <a:pt x="7166" y="6850"/>
                    <a:pt x="14355" y="6850"/>
                    <a:pt x="18773" y="1774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5" name="Shape 3035"/>
            <p:cNvSpPr/>
            <p:nvPr/>
          </p:nvSpPr>
          <p:spPr>
            <a:xfrm flipH="1" flipV="1">
              <a:off x="50800" y="3105150"/>
              <a:ext cx="3098800" cy="1"/>
            </a:xfrm>
            <a:prstGeom prst="line">
              <a:avLst/>
            </a:prstGeom>
            <a:noFill/>
            <a:ln w="889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036" name="Shape 3036"/>
            <p:cNvSpPr/>
            <p:nvPr/>
          </p:nvSpPr>
          <p:spPr>
            <a:xfrm>
              <a:off x="0" y="3060700"/>
              <a:ext cx="857250"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20" y="21600"/>
                  </a:lnTo>
                  <a:cubicBezTo>
                    <a:pt x="501" y="21600"/>
                    <a:pt x="0" y="16767"/>
                    <a:pt x="0" y="10800"/>
                  </a:cubicBezTo>
                  <a:cubicBezTo>
                    <a:pt x="0" y="4835"/>
                    <a:pt x="501" y="0"/>
                    <a:pt x="1120" y="0"/>
                  </a:cubicBezTo>
                  <a:lnTo>
                    <a:pt x="21600" y="0"/>
                  </a:lnTo>
                  <a:cubicBezTo>
                    <a:pt x="21600" y="0"/>
                    <a:pt x="21600" y="21600"/>
                    <a:pt x="21600" y="2160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7" name="Shape 3037"/>
            <p:cNvSpPr/>
            <p:nvPr/>
          </p:nvSpPr>
          <p:spPr>
            <a:xfrm>
              <a:off x="901700" y="3060700"/>
              <a:ext cx="546100"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8" name="Shape 3038"/>
            <p:cNvSpPr/>
            <p:nvPr/>
          </p:nvSpPr>
          <p:spPr>
            <a:xfrm>
              <a:off x="1485900" y="3060700"/>
              <a:ext cx="1708150" cy="88900"/>
            </a:xfrm>
            <a:custGeom>
              <a:avLst/>
              <a:gdLst/>
              <a:ahLst/>
              <a:cxnLst>
                <a:cxn ang="0">
                  <a:pos x="wd2" y="hd2"/>
                </a:cxn>
                <a:cxn ang="5400000">
                  <a:pos x="wd2" y="hd2"/>
                </a:cxn>
                <a:cxn ang="10800000">
                  <a:pos x="wd2" y="hd2"/>
                </a:cxn>
                <a:cxn ang="16200000">
                  <a:pos x="wd2" y="hd2"/>
                </a:cxn>
              </a:cxnLst>
              <a:rect l="0" t="0" r="r" b="b"/>
              <a:pathLst>
                <a:path w="21600" h="21600" extrusionOk="0">
                  <a:moveTo>
                    <a:pt x="21038" y="21600"/>
                  </a:moveTo>
                  <a:lnTo>
                    <a:pt x="0" y="21600"/>
                  </a:lnTo>
                  <a:lnTo>
                    <a:pt x="0" y="0"/>
                  </a:lnTo>
                  <a:lnTo>
                    <a:pt x="21038" y="0"/>
                  </a:lnTo>
                  <a:cubicBezTo>
                    <a:pt x="21348" y="0"/>
                    <a:pt x="21600" y="4835"/>
                    <a:pt x="21600" y="10800"/>
                  </a:cubicBezTo>
                  <a:cubicBezTo>
                    <a:pt x="21600" y="16767"/>
                    <a:pt x="21348" y="21600"/>
                    <a:pt x="21038"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049" name="Group 3049"/>
          <p:cNvGrpSpPr/>
          <p:nvPr/>
        </p:nvGrpSpPr>
        <p:grpSpPr>
          <a:xfrm>
            <a:off x="1765349" y="6262803"/>
            <a:ext cx="3162301" cy="1447801"/>
            <a:chOff x="0" y="0"/>
            <a:chExt cx="3162300" cy="1447800"/>
          </a:xfrm>
        </p:grpSpPr>
        <p:sp>
          <p:nvSpPr>
            <p:cNvPr id="3040" name="Shape 3040"/>
            <p:cNvSpPr/>
            <p:nvPr/>
          </p:nvSpPr>
          <p:spPr>
            <a:xfrm flipH="1" flipV="1">
              <a:off x="38100" y="349250"/>
              <a:ext cx="3124200" cy="1"/>
            </a:xfrm>
            <a:prstGeom prst="line">
              <a:avLst/>
            </a:prstGeom>
            <a:noFill/>
            <a:ln w="1143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041" name="Shape 3041"/>
            <p:cNvSpPr/>
            <p:nvPr/>
          </p:nvSpPr>
          <p:spPr>
            <a:xfrm>
              <a:off x="1473200" y="0"/>
              <a:ext cx="419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813" y="18156"/>
                  </a:lnTo>
                  <a:lnTo>
                    <a:pt x="10800" y="21600"/>
                  </a:lnTo>
                  <a:lnTo>
                    <a:pt x="12787" y="18156"/>
                  </a:lnTo>
                  <a:lnTo>
                    <a:pt x="21600" y="18156"/>
                  </a:lnTo>
                  <a:cubicBezTo>
                    <a:pt x="21600" y="18156"/>
                    <a:pt x="21600" y="0"/>
                    <a:pt x="2160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2" name="Shape 3042"/>
            <p:cNvSpPr/>
            <p:nvPr/>
          </p:nvSpPr>
          <p:spPr>
            <a:xfrm>
              <a:off x="0" y="304800"/>
              <a:ext cx="1670050"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75" y="21600"/>
                  </a:lnTo>
                  <a:cubicBezTo>
                    <a:pt x="257" y="21600"/>
                    <a:pt x="0" y="16767"/>
                    <a:pt x="0" y="10800"/>
                  </a:cubicBezTo>
                  <a:cubicBezTo>
                    <a:pt x="0" y="4835"/>
                    <a:pt x="257" y="0"/>
                    <a:pt x="575" y="0"/>
                  </a:cubicBezTo>
                  <a:lnTo>
                    <a:pt x="21600" y="0"/>
                  </a:lnTo>
                  <a:cubicBezTo>
                    <a:pt x="21600" y="0"/>
                    <a:pt x="21600" y="21600"/>
                    <a:pt x="21600" y="21600"/>
                  </a:cubicBezTo>
                  <a:close/>
                </a:path>
              </a:pathLst>
            </a:custGeom>
            <a:gradFill flip="none" rotWithShape="1">
              <a:gsLst>
                <a:gs pos="0">
                  <a:srgbClr val="C3C3C3"/>
                </a:gs>
                <a:gs pos="100000">
                  <a:srgbClr val="A8A8A8"/>
                </a:gs>
              </a:gsLst>
              <a:lin ang="1080000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3" name="Shape 3043"/>
            <p:cNvSpPr/>
            <p:nvPr/>
          </p:nvSpPr>
          <p:spPr>
            <a:xfrm flipH="1" flipV="1">
              <a:off x="38100" y="869950"/>
              <a:ext cx="3124200" cy="1"/>
            </a:xfrm>
            <a:prstGeom prst="line">
              <a:avLst/>
            </a:prstGeom>
            <a:noFill/>
            <a:ln w="1143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044" name="Shape 3044"/>
            <p:cNvSpPr/>
            <p:nvPr/>
          </p:nvSpPr>
          <p:spPr>
            <a:xfrm>
              <a:off x="1981200" y="520700"/>
              <a:ext cx="419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813" y="18156"/>
                  </a:lnTo>
                  <a:lnTo>
                    <a:pt x="10800" y="21600"/>
                  </a:lnTo>
                  <a:lnTo>
                    <a:pt x="12787" y="18156"/>
                  </a:lnTo>
                  <a:lnTo>
                    <a:pt x="21600" y="18156"/>
                  </a:lnTo>
                  <a:cubicBezTo>
                    <a:pt x="21600" y="18156"/>
                    <a:pt x="21600" y="0"/>
                    <a:pt x="2160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5" name="Shape 3045"/>
            <p:cNvSpPr/>
            <p:nvPr/>
          </p:nvSpPr>
          <p:spPr>
            <a:xfrm>
              <a:off x="0" y="825500"/>
              <a:ext cx="2178050"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41" y="21600"/>
                  </a:lnTo>
                  <a:cubicBezTo>
                    <a:pt x="197" y="21600"/>
                    <a:pt x="0" y="16767"/>
                    <a:pt x="0" y="10800"/>
                  </a:cubicBezTo>
                  <a:cubicBezTo>
                    <a:pt x="0" y="4833"/>
                    <a:pt x="197" y="0"/>
                    <a:pt x="441" y="0"/>
                  </a:cubicBezTo>
                  <a:lnTo>
                    <a:pt x="21600" y="0"/>
                  </a:lnTo>
                  <a:cubicBezTo>
                    <a:pt x="21600" y="0"/>
                    <a:pt x="21600" y="21600"/>
                    <a:pt x="21600" y="21600"/>
                  </a:cubicBezTo>
                  <a:close/>
                </a:path>
              </a:pathLst>
            </a:custGeom>
            <a:gradFill flip="none" rotWithShape="1">
              <a:gsLst>
                <a:gs pos="0">
                  <a:srgbClr val="A2A2A2"/>
                </a:gs>
                <a:gs pos="100000">
                  <a:srgbClr val="888888"/>
                </a:gs>
              </a:gsLst>
              <a:lin ang="1080000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6" name="Shape 3046"/>
            <p:cNvSpPr/>
            <p:nvPr/>
          </p:nvSpPr>
          <p:spPr>
            <a:xfrm flipH="1" flipV="1">
              <a:off x="38100" y="1403350"/>
              <a:ext cx="3124200" cy="1"/>
            </a:xfrm>
            <a:prstGeom prst="line">
              <a:avLst/>
            </a:prstGeom>
            <a:noFill/>
            <a:ln w="1143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047" name="Shape 3047"/>
            <p:cNvSpPr/>
            <p:nvPr/>
          </p:nvSpPr>
          <p:spPr>
            <a:xfrm>
              <a:off x="838200" y="1054100"/>
              <a:ext cx="419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813" y="18156"/>
                  </a:lnTo>
                  <a:lnTo>
                    <a:pt x="10800" y="21600"/>
                  </a:lnTo>
                  <a:lnTo>
                    <a:pt x="12787" y="18156"/>
                  </a:lnTo>
                  <a:lnTo>
                    <a:pt x="21600" y="18156"/>
                  </a:lnTo>
                  <a:cubicBezTo>
                    <a:pt x="21600" y="18156"/>
                    <a:pt x="21600" y="0"/>
                    <a:pt x="2160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8" name="Shape 3048"/>
            <p:cNvSpPr/>
            <p:nvPr/>
          </p:nvSpPr>
          <p:spPr>
            <a:xfrm>
              <a:off x="0" y="1358900"/>
              <a:ext cx="1035050"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928" y="21600"/>
                  </a:lnTo>
                  <a:cubicBezTo>
                    <a:pt x="415" y="21600"/>
                    <a:pt x="0" y="16767"/>
                    <a:pt x="0" y="10800"/>
                  </a:cubicBezTo>
                  <a:cubicBezTo>
                    <a:pt x="0" y="4833"/>
                    <a:pt x="415" y="0"/>
                    <a:pt x="928" y="0"/>
                  </a:cubicBezTo>
                  <a:lnTo>
                    <a:pt x="21600" y="0"/>
                  </a:lnTo>
                  <a:cubicBezTo>
                    <a:pt x="21600" y="0"/>
                    <a:pt x="21600" y="21600"/>
                    <a:pt x="21600" y="21600"/>
                  </a:cubicBezTo>
                  <a:close/>
                </a:path>
              </a:pathLst>
            </a:custGeom>
            <a:gradFill flip="none" rotWithShape="1">
              <a:gsLst>
                <a:gs pos="0">
                  <a:srgbClr val="767676"/>
                </a:gs>
                <a:gs pos="100000">
                  <a:srgbClr val="585858"/>
                </a:gs>
              </a:gsLst>
              <a:lin ang="1080000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070" name="Group 3070"/>
          <p:cNvGrpSpPr/>
          <p:nvPr/>
        </p:nvGrpSpPr>
        <p:grpSpPr>
          <a:xfrm>
            <a:off x="5740449" y="6224703"/>
            <a:ext cx="1989560" cy="1498601"/>
            <a:chOff x="0" y="0"/>
            <a:chExt cx="1989559" cy="1498600"/>
          </a:xfrm>
        </p:grpSpPr>
        <p:sp>
          <p:nvSpPr>
            <p:cNvPr id="3050" name="Shape 3050"/>
            <p:cNvSpPr/>
            <p:nvPr/>
          </p:nvSpPr>
          <p:spPr>
            <a:xfrm>
              <a:off x="1638300" y="127000"/>
              <a:ext cx="351260" cy="190500"/>
            </a:xfrm>
            <a:custGeom>
              <a:avLst/>
              <a:gdLst/>
              <a:ahLst/>
              <a:cxnLst>
                <a:cxn ang="0">
                  <a:pos x="wd2" y="hd2"/>
                </a:cxn>
                <a:cxn ang="5400000">
                  <a:pos x="wd2" y="hd2"/>
                </a:cxn>
                <a:cxn ang="10800000">
                  <a:pos x="wd2" y="hd2"/>
                </a:cxn>
                <a:cxn ang="16200000">
                  <a:pos x="wd2" y="hd2"/>
                </a:cxn>
              </a:cxnLst>
              <a:rect l="0" t="0" r="r" b="b"/>
              <a:pathLst>
                <a:path w="21600" h="21600" extrusionOk="0">
                  <a:moveTo>
                    <a:pt x="15743" y="0"/>
                  </a:moveTo>
                  <a:lnTo>
                    <a:pt x="0" y="0"/>
                  </a:lnTo>
                  <a:lnTo>
                    <a:pt x="0" y="21600"/>
                  </a:lnTo>
                  <a:lnTo>
                    <a:pt x="15743" y="21600"/>
                  </a:lnTo>
                  <a:cubicBezTo>
                    <a:pt x="18978" y="21600"/>
                    <a:pt x="21600" y="16765"/>
                    <a:pt x="21600" y="10800"/>
                  </a:cubicBezTo>
                  <a:cubicBezTo>
                    <a:pt x="21600" y="4835"/>
                    <a:pt x="18978" y="0"/>
                    <a:pt x="15743"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1" name="Shape 3051"/>
            <p:cNvSpPr/>
            <p:nvPr/>
          </p:nvSpPr>
          <p:spPr>
            <a:xfrm>
              <a:off x="406400" y="127000"/>
              <a:ext cx="347241" cy="190500"/>
            </a:xfrm>
            <a:custGeom>
              <a:avLst/>
              <a:gdLst/>
              <a:ahLst/>
              <a:cxnLst>
                <a:cxn ang="0">
                  <a:pos x="wd2" y="hd2"/>
                </a:cxn>
                <a:cxn ang="5400000">
                  <a:pos x="wd2" y="hd2"/>
                </a:cxn>
                <a:cxn ang="10800000">
                  <a:pos x="wd2" y="hd2"/>
                </a:cxn>
                <a:cxn ang="16200000">
                  <a:pos x="wd2" y="hd2"/>
                </a:cxn>
              </a:cxnLst>
              <a:rect l="0" t="0" r="r" b="b"/>
              <a:pathLst>
                <a:path w="21600" h="21600" extrusionOk="0">
                  <a:moveTo>
                    <a:pt x="5925" y="0"/>
                  </a:moveTo>
                  <a:cubicBezTo>
                    <a:pt x="2653" y="0"/>
                    <a:pt x="0" y="4835"/>
                    <a:pt x="0" y="10800"/>
                  </a:cubicBezTo>
                  <a:cubicBezTo>
                    <a:pt x="0" y="16765"/>
                    <a:pt x="2653" y="21600"/>
                    <a:pt x="5925" y="21600"/>
                  </a:cubicBezTo>
                  <a:lnTo>
                    <a:pt x="21600" y="21600"/>
                  </a:lnTo>
                  <a:lnTo>
                    <a:pt x="21600" y="0"/>
                  </a:lnTo>
                  <a:cubicBezTo>
                    <a:pt x="21600" y="0"/>
                    <a:pt x="5925" y="0"/>
                    <a:pt x="5925"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2" name="Shape 3052"/>
            <p:cNvSpPr/>
            <p:nvPr/>
          </p:nvSpPr>
          <p:spPr>
            <a:xfrm>
              <a:off x="622300" y="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960"/>
                  </a:lnTo>
                  <a:lnTo>
                    <a:pt x="21600" y="21600"/>
                  </a:lnTo>
                  <a:lnTo>
                    <a:pt x="21600" y="8640"/>
                  </a:lnTo>
                  <a:cubicBezTo>
                    <a:pt x="21600" y="8640"/>
                    <a:pt x="0" y="0"/>
                    <a:pt x="0" y="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3" name="Shape 3053"/>
            <p:cNvSpPr/>
            <p:nvPr/>
          </p:nvSpPr>
          <p:spPr>
            <a:xfrm>
              <a:off x="1638300" y="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960"/>
                  </a:lnTo>
                  <a:lnTo>
                    <a:pt x="0" y="21600"/>
                  </a:lnTo>
                  <a:lnTo>
                    <a:pt x="0" y="8640"/>
                  </a:lnTo>
                  <a:cubicBezTo>
                    <a:pt x="0" y="8640"/>
                    <a:pt x="21600" y="0"/>
                    <a:pt x="21600" y="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4" name="Shape 3054"/>
            <p:cNvSpPr/>
            <p:nvPr/>
          </p:nvSpPr>
          <p:spPr>
            <a:xfrm>
              <a:off x="622300" y="0"/>
              <a:ext cx="11430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5" name="Shape 3055"/>
            <p:cNvSpPr/>
            <p:nvPr/>
          </p:nvSpPr>
          <p:spPr>
            <a:xfrm>
              <a:off x="1231900" y="520700"/>
              <a:ext cx="351260" cy="190500"/>
            </a:xfrm>
            <a:custGeom>
              <a:avLst/>
              <a:gdLst/>
              <a:ahLst/>
              <a:cxnLst>
                <a:cxn ang="0">
                  <a:pos x="wd2" y="hd2"/>
                </a:cxn>
                <a:cxn ang="5400000">
                  <a:pos x="wd2" y="hd2"/>
                </a:cxn>
                <a:cxn ang="10800000">
                  <a:pos x="wd2" y="hd2"/>
                </a:cxn>
                <a:cxn ang="16200000">
                  <a:pos x="wd2" y="hd2"/>
                </a:cxn>
              </a:cxnLst>
              <a:rect l="0" t="0" r="r" b="b"/>
              <a:pathLst>
                <a:path w="21600" h="21600" extrusionOk="0">
                  <a:moveTo>
                    <a:pt x="15743" y="0"/>
                  </a:moveTo>
                  <a:lnTo>
                    <a:pt x="0" y="0"/>
                  </a:lnTo>
                  <a:lnTo>
                    <a:pt x="0" y="21600"/>
                  </a:lnTo>
                  <a:lnTo>
                    <a:pt x="15743" y="21600"/>
                  </a:lnTo>
                  <a:cubicBezTo>
                    <a:pt x="18978" y="21600"/>
                    <a:pt x="21600" y="16765"/>
                    <a:pt x="21600" y="10800"/>
                  </a:cubicBezTo>
                  <a:cubicBezTo>
                    <a:pt x="21600" y="4835"/>
                    <a:pt x="18978" y="0"/>
                    <a:pt x="15743"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6" name="Shape 3056"/>
            <p:cNvSpPr/>
            <p:nvPr/>
          </p:nvSpPr>
          <p:spPr>
            <a:xfrm>
              <a:off x="0" y="520700"/>
              <a:ext cx="347241" cy="190500"/>
            </a:xfrm>
            <a:custGeom>
              <a:avLst/>
              <a:gdLst/>
              <a:ahLst/>
              <a:cxnLst>
                <a:cxn ang="0">
                  <a:pos x="wd2" y="hd2"/>
                </a:cxn>
                <a:cxn ang="5400000">
                  <a:pos x="wd2" y="hd2"/>
                </a:cxn>
                <a:cxn ang="10800000">
                  <a:pos x="wd2" y="hd2"/>
                </a:cxn>
                <a:cxn ang="16200000">
                  <a:pos x="wd2" y="hd2"/>
                </a:cxn>
              </a:cxnLst>
              <a:rect l="0" t="0" r="r" b="b"/>
              <a:pathLst>
                <a:path w="21600" h="21600" extrusionOk="0">
                  <a:moveTo>
                    <a:pt x="5925" y="0"/>
                  </a:moveTo>
                  <a:cubicBezTo>
                    <a:pt x="2653" y="0"/>
                    <a:pt x="0" y="4835"/>
                    <a:pt x="0" y="10800"/>
                  </a:cubicBezTo>
                  <a:cubicBezTo>
                    <a:pt x="0" y="16765"/>
                    <a:pt x="2653" y="21600"/>
                    <a:pt x="5925" y="21600"/>
                  </a:cubicBezTo>
                  <a:lnTo>
                    <a:pt x="21600" y="21600"/>
                  </a:lnTo>
                  <a:lnTo>
                    <a:pt x="21600" y="0"/>
                  </a:lnTo>
                  <a:cubicBezTo>
                    <a:pt x="21600" y="0"/>
                    <a:pt x="5925" y="0"/>
                    <a:pt x="5925"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7" name="Shape 3057"/>
            <p:cNvSpPr/>
            <p:nvPr/>
          </p:nvSpPr>
          <p:spPr>
            <a:xfrm>
              <a:off x="215900" y="39370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960"/>
                  </a:lnTo>
                  <a:lnTo>
                    <a:pt x="21600" y="21600"/>
                  </a:lnTo>
                  <a:lnTo>
                    <a:pt x="21600" y="8640"/>
                  </a:lnTo>
                  <a:cubicBezTo>
                    <a:pt x="21600" y="8640"/>
                    <a:pt x="0" y="0"/>
                    <a:pt x="0" y="0"/>
                  </a:cubicBezTo>
                  <a:close/>
                </a:path>
              </a:pathLst>
            </a:custGeom>
            <a:solidFill>
              <a:srgbClr val="8C8C8C"/>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8" name="Shape 3058"/>
            <p:cNvSpPr/>
            <p:nvPr/>
          </p:nvSpPr>
          <p:spPr>
            <a:xfrm>
              <a:off x="1231900" y="39370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960"/>
                  </a:lnTo>
                  <a:lnTo>
                    <a:pt x="0" y="21600"/>
                  </a:lnTo>
                  <a:lnTo>
                    <a:pt x="0" y="8640"/>
                  </a:lnTo>
                  <a:cubicBezTo>
                    <a:pt x="0" y="8640"/>
                    <a:pt x="21600" y="0"/>
                    <a:pt x="21600" y="0"/>
                  </a:cubicBezTo>
                  <a:close/>
                </a:path>
              </a:pathLst>
            </a:custGeom>
            <a:solidFill>
              <a:srgbClr val="8C8C8C"/>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9" name="Shape 3059"/>
            <p:cNvSpPr/>
            <p:nvPr/>
          </p:nvSpPr>
          <p:spPr>
            <a:xfrm>
              <a:off x="215900" y="393700"/>
              <a:ext cx="11430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0" name="Shape 3060"/>
            <p:cNvSpPr/>
            <p:nvPr/>
          </p:nvSpPr>
          <p:spPr>
            <a:xfrm>
              <a:off x="1638300" y="914400"/>
              <a:ext cx="351260" cy="190500"/>
            </a:xfrm>
            <a:custGeom>
              <a:avLst/>
              <a:gdLst/>
              <a:ahLst/>
              <a:cxnLst>
                <a:cxn ang="0">
                  <a:pos x="wd2" y="hd2"/>
                </a:cxn>
                <a:cxn ang="5400000">
                  <a:pos x="wd2" y="hd2"/>
                </a:cxn>
                <a:cxn ang="10800000">
                  <a:pos x="wd2" y="hd2"/>
                </a:cxn>
                <a:cxn ang="16200000">
                  <a:pos x="wd2" y="hd2"/>
                </a:cxn>
              </a:cxnLst>
              <a:rect l="0" t="0" r="r" b="b"/>
              <a:pathLst>
                <a:path w="21600" h="21600" extrusionOk="0">
                  <a:moveTo>
                    <a:pt x="15743" y="0"/>
                  </a:moveTo>
                  <a:lnTo>
                    <a:pt x="0" y="0"/>
                  </a:lnTo>
                  <a:lnTo>
                    <a:pt x="0" y="21600"/>
                  </a:lnTo>
                  <a:lnTo>
                    <a:pt x="15743" y="21600"/>
                  </a:lnTo>
                  <a:cubicBezTo>
                    <a:pt x="18978" y="21600"/>
                    <a:pt x="21600" y="16765"/>
                    <a:pt x="21600" y="10800"/>
                  </a:cubicBezTo>
                  <a:cubicBezTo>
                    <a:pt x="21600" y="4835"/>
                    <a:pt x="18978" y="0"/>
                    <a:pt x="15743"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1" name="Shape 3061"/>
            <p:cNvSpPr/>
            <p:nvPr/>
          </p:nvSpPr>
          <p:spPr>
            <a:xfrm>
              <a:off x="406400" y="914400"/>
              <a:ext cx="347241" cy="190500"/>
            </a:xfrm>
            <a:custGeom>
              <a:avLst/>
              <a:gdLst/>
              <a:ahLst/>
              <a:cxnLst>
                <a:cxn ang="0">
                  <a:pos x="wd2" y="hd2"/>
                </a:cxn>
                <a:cxn ang="5400000">
                  <a:pos x="wd2" y="hd2"/>
                </a:cxn>
                <a:cxn ang="10800000">
                  <a:pos x="wd2" y="hd2"/>
                </a:cxn>
                <a:cxn ang="16200000">
                  <a:pos x="wd2" y="hd2"/>
                </a:cxn>
              </a:cxnLst>
              <a:rect l="0" t="0" r="r" b="b"/>
              <a:pathLst>
                <a:path w="21600" h="21600" extrusionOk="0">
                  <a:moveTo>
                    <a:pt x="5925" y="0"/>
                  </a:moveTo>
                  <a:cubicBezTo>
                    <a:pt x="2653" y="0"/>
                    <a:pt x="0" y="4835"/>
                    <a:pt x="0" y="10800"/>
                  </a:cubicBezTo>
                  <a:cubicBezTo>
                    <a:pt x="0" y="16765"/>
                    <a:pt x="2653" y="21600"/>
                    <a:pt x="5925" y="21600"/>
                  </a:cubicBezTo>
                  <a:lnTo>
                    <a:pt x="21600" y="21600"/>
                  </a:lnTo>
                  <a:lnTo>
                    <a:pt x="21600" y="0"/>
                  </a:lnTo>
                  <a:cubicBezTo>
                    <a:pt x="21600" y="0"/>
                    <a:pt x="5925" y="0"/>
                    <a:pt x="5925"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2" name="Shape 3062"/>
            <p:cNvSpPr/>
            <p:nvPr/>
          </p:nvSpPr>
          <p:spPr>
            <a:xfrm>
              <a:off x="622300" y="78740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960"/>
                  </a:lnTo>
                  <a:lnTo>
                    <a:pt x="21600" y="21600"/>
                  </a:lnTo>
                  <a:lnTo>
                    <a:pt x="21600" y="8640"/>
                  </a:lnTo>
                  <a:cubicBezTo>
                    <a:pt x="21600" y="8640"/>
                    <a:pt x="0" y="0"/>
                    <a:pt x="0" y="0"/>
                  </a:cubicBezTo>
                  <a:close/>
                </a:path>
              </a:pathLst>
            </a:custGeom>
            <a:solidFill>
              <a:srgbClr val="444444"/>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3" name="Shape 3063"/>
            <p:cNvSpPr/>
            <p:nvPr/>
          </p:nvSpPr>
          <p:spPr>
            <a:xfrm>
              <a:off x="1638300" y="78740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960"/>
                  </a:lnTo>
                  <a:lnTo>
                    <a:pt x="0" y="21600"/>
                  </a:lnTo>
                  <a:lnTo>
                    <a:pt x="0" y="8640"/>
                  </a:lnTo>
                  <a:cubicBezTo>
                    <a:pt x="0" y="8640"/>
                    <a:pt x="21600" y="0"/>
                    <a:pt x="21600" y="0"/>
                  </a:cubicBezTo>
                  <a:close/>
                </a:path>
              </a:pathLst>
            </a:custGeom>
            <a:solidFill>
              <a:srgbClr val="444444"/>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4" name="Shape 3064"/>
            <p:cNvSpPr/>
            <p:nvPr/>
          </p:nvSpPr>
          <p:spPr>
            <a:xfrm>
              <a:off x="622300" y="787400"/>
              <a:ext cx="11430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5" name="Shape 3065"/>
            <p:cNvSpPr/>
            <p:nvPr/>
          </p:nvSpPr>
          <p:spPr>
            <a:xfrm>
              <a:off x="1231900" y="1308100"/>
              <a:ext cx="351260" cy="190500"/>
            </a:xfrm>
            <a:custGeom>
              <a:avLst/>
              <a:gdLst/>
              <a:ahLst/>
              <a:cxnLst>
                <a:cxn ang="0">
                  <a:pos x="wd2" y="hd2"/>
                </a:cxn>
                <a:cxn ang="5400000">
                  <a:pos x="wd2" y="hd2"/>
                </a:cxn>
                <a:cxn ang="10800000">
                  <a:pos x="wd2" y="hd2"/>
                </a:cxn>
                <a:cxn ang="16200000">
                  <a:pos x="wd2" y="hd2"/>
                </a:cxn>
              </a:cxnLst>
              <a:rect l="0" t="0" r="r" b="b"/>
              <a:pathLst>
                <a:path w="21600" h="21600" extrusionOk="0">
                  <a:moveTo>
                    <a:pt x="15743" y="0"/>
                  </a:moveTo>
                  <a:lnTo>
                    <a:pt x="0" y="0"/>
                  </a:lnTo>
                  <a:lnTo>
                    <a:pt x="0" y="21600"/>
                  </a:lnTo>
                  <a:lnTo>
                    <a:pt x="15743" y="21600"/>
                  </a:lnTo>
                  <a:cubicBezTo>
                    <a:pt x="18978" y="21600"/>
                    <a:pt x="21600" y="16765"/>
                    <a:pt x="21600" y="10800"/>
                  </a:cubicBezTo>
                  <a:cubicBezTo>
                    <a:pt x="21600" y="4835"/>
                    <a:pt x="18978" y="0"/>
                    <a:pt x="15743"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6" name="Shape 3066"/>
            <p:cNvSpPr/>
            <p:nvPr/>
          </p:nvSpPr>
          <p:spPr>
            <a:xfrm>
              <a:off x="0" y="1308100"/>
              <a:ext cx="347241" cy="190500"/>
            </a:xfrm>
            <a:custGeom>
              <a:avLst/>
              <a:gdLst/>
              <a:ahLst/>
              <a:cxnLst>
                <a:cxn ang="0">
                  <a:pos x="wd2" y="hd2"/>
                </a:cxn>
                <a:cxn ang="5400000">
                  <a:pos x="wd2" y="hd2"/>
                </a:cxn>
                <a:cxn ang="10800000">
                  <a:pos x="wd2" y="hd2"/>
                </a:cxn>
                <a:cxn ang="16200000">
                  <a:pos x="wd2" y="hd2"/>
                </a:cxn>
              </a:cxnLst>
              <a:rect l="0" t="0" r="r" b="b"/>
              <a:pathLst>
                <a:path w="21600" h="21600" extrusionOk="0">
                  <a:moveTo>
                    <a:pt x="5925" y="0"/>
                  </a:moveTo>
                  <a:cubicBezTo>
                    <a:pt x="2653" y="0"/>
                    <a:pt x="0" y="4835"/>
                    <a:pt x="0" y="10800"/>
                  </a:cubicBezTo>
                  <a:cubicBezTo>
                    <a:pt x="0" y="16765"/>
                    <a:pt x="2653" y="21600"/>
                    <a:pt x="5925" y="21600"/>
                  </a:cubicBezTo>
                  <a:lnTo>
                    <a:pt x="21600" y="21600"/>
                  </a:lnTo>
                  <a:lnTo>
                    <a:pt x="21600" y="0"/>
                  </a:lnTo>
                  <a:cubicBezTo>
                    <a:pt x="21600" y="0"/>
                    <a:pt x="5925" y="0"/>
                    <a:pt x="5925"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7" name="Shape 3067"/>
            <p:cNvSpPr/>
            <p:nvPr/>
          </p:nvSpPr>
          <p:spPr>
            <a:xfrm>
              <a:off x="215900" y="118110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960"/>
                  </a:lnTo>
                  <a:lnTo>
                    <a:pt x="21600" y="21600"/>
                  </a:lnTo>
                  <a:lnTo>
                    <a:pt x="21600" y="8640"/>
                  </a:lnTo>
                  <a:cubicBezTo>
                    <a:pt x="21600" y="8640"/>
                    <a:pt x="0" y="0"/>
                    <a:pt x="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8" name="Shape 3068"/>
            <p:cNvSpPr/>
            <p:nvPr/>
          </p:nvSpPr>
          <p:spPr>
            <a:xfrm>
              <a:off x="1231900" y="1181100"/>
              <a:ext cx="1270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960"/>
                  </a:lnTo>
                  <a:lnTo>
                    <a:pt x="0" y="21600"/>
                  </a:lnTo>
                  <a:lnTo>
                    <a:pt x="0" y="8640"/>
                  </a:lnTo>
                  <a:cubicBezTo>
                    <a:pt x="0" y="8640"/>
                    <a:pt x="21600" y="0"/>
                    <a:pt x="2160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9" name="Shape 3069"/>
            <p:cNvSpPr/>
            <p:nvPr/>
          </p:nvSpPr>
          <p:spPr>
            <a:xfrm>
              <a:off x="215900" y="1181100"/>
              <a:ext cx="11430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089" name="Group 3089"/>
          <p:cNvGrpSpPr/>
          <p:nvPr/>
        </p:nvGrpSpPr>
        <p:grpSpPr>
          <a:xfrm>
            <a:off x="9152204" y="1798471"/>
            <a:ext cx="5930901" cy="1917701"/>
            <a:chOff x="0" y="0"/>
            <a:chExt cx="5930900" cy="1917700"/>
          </a:xfrm>
        </p:grpSpPr>
        <p:sp>
          <p:nvSpPr>
            <p:cNvPr id="3071" name="Shape 3071"/>
            <p:cNvSpPr/>
            <p:nvPr/>
          </p:nvSpPr>
          <p:spPr>
            <a:xfrm>
              <a:off x="0" y="647700"/>
              <a:ext cx="317500" cy="1270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2" name="Shape 3072"/>
            <p:cNvSpPr/>
            <p:nvPr/>
          </p:nvSpPr>
          <p:spPr>
            <a:xfrm>
              <a:off x="317500" y="330200"/>
              <a:ext cx="317500" cy="158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3" name="Shape 3073"/>
            <p:cNvSpPr/>
            <p:nvPr/>
          </p:nvSpPr>
          <p:spPr>
            <a:xfrm>
              <a:off x="635000" y="1282700"/>
              <a:ext cx="317500" cy="635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4" name="Shape 3074"/>
            <p:cNvSpPr/>
            <p:nvPr/>
          </p:nvSpPr>
          <p:spPr>
            <a:xfrm>
              <a:off x="330200" y="0"/>
              <a:ext cx="292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184" y="18156"/>
                  </a:lnTo>
                  <a:lnTo>
                    <a:pt x="11035" y="21600"/>
                  </a:lnTo>
                  <a:lnTo>
                    <a:pt x="13885" y="18156"/>
                  </a:lnTo>
                  <a:lnTo>
                    <a:pt x="21600" y="18156"/>
                  </a:lnTo>
                  <a:cubicBezTo>
                    <a:pt x="21600" y="18156"/>
                    <a:pt x="21600" y="0"/>
                    <a:pt x="2160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5" name="Shape 3075"/>
            <p:cNvSpPr/>
            <p:nvPr/>
          </p:nvSpPr>
          <p:spPr>
            <a:xfrm>
              <a:off x="647700" y="952500"/>
              <a:ext cx="292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184" y="18156"/>
                  </a:lnTo>
                  <a:lnTo>
                    <a:pt x="11035" y="21600"/>
                  </a:lnTo>
                  <a:lnTo>
                    <a:pt x="13885" y="18156"/>
                  </a:lnTo>
                  <a:lnTo>
                    <a:pt x="21600" y="18156"/>
                  </a:lnTo>
                  <a:cubicBezTo>
                    <a:pt x="21600" y="18156"/>
                    <a:pt x="21600" y="0"/>
                    <a:pt x="2160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6" name="Shape 3076"/>
            <p:cNvSpPr/>
            <p:nvPr/>
          </p:nvSpPr>
          <p:spPr>
            <a:xfrm>
              <a:off x="0" y="317500"/>
              <a:ext cx="292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184" y="18156"/>
                  </a:lnTo>
                  <a:lnTo>
                    <a:pt x="11035" y="21600"/>
                  </a:lnTo>
                  <a:lnTo>
                    <a:pt x="13885" y="18156"/>
                  </a:lnTo>
                  <a:lnTo>
                    <a:pt x="21600" y="18156"/>
                  </a:lnTo>
                  <a:cubicBezTo>
                    <a:pt x="21600" y="18156"/>
                    <a:pt x="21600" y="0"/>
                    <a:pt x="21600"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7" name="Shape 3077"/>
            <p:cNvSpPr/>
            <p:nvPr/>
          </p:nvSpPr>
          <p:spPr>
            <a:xfrm>
              <a:off x="1371600" y="647700"/>
              <a:ext cx="571500" cy="1270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8" name="Shape 3078"/>
            <p:cNvSpPr/>
            <p:nvPr/>
          </p:nvSpPr>
          <p:spPr>
            <a:xfrm>
              <a:off x="1943100" y="330200"/>
              <a:ext cx="571500" cy="158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9" name="Shape 3079"/>
            <p:cNvSpPr/>
            <p:nvPr/>
          </p:nvSpPr>
          <p:spPr>
            <a:xfrm>
              <a:off x="2514600" y="1282700"/>
              <a:ext cx="571500" cy="635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0" name="Shape 3080"/>
            <p:cNvSpPr/>
            <p:nvPr/>
          </p:nvSpPr>
          <p:spPr>
            <a:xfrm>
              <a:off x="2082800" y="0"/>
              <a:ext cx="292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184" y="18156"/>
                  </a:lnTo>
                  <a:lnTo>
                    <a:pt x="11035" y="21600"/>
                  </a:lnTo>
                  <a:lnTo>
                    <a:pt x="13885" y="18156"/>
                  </a:lnTo>
                  <a:lnTo>
                    <a:pt x="21600" y="18156"/>
                  </a:lnTo>
                  <a:cubicBezTo>
                    <a:pt x="21600" y="18156"/>
                    <a:pt x="21600" y="0"/>
                    <a:pt x="2160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1" name="Shape 3081"/>
            <p:cNvSpPr/>
            <p:nvPr/>
          </p:nvSpPr>
          <p:spPr>
            <a:xfrm>
              <a:off x="2654300" y="952500"/>
              <a:ext cx="292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184" y="18156"/>
                  </a:lnTo>
                  <a:lnTo>
                    <a:pt x="11035" y="21600"/>
                  </a:lnTo>
                  <a:lnTo>
                    <a:pt x="13885" y="18156"/>
                  </a:lnTo>
                  <a:lnTo>
                    <a:pt x="21600" y="18156"/>
                  </a:lnTo>
                  <a:cubicBezTo>
                    <a:pt x="21600" y="18156"/>
                    <a:pt x="21600" y="0"/>
                    <a:pt x="2160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2" name="Shape 3082"/>
            <p:cNvSpPr/>
            <p:nvPr/>
          </p:nvSpPr>
          <p:spPr>
            <a:xfrm>
              <a:off x="1498600" y="317500"/>
              <a:ext cx="292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184" y="18156"/>
                  </a:lnTo>
                  <a:lnTo>
                    <a:pt x="11035" y="21600"/>
                  </a:lnTo>
                  <a:lnTo>
                    <a:pt x="13885" y="18156"/>
                  </a:lnTo>
                  <a:lnTo>
                    <a:pt x="21600" y="18156"/>
                  </a:lnTo>
                  <a:cubicBezTo>
                    <a:pt x="21600" y="18156"/>
                    <a:pt x="21600" y="0"/>
                    <a:pt x="21600"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3" name="Shape 3083"/>
            <p:cNvSpPr/>
            <p:nvPr/>
          </p:nvSpPr>
          <p:spPr>
            <a:xfrm>
              <a:off x="3454400" y="647700"/>
              <a:ext cx="825500" cy="1270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4" name="Shape 3084"/>
            <p:cNvSpPr/>
            <p:nvPr/>
          </p:nvSpPr>
          <p:spPr>
            <a:xfrm>
              <a:off x="4279900" y="330200"/>
              <a:ext cx="825500" cy="158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5" name="Shape 3085"/>
            <p:cNvSpPr/>
            <p:nvPr/>
          </p:nvSpPr>
          <p:spPr>
            <a:xfrm>
              <a:off x="5105400" y="1282700"/>
              <a:ext cx="825500" cy="635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6" name="Shape 3086"/>
            <p:cNvSpPr/>
            <p:nvPr/>
          </p:nvSpPr>
          <p:spPr>
            <a:xfrm>
              <a:off x="4470400" y="0"/>
              <a:ext cx="419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9632" y="18156"/>
                  </a:lnTo>
                  <a:lnTo>
                    <a:pt x="11618" y="21600"/>
                  </a:lnTo>
                  <a:lnTo>
                    <a:pt x="13605" y="18156"/>
                  </a:lnTo>
                  <a:lnTo>
                    <a:pt x="21600" y="18156"/>
                  </a:lnTo>
                  <a:cubicBezTo>
                    <a:pt x="21600" y="18156"/>
                    <a:pt x="21600" y="0"/>
                    <a:pt x="2160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7" name="Shape 3087"/>
            <p:cNvSpPr/>
            <p:nvPr/>
          </p:nvSpPr>
          <p:spPr>
            <a:xfrm>
              <a:off x="5308600" y="952500"/>
              <a:ext cx="419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977" y="18156"/>
                  </a:lnTo>
                  <a:lnTo>
                    <a:pt x="10964" y="21600"/>
                  </a:lnTo>
                  <a:lnTo>
                    <a:pt x="12950" y="18156"/>
                  </a:lnTo>
                  <a:lnTo>
                    <a:pt x="21600" y="18156"/>
                  </a:lnTo>
                  <a:cubicBezTo>
                    <a:pt x="21600" y="18156"/>
                    <a:pt x="21600" y="0"/>
                    <a:pt x="2160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8" name="Shape 3088"/>
            <p:cNvSpPr/>
            <p:nvPr/>
          </p:nvSpPr>
          <p:spPr>
            <a:xfrm>
              <a:off x="3644900" y="317500"/>
              <a:ext cx="419100" cy="241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156"/>
                  </a:lnTo>
                  <a:lnTo>
                    <a:pt x="8977" y="18156"/>
                  </a:lnTo>
                  <a:lnTo>
                    <a:pt x="10964" y="21600"/>
                  </a:lnTo>
                  <a:lnTo>
                    <a:pt x="12950" y="18156"/>
                  </a:lnTo>
                  <a:lnTo>
                    <a:pt x="21600" y="18156"/>
                  </a:lnTo>
                  <a:cubicBezTo>
                    <a:pt x="21600" y="18156"/>
                    <a:pt x="21600" y="0"/>
                    <a:pt x="21600"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216" name="Group 3216"/>
          <p:cNvGrpSpPr/>
          <p:nvPr/>
        </p:nvGrpSpPr>
        <p:grpSpPr>
          <a:xfrm>
            <a:off x="9152204" y="8758635"/>
            <a:ext cx="1384301" cy="1106055"/>
            <a:chOff x="0" y="0"/>
            <a:chExt cx="1384300" cy="1106053"/>
          </a:xfrm>
        </p:grpSpPr>
        <p:sp>
          <p:nvSpPr>
            <p:cNvPr id="3090" name="Shape 3090"/>
            <p:cNvSpPr/>
            <p:nvPr/>
          </p:nvSpPr>
          <p:spPr>
            <a:xfrm>
              <a:off x="381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1" name="Shape 3091"/>
            <p:cNvSpPr/>
            <p:nvPr/>
          </p:nvSpPr>
          <p:spPr>
            <a:xfrm>
              <a:off x="1015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2" name="Shape 3092"/>
            <p:cNvSpPr/>
            <p:nvPr/>
          </p:nvSpPr>
          <p:spPr>
            <a:xfrm>
              <a:off x="381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3" name="Shape 3093"/>
            <p:cNvSpPr/>
            <p:nvPr/>
          </p:nvSpPr>
          <p:spPr>
            <a:xfrm>
              <a:off x="1396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4" name="Shape 3094"/>
            <p:cNvSpPr/>
            <p:nvPr/>
          </p:nvSpPr>
          <p:spPr>
            <a:xfrm>
              <a:off x="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5" name="Shape 3095"/>
            <p:cNvSpPr/>
            <p:nvPr/>
          </p:nvSpPr>
          <p:spPr>
            <a:xfrm>
              <a:off x="508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6" name="Shape 3096"/>
            <p:cNvSpPr/>
            <p:nvPr/>
          </p:nvSpPr>
          <p:spPr>
            <a:xfrm>
              <a:off x="2413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7" name="Shape 3097"/>
            <p:cNvSpPr/>
            <p:nvPr/>
          </p:nvSpPr>
          <p:spPr>
            <a:xfrm>
              <a:off x="3047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8" name="Shape 3098"/>
            <p:cNvSpPr/>
            <p:nvPr/>
          </p:nvSpPr>
          <p:spPr>
            <a:xfrm>
              <a:off x="2413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9" name="Shape 3099"/>
            <p:cNvSpPr/>
            <p:nvPr/>
          </p:nvSpPr>
          <p:spPr>
            <a:xfrm>
              <a:off x="3428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0" name="Shape 3100"/>
            <p:cNvSpPr/>
            <p:nvPr/>
          </p:nvSpPr>
          <p:spPr>
            <a:xfrm>
              <a:off x="2032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1" name="Shape 3101"/>
            <p:cNvSpPr/>
            <p:nvPr/>
          </p:nvSpPr>
          <p:spPr>
            <a:xfrm>
              <a:off x="2540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2" name="Shape 3102"/>
            <p:cNvSpPr/>
            <p:nvPr/>
          </p:nvSpPr>
          <p:spPr>
            <a:xfrm>
              <a:off x="4445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3" name="Shape 3103"/>
            <p:cNvSpPr/>
            <p:nvPr/>
          </p:nvSpPr>
          <p:spPr>
            <a:xfrm>
              <a:off x="5079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4" name="Shape 3104"/>
            <p:cNvSpPr/>
            <p:nvPr/>
          </p:nvSpPr>
          <p:spPr>
            <a:xfrm>
              <a:off x="4445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5" name="Shape 3105"/>
            <p:cNvSpPr/>
            <p:nvPr/>
          </p:nvSpPr>
          <p:spPr>
            <a:xfrm>
              <a:off x="5460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6" name="Shape 3106"/>
            <p:cNvSpPr/>
            <p:nvPr/>
          </p:nvSpPr>
          <p:spPr>
            <a:xfrm>
              <a:off x="4064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7" name="Shape 3107"/>
            <p:cNvSpPr/>
            <p:nvPr/>
          </p:nvSpPr>
          <p:spPr>
            <a:xfrm>
              <a:off x="4572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8" name="Shape 3108"/>
            <p:cNvSpPr/>
            <p:nvPr/>
          </p:nvSpPr>
          <p:spPr>
            <a:xfrm>
              <a:off x="6477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09" name="Shape 3109"/>
            <p:cNvSpPr/>
            <p:nvPr/>
          </p:nvSpPr>
          <p:spPr>
            <a:xfrm>
              <a:off x="7111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0" name="Shape 3110"/>
            <p:cNvSpPr/>
            <p:nvPr/>
          </p:nvSpPr>
          <p:spPr>
            <a:xfrm>
              <a:off x="6477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1" name="Shape 3111"/>
            <p:cNvSpPr/>
            <p:nvPr/>
          </p:nvSpPr>
          <p:spPr>
            <a:xfrm>
              <a:off x="7492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2" name="Shape 3112"/>
            <p:cNvSpPr/>
            <p:nvPr/>
          </p:nvSpPr>
          <p:spPr>
            <a:xfrm>
              <a:off x="6096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3" name="Shape 3113"/>
            <p:cNvSpPr/>
            <p:nvPr/>
          </p:nvSpPr>
          <p:spPr>
            <a:xfrm>
              <a:off x="6604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4" name="Shape 3114"/>
            <p:cNvSpPr/>
            <p:nvPr/>
          </p:nvSpPr>
          <p:spPr>
            <a:xfrm>
              <a:off x="8509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5" name="Shape 3115"/>
            <p:cNvSpPr/>
            <p:nvPr/>
          </p:nvSpPr>
          <p:spPr>
            <a:xfrm>
              <a:off x="9143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6" name="Shape 3116"/>
            <p:cNvSpPr/>
            <p:nvPr/>
          </p:nvSpPr>
          <p:spPr>
            <a:xfrm>
              <a:off x="8509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7" name="Shape 3117"/>
            <p:cNvSpPr/>
            <p:nvPr/>
          </p:nvSpPr>
          <p:spPr>
            <a:xfrm>
              <a:off x="9524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8" name="Shape 3118"/>
            <p:cNvSpPr/>
            <p:nvPr/>
          </p:nvSpPr>
          <p:spPr>
            <a:xfrm>
              <a:off x="8127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19" name="Shape 3119"/>
            <p:cNvSpPr/>
            <p:nvPr/>
          </p:nvSpPr>
          <p:spPr>
            <a:xfrm>
              <a:off x="8636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0" name="Shape 3120"/>
            <p:cNvSpPr/>
            <p:nvPr/>
          </p:nvSpPr>
          <p:spPr>
            <a:xfrm>
              <a:off x="10541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1" name="Shape 3121"/>
            <p:cNvSpPr/>
            <p:nvPr/>
          </p:nvSpPr>
          <p:spPr>
            <a:xfrm>
              <a:off x="11175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2" name="Shape 3122"/>
            <p:cNvSpPr/>
            <p:nvPr/>
          </p:nvSpPr>
          <p:spPr>
            <a:xfrm>
              <a:off x="10541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3" name="Shape 3123"/>
            <p:cNvSpPr/>
            <p:nvPr/>
          </p:nvSpPr>
          <p:spPr>
            <a:xfrm>
              <a:off x="11556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4" name="Shape 3124"/>
            <p:cNvSpPr/>
            <p:nvPr/>
          </p:nvSpPr>
          <p:spPr>
            <a:xfrm>
              <a:off x="10160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5" name="Shape 3125"/>
            <p:cNvSpPr/>
            <p:nvPr/>
          </p:nvSpPr>
          <p:spPr>
            <a:xfrm>
              <a:off x="10668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6" name="Shape 3126"/>
            <p:cNvSpPr/>
            <p:nvPr/>
          </p:nvSpPr>
          <p:spPr>
            <a:xfrm>
              <a:off x="12573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7" name="Shape 3127"/>
            <p:cNvSpPr/>
            <p:nvPr/>
          </p:nvSpPr>
          <p:spPr>
            <a:xfrm>
              <a:off x="13207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8" name="Shape 3128"/>
            <p:cNvSpPr/>
            <p:nvPr/>
          </p:nvSpPr>
          <p:spPr>
            <a:xfrm>
              <a:off x="12573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9" name="Shape 3129"/>
            <p:cNvSpPr/>
            <p:nvPr/>
          </p:nvSpPr>
          <p:spPr>
            <a:xfrm>
              <a:off x="13588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0" name="Shape 3130"/>
            <p:cNvSpPr/>
            <p:nvPr/>
          </p:nvSpPr>
          <p:spPr>
            <a:xfrm>
              <a:off x="12192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1" name="Shape 3131"/>
            <p:cNvSpPr/>
            <p:nvPr/>
          </p:nvSpPr>
          <p:spPr>
            <a:xfrm>
              <a:off x="12700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2" name="Shape 3132"/>
            <p:cNvSpPr/>
            <p:nvPr/>
          </p:nvSpPr>
          <p:spPr>
            <a:xfrm>
              <a:off x="381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3" name="Shape 3133"/>
            <p:cNvSpPr/>
            <p:nvPr/>
          </p:nvSpPr>
          <p:spPr>
            <a:xfrm>
              <a:off x="1015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4" name="Shape 3134"/>
            <p:cNvSpPr/>
            <p:nvPr/>
          </p:nvSpPr>
          <p:spPr>
            <a:xfrm>
              <a:off x="381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5" name="Shape 3135"/>
            <p:cNvSpPr/>
            <p:nvPr/>
          </p:nvSpPr>
          <p:spPr>
            <a:xfrm>
              <a:off x="1396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6" name="Shape 3136"/>
            <p:cNvSpPr/>
            <p:nvPr/>
          </p:nvSpPr>
          <p:spPr>
            <a:xfrm>
              <a:off x="0" y="457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7" name="Shape 3137"/>
            <p:cNvSpPr/>
            <p:nvPr/>
          </p:nvSpPr>
          <p:spPr>
            <a:xfrm>
              <a:off x="50800" y="381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8" name="Shape 3138"/>
            <p:cNvSpPr/>
            <p:nvPr/>
          </p:nvSpPr>
          <p:spPr>
            <a:xfrm>
              <a:off x="2413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9" name="Shape 3139"/>
            <p:cNvSpPr/>
            <p:nvPr/>
          </p:nvSpPr>
          <p:spPr>
            <a:xfrm>
              <a:off x="3047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0" name="Shape 3140"/>
            <p:cNvSpPr/>
            <p:nvPr/>
          </p:nvSpPr>
          <p:spPr>
            <a:xfrm>
              <a:off x="2413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1" name="Shape 3141"/>
            <p:cNvSpPr/>
            <p:nvPr/>
          </p:nvSpPr>
          <p:spPr>
            <a:xfrm>
              <a:off x="3428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2" name="Shape 3142"/>
            <p:cNvSpPr/>
            <p:nvPr/>
          </p:nvSpPr>
          <p:spPr>
            <a:xfrm>
              <a:off x="203200" y="457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3" name="Shape 3143"/>
            <p:cNvSpPr/>
            <p:nvPr/>
          </p:nvSpPr>
          <p:spPr>
            <a:xfrm>
              <a:off x="254000" y="381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4" name="Shape 3144"/>
            <p:cNvSpPr/>
            <p:nvPr/>
          </p:nvSpPr>
          <p:spPr>
            <a:xfrm>
              <a:off x="4445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5" name="Shape 3145"/>
            <p:cNvSpPr/>
            <p:nvPr/>
          </p:nvSpPr>
          <p:spPr>
            <a:xfrm>
              <a:off x="5079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6" name="Shape 3146"/>
            <p:cNvSpPr/>
            <p:nvPr/>
          </p:nvSpPr>
          <p:spPr>
            <a:xfrm>
              <a:off x="4445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7" name="Shape 3147"/>
            <p:cNvSpPr/>
            <p:nvPr/>
          </p:nvSpPr>
          <p:spPr>
            <a:xfrm>
              <a:off x="5460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8" name="Shape 3148"/>
            <p:cNvSpPr/>
            <p:nvPr/>
          </p:nvSpPr>
          <p:spPr>
            <a:xfrm>
              <a:off x="406400" y="457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9" name="Shape 3149"/>
            <p:cNvSpPr/>
            <p:nvPr/>
          </p:nvSpPr>
          <p:spPr>
            <a:xfrm>
              <a:off x="457200" y="381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0" name="Shape 3150"/>
            <p:cNvSpPr/>
            <p:nvPr/>
          </p:nvSpPr>
          <p:spPr>
            <a:xfrm>
              <a:off x="6477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1" name="Shape 3151"/>
            <p:cNvSpPr/>
            <p:nvPr/>
          </p:nvSpPr>
          <p:spPr>
            <a:xfrm>
              <a:off x="7111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2" name="Shape 3152"/>
            <p:cNvSpPr/>
            <p:nvPr/>
          </p:nvSpPr>
          <p:spPr>
            <a:xfrm>
              <a:off x="6477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3" name="Shape 3153"/>
            <p:cNvSpPr/>
            <p:nvPr/>
          </p:nvSpPr>
          <p:spPr>
            <a:xfrm>
              <a:off x="7492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4" name="Shape 3154"/>
            <p:cNvSpPr/>
            <p:nvPr/>
          </p:nvSpPr>
          <p:spPr>
            <a:xfrm>
              <a:off x="609600" y="457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5" name="Shape 3155"/>
            <p:cNvSpPr/>
            <p:nvPr/>
          </p:nvSpPr>
          <p:spPr>
            <a:xfrm>
              <a:off x="660400" y="381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6" name="Shape 3156"/>
            <p:cNvSpPr/>
            <p:nvPr/>
          </p:nvSpPr>
          <p:spPr>
            <a:xfrm>
              <a:off x="8509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7" name="Shape 3157"/>
            <p:cNvSpPr/>
            <p:nvPr/>
          </p:nvSpPr>
          <p:spPr>
            <a:xfrm>
              <a:off x="9143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8" name="Shape 3158"/>
            <p:cNvSpPr/>
            <p:nvPr/>
          </p:nvSpPr>
          <p:spPr>
            <a:xfrm>
              <a:off x="8509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9" name="Shape 3159"/>
            <p:cNvSpPr/>
            <p:nvPr/>
          </p:nvSpPr>
          <p:spPr>
            <a:xfrm>
              <a:off x="9524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0" name="Shape 3160"/>
            <p:cNvSpPr/>
            <p:nvPr/>
          </p:nvSpPr>
          <p:spPr>
            <a:xfrm>
              <a:off x="8127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1" name="Shape 3161"/>
            <p:cNvSpPr/>
            <p:nvPr/>
          </p:nvSpPr>
          <p:spPr>
            <a:xfrm>
              <a:off x="863600" y="381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2" name="Shape 3162"/>
            <p:cNvSpPr/>
            <p:nvPr/>
          </p:nvSpPr>
          <p:spPr>
            <a:xfrm>
              <a:off x="10541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3" name="Shape 3163"/>
            <p:cNvSpPr/>
            <p:nvPr/>
          </p:nvSpPr>
          <p:spPr>
            <a:xfrm>
              <a:off x="11175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4" name="Shape 3164"/>
            <p:cNvSpPr/>
            <p:nvPr/>
          </p:nvSpPr>
          <p:spPr>
            <a:xfrm>
              <a:off x="10541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5" name="Shape 3165"/>
            <p:cNvSpPr/>
            <p:nvPr/>
          </p:nvSpPr>
          <p:spPr>
            <a:xfrm>
              <a:off x="11556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6" name="Shape 3166"/>
            <p:cNvSpPr/>
            <p:nvPr/>
          </p:nvSpPr>
          <p:spPr>
            <a:xfrm>
              <a:off x="1016000" y="457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7" name="Shape 3167"/>
            <p:cNvSpPr/>
            <p:nvPr/>
          </p:nvSpPr>
          <p:spPr>
            <a:xfrm>
              <a:off x="1066800" y="381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8" name="Shape 3168"/>
            <p:cNvSpPr/>
            <p:nvPr/>
          </p:nvSpPr>
          <p:spPr>
            <a:xfrm>
              <a:off x="1257300" y="444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9" name="Shape 3169"/>
            <p:cNvSpPr/>
            <p:nvPr/>
          </p:nvSpPr>
          <p:spPr>
            <a:xfrm>
              <a:off x="1320799" y="584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0" name="Shape 3170"/>
            <p:cNvSpPr/>
            <p:nvPr/>
          </p:nvSpPr>
          <p:spPr>
            <a:xfrm>
              <a:off x="1257300" y="584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1" name="Shape 3171"/>
            <p:cNvSpPr/>
            <p:nvPr/>
          </p:nvSpPr>
          <p:spPr>
            <a:xfrm>
              <a:off x="1358899" y="457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2" name="Shape 3172"/>
            <p:cNvSpPr/>
            <p:nvPr/>
          </p:nvSpPr>
          <p:spPr>
            <a:xfrm>
              <a:off x="1219200" y="457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3" name="Shape 3173"/>
            <p:cNvSpPr/>
            <p:nvPr/>
          </p:nvSpPr>
          <p:spPr>
            <a:xfrm>
              <a:off x="1270000" y="381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4" name="Shape 3174"/>
            <p:cNvSpPr/>
            <p:nvPr/>
          </p:nvSpPr>
          <p:spPr>
            <a:xfrm>
              <a:off x="381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5" name="Shape 3175"/>
            <p:cNvSpPr/>
            <p:nvPr/>
          </p:nvSpPr>
          <p:spPr>
            <a:xfrm>
              <a:off x="1015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6" name="Shape 3176"/>
            <p:cNvSpPr/>
            <p:nvPr/>
          </p:nvSpPr>
          <p:spPr>
            <a:xfrm>
              <a:off x="381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7" name="Shape 3177"/>
            <p:cNvSpPr/>
            <p:nvPr/>
          </p:nvSpPr>
          <p:spPr>
            <a:xfrm>
              <a:off x="1396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8" name="Shape 3178"/>
            <p:cNvSpPr/>
            <p:nvPr/>
          </p:nvSpPr>
          <p:spPr>
            <a:xfrm>
              <a:off x="0" y="838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9" name="Shape 3179"/>
            <p:cNvSpPr/>
            <p:nvPr/>
          </p:nvSpPr>
          <p:spPr>
            <a:xfrm>
              <a:off x="50800" y="762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0" name="Shape 3180"/>
            <p:cNvSpPr/>
            <p:nvPr/>
          </p:nvSpPr>
          <p:spPr>
            <a:xfrm>
              <a:off x="2413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1" name="Shape 3181"/>
            <p:cNvSpPr/>
            <p:nvPr/>
          </p:nvSpPr>
          <p:spPr>
            <a:xfrm>
              <a:off x="3047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2" name="Shape 3182"/>
            <p:cNvSpPr/>
            <p:nvPr/>
          </p:nvSpPr>
          <p:spPr>
            <a:xfrm>
              <a:off x="2413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3" name="Shape 3183"/>
            <p:cNvSpPr/>
            <p:nvPr/>
          </p:nvSpPr>
          <p:spPr>
            <a:xfrm>
              <a:off x="3428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4" name="Shape 3184"/>
            <p:cNvSpPr/>
            <p:nvPr/>
          </p:nvSpPr>
          <p:spPr>
            <a:xfrm>
              <a:off x="203200" y="838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5" name="Shape 3185"/>
            <p:cNvSpPr/>
            <p:nvPr/>
          </p:nvSpPr>
          <p:spPr>
            <a:xfrm>
              <a:off x="254000" y="762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6" name="Shape 3186"/>
            <p:cNvSpPr/>
            <p:nvPr/>
          </p:nvSpPr>
          <p:spPr>
            <a:xfrm>
              <a:off x="4445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7" name="Shape 3187"/>
            <p:cNvSpPr/>
            <p:nvPr/>
          </p:nvSpPr>
          <p:spPr>
            <a:xfrm>
              <a:off x="5079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8" name="Shape 3188"/>
            <p:cNvSpPr/>
            <p:nvPr/>
          </p:nvSpPr>
          <p:spPr>
            <a:xfrm>
              <a:off x="4445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9" name="Shape 3189"/>
            <p:cNvSpPr/>
            <p:nvPr/>
          </p:nvSpPr>
          <p:spPr>
            <a:xfrm>
              <a:off x="5460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0" name="Shape 3190"/>
            <p:cNvSpPr/>
            <p:nvPr/>
          </p:nvSpPr>
          <p:spPr>
            <a:xfrm>
              <a:off x="406400" y="838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1" name="Shape 3191"/>
            <p:cNvSpPr/>
            <p:nvPr/>
          </p:nvSpPr>
          <p:spPr>
            <a:xfrm>
              <a:off x="457200" y="7620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2" name="Shape 3192"/>
            <p:cNvSpPr/>
            <p:nvPr/>
          </p:nvSpPr>
          <p:spPr>
            <a:xfrm>
              <a:off x="6477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3" name="Shape 3193"/>
            <p:cNvSpPr/>
            <p:nvPr/>
          </p:nvSpPr>
          <p:spPr>
            <a:xfrm>
              <a:off x="7111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4" name="Shape 3194"/>
            <p:cNvSpPr/>
            <p:nvPr/>
          </p:nvSpPr>
          <p:spPr>
            <a:xfrm>
              <a:off x="6477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5" name="Shape 3195"/>
            <p:cNvSpPr/>
            <p:nvPr/>
          </p:nvSpPr>
          <p:spPr>
            <a:xfrm>
              <a:off x="7492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6" name="Shape 3196"/>
            <p:cNvSpPr/>
            <p:nvPr/>
          </p:nvSpPr>
          <p:spPr>
            <a:xfrm>
              <a:off x="609600" y="838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7" name="Shape 3197"/>
            <p:cNvSpPr/>
            <p:nvPr/>
          </p:nvSpPr>
          <p:spPr>
            <a:xfrm>
              <a:off x="660400" y="762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8" name="Shape 3198"/>
            <p:cNvSpPr/>
            <p:nvPr/>
          </p:nvSpPr>
          <p:spPr>
            <a:xfrm>
              <a:off x="8509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9" name="Shape 3199"/>
            <p:cNvSpPr/>
            <p:nvPr/>
          </p:nvSpPr>
          <p:spPr>
            <a:xfrm>
              <a:off x="9143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0" name="Shape 3200"/>
            <p:cNvSpPr/>
            <p:nvPr/>
          </p:nvSpPr>
          <p:spPr>
            <a:xfrm>
              <a:off x="8509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1" name="Shape 3201"/>
            <p:cNvSpPr/>
            <p:nvPr/>
          </p:nvSpPr>
          <p:spPr>
            <a:xfrm>
              <a:off x="9524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2" name="Shape 3202"/>
            <p:cNvSpPr/>
            <p:nvPr/>
          </p:nvSpPr>
          <p:spPr>
            <a:xfrm>
              <a:off x="8127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3" name="Shape 3203"/>
            <p:cNvSpPr/>
            <p:nvPr/>
          </p:nvSpPr>
          <p:spPr>
            <a:xfrm>
              <a:off x="863600" y="762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4" name="Shape 3204"/>
            <p:cNvSpPr/>
            <p:nvPr/>
          </p:nvSpPr>
          <p:spPr>
            <a:xfrm>
              <a:off x="10541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5" name="Shape 3205"/>
            <p:cNvSpPr/>
            <p:nvPr/>
          </p:nvSpPr>
          <p:spPr>
            <a:xfrm>
              <a:off x="11175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6" name="Shape 3206"/>
            <p:cNvSpPr/>
            <p:nvPr/>
          </p:nvSpPr>
          <p:spPr>
            <a:xfrm>
              <a:off x="10541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7" name="Shape 3207"/>
            <p:cNvSpPr/>
            <p:nvPr/>
          </p:nvSpPr>
          <p:spPr>
            <a:xfrm>
              <a:off x="11556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8" name="Shape 3208"/>
            <p:cNvSpPr/>
            <p:nvPr/>
          </p:nvSpPr>
          <p:spPr>
            <a:xfrm>
              <a:off x="1016000" y="838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9" name="Shape 3209"/>
            <p:cNvSpPr/>
            <p:nvPr/>
          </p:nvSpPr>
          <p:spPr>
            <a:xfrm>
              <a:off x="1066800" y="762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0" name="Shape 3210"/>
            <p:cNvSpPr/>
            <p:nvPr/>
          </p:nvSpPr>
          <p:spPr>
            <a:xfrm>
              <a:off x="1257300" y="825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1" name="Shape 3211"/>
            <p:cNvSpPr/>
            <p:nvPr/>
          </p:nvSpPr>
          <p:spPr>
            <a:xfrm>
              <a:off x="1320799" y="965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2" name="Shape 3212"/>
            <p:cNvSpPr/>
            <p:nvPr/>
          </p:nvSpPr>
          <p:spPr>
            <a:xfrm>
              <a:off x="1257300" y="965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3" name="Shape 3213"/>
            <p:cNvSpPr/>
            <p:nvPr/>
          </p:nvSpPr>
          <p:spPr>
            <a:xfrm>
              <a:off x="1358899" y="838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4" name="Shape 3214"/>
            <p:cNvSpPr/>
            <p:nvPr/>
          </p:nvSpPr>
          <p:spPr>
            <a:xfrm>
              <a:off x="1219200" y="838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5" name="Shape 3215"/>
            <p:cNvSpPr/>
            <p:nvPr/>
          </p:nvSpPr>
          <p:spPr>
            <a:xfrm>
              <a:off x="1270000" y="7620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322" name="Group 3322"/>
          <p:cNvGrpSpPr/>
          <p:nvPr/>
        </p:nvGrpSpPr>
        <p:grpSpPr>
          <a:xfrm>
            <a:off x="9139504" y="4780987"/>
            <a:ext cx="5956301" cy="2887433"/>
            <a:chOff x="12700" y="0"/>
            <a:chExt cx="5956299" cy="2887432"/>
          </a:xfrm>
        </p:grpSpPr>
        <p:sp>
          <p:nvSpPr>
            <p:cNvPr id="3217" name="Shape 3217"/>
            <p:cNvSpPr/>
            <p:nvPr/>
          </p:nvSpPr>
          <p:spPr>
            <a:xfrm>
              <a:off x="965200" y="190500"/>
              <a:ext cx="300455" cy="895028"/>
            </a:xfrm>
            <a:custGeom>
              <a:avLst/>
              <a:gdLst/>
              <a:ahLst/>
              <a:cxnLst>
                <a:cxn ang="0">
                  <a:pos x="wd2" y="hd2"/>
                </a:cxn>
                <a:cxn ang="5400000">
                  <a:pos x="wd2" y="hd2"/>
                </a:cxn>
                <a:cxn ang="10800000">
                  <a:pos x="wd2" y="hd2"/>
                </a:cxn>
                <a:cxn ang="16200000">
                  <a:pos x="wd2" y="hd2"/>
                </a:cxn>
              </a:cxnLst>
              <a:rect l="0" t="0" r="r" b="b"/>
              <a:pathLst>
                <a:path w="17911" h="21600" extrusionOk="0">
                  <a:moveTo>
                    <a:pt x="196" y="2768"/>
                  </a:moveTo>
                  <a:cubicBezTo>
                    <a:pt x="10991" y="7227"/>
                    <a:pt x="10929" y="14407"/>
                    <a:pt x="0" y="18831"/>
                  </a:cubicBezTo>
                  <a:lnTo>
                    <a:pt x="6839" y="21600"/>
                  </a:lnTo>
                  <a:cubicBezTo>
                    <a:pt x="21539" y="15649"/>
                    <a:pt x="21600" y="5985"/>
                    <a:pt x="7035" y="0"/>
                  </a:cubicBezTo>
                  <a:cubicBezTo>
                    <a:pt x="7035" y="0"/>
                    <a:pt x="196" y="2768"/>
                    <a:pt x="196" y="276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8" name="Shape 3218"/>
            <p:cNvSpPr/>
            <p:nvPr/>
          </p:nvSpPr>
          <p:spPr>
            <a:xfrm>
              <a:off x="12700" y="190500"/>
              <a:ext cx="303966" cy="901775"/>
            </a:xfrm>
            <a:custGeom>
              <a:avLst/>
              <a:gdLst/>
              <a:ahLst/>
              <a:cxnLst>
                <a:cxn ang="0">
                  <a:pos x="wd2" y="hd2"/>
                </a:cxn>
                <a:cxn ang="5400000">
                  <a:pos x="wd2" y="hd2"/>
                </a:cxn>
                <a:cxn ang="10800000">
                  <a:pos x="wd2" y="hd2"/>
                </a:cxn>
                <a:cxn ang="16200000">
                  <a:pos x="wd2" y="hd2"/>
                </a:cxn>
              </a:cxnLst>
              <a:rect l="0" t="0" r="r" b="b"/>
              <a:pathLst>
                <a:path w="17944" h="21600" extrusionOk="0">
                  <a:moveTo>
                    <a:pt x="17740" y="18773"/>
                  </a:moveTo>
                  <a:cubicBezTo>
                    <a:pt x="6851" y="14355"/>
                    <a:pt x="6851" y="7166"/>
                    <a:pt x="17740" y="2748"/>
                  </a:cubicBezTo>
                  <a:lnTo>
                    <a:pt x="10968" y="0"/>
                  </a:lnTo>
                  <a:cubicBezTo>
                    <a:pt x="-3656" y="5933"/>
                    <a:pt x="-3656" y="15588"/>
                    <a:pt x="10968" y="21521"/>
                  </a:cubicBezTo>
                  <a:cubicBezTo>
                    <a:pt x="11034" y="21548"/>
                    <a:pt x="11105" y="21573"/>
                    <a:pt x="11172" y="21600"/>
                  </a:cubicBezTo>
                  <a:lnTo>
                    <a:pt x="17944" y="18852"/>
                  </a:lnTo>
                  <a:cubicBezTo>
                    <a:pt x="17876" y="18825"/>
                    <a:pt x="17806" y="18800"/>
                    <a:pt x="17740" y="18773"/>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9" name="Shape 3219"/>
            <p:cNvSpPr/>
            <p:nvPr/>
          </p:nvSpPr>
          <p:spPr>
            <a:xfrm>
              <a:off x="190500" y="965200"/>
              <a:ext cx="895009" cy="300468"/>
            </a:xfrm>
            <a:custGeom>
              <a:avLst/>
              <a:gdLst/>
              <a:ahLst/>
              <a:cxnLst>
                <a:cxn ang="0">
                  <a:pos x="wd2" y="hd2"/>
                </a:cxn>
                <a:cxn ang="5400000">
                  <a:pos x="wd2" y="hd2"/>
                </a:cxn>
                <a:cxn ang="10800000">
                  <a:pos x="wd2" y="hd2"/>
                </a:cxn>
                <a:cxn ang="16200000">
                  <a:pos x="wd2" y="hd2"/>
                </a:cxn>
              </a:cxnLst>
              <a:rect l="0" t="0" r="r" b="b"/>
              <a:pathLst>
                <a:path w="21600" h="17912" extrusionOk="0">
                  <a:moveTo>
                    <a:pt x="2769" y="196"/>
                  </a:moveTo>
                  <a:lnTo>
                    <a:pt x="0" y="7035"/>
                  </a:lnTo>
                  <a:cubicBezTo>
                    <a:pt x="5985" y="21600"/>
                    <a:pt x="15649" y="21539"/>
                    <a:pt x="21600" y="6840"/>
                  </a:cubicBezTo>
                  <a:lnTo>
                    <a:pt x="18831" y="0"/>
                  </a:lnTo>
                  <a:cubicBezTo>
                    <a:pt x="14407" y="10928"/>
                    <a:pt x="7227" y="10991"/>
                    <a:pt x="2769" y="196"/>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0" name="Shape 3220"/>
            <p:cNvSpPr/>
            <p:nvPr/>
          </p:nvSpPr>
          <p:spPr>
            <a:xfrm>
              <a:off x="190500" y="12699"/>
              <a:ext cx="901763" cy="303969"/>
            </a:xfrm>
            <a:custGeom>
              <a:avLst/>
              <a:gdLst/>
              <a:ahLst/>
              <a:cxnLst>
                <a:cxn ang="0">
                  <a:pos x="wd2" y="hd2"/>
                </a:cxn>
                <a:cxn ang="5400000">
                  <a:pos x="wd2" y="hd2"/>
                </a:cxn>
                <a:cxn ang="10800000">
                  <a:pos x="wd2" y="hd2"/>
                </a:cxn>
                <a:cxn ang="16200000">
                  <a:pos x="wd2" y="hd2"/>
                </a:cxn>
              </a:cxnLst>
              <a:rect l="0" t="0" r="r" b="b"/>
              <a:pathLst>
                <a:path w="21600" h="17944" extrusionOk="0">
                  <a:moveTo>
                    <a:pt x="18773" y="17740"/>
                  </a:moveTo>
                  <a:cubicBezTo>
                    <a:pt x="18801" y="17806"/>
                    <a:pt x="18825" y="17876"/>
                    <a:pt x="18852" y="17944"/>
                  </a:cubicBezTo>
                  <a:lnTo>
                    <a:pt x="21600" y="11172"/>
                  </a:lnTo>
                  <a:cubicBezTo>
                    <a:pt x="21573" y="11105"/>
                    <a:pt x="21548" y="11034"/>
                    <a:pt x="21521" y="10967"/>
                  </a:cubicBezTo>
                  <a:cubicBezTo>
                    <a:pt x="15588" y="-3656"/>
                    <a:pt x="5933" y="-3656"/>
                    <a:pt x="0" y="10967"/>
                  </a:cubicBezTo>
                  <a:lnTo>
                    <a:pt x="2748" y="17740"/>
                  </a:lnTo>
                  <a:cubicBezTo>
                    <a:pt x="7166" y="6851"/>
                    <a:pt x="14355" y="6851"/>
                    <a:pt x="18773" y="1774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1" name="Shape 3221"/>
            <p:cNvSpPr/>
            <p:nvPr/>
          </p:nvSpPr>
          <p:spPr>
            <a:xfrm>
              <a:off x="1409700" y="622300"/>
              <a:ext cx="522301" cy="454683"/>
            </a:xfrm>
            <a:custGeom>
              <a:avLst/>
              <a:gdLst/>
              <a:ahLst/>
              <a:cxnLst>
                <a:cxn ang="0">
                  <a:pos x="wd2" y="hd2"/>
                </a:cxn>
                <a:cxn ang="5400000">
                  <a:pos x="wd2" y="hd2"/>
                </a:cxn>
                <a:cxn ang="10800000">
                  <a:pos x="wd2" y="hd2"/>
                </a:cxn>
                <a:cxn ang="16200000">
                  <a:pos x="wd2" y="hd2"/>
                </a:cxn>
              </a:cxnLst>
              <a:rect l="0" t="0" r="r" b="b"/>
              <a:pathLst>
                <a:path w="21600" h="21600" extrusionOk="0">
                  <a:moveTo>
                    <a:pt x="20034" y="496"/>
                  </a:moveTo>
                  <a:cubicBezTo>
                    <a:pt x="20034" y="391"/>
                    <a:pt x="20044" y="603"/>
                    <a:pt x="20048" y="0"/>
                  </a:cubicBezTo>
                  <a:lnTo>
                    <a:pt x="7" y="0"/>
                  </a:lnTo>
                  <a:cubicBezTo>
                    <a:pt x="6" y="603"/>
                    <a:pt x="0" y="392"/>
                    <a:pt x="0" y="496"/>
                  </a:cubicBezTo>
                  <a:cubicBezTo>
                    <a:pt x="0" y="8667"/>
                    <a:pt x="2833" y="16168"/>
                    <a:pt x="7427" y="21600"/>
                  </a:cubicBezTo>
                  <a:lnTo>
                    <a:pt x="21600" y="5274"/>
                  </a:lnTo>
                  <a:cubicBezTo>
                    <a:pt x="20629" y="4012"/>
                    <a:pt x="20034" y="2313"/>
                    <a:pt x="20034" y="496"/>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2" name="Shape 3222"/>
            <p:cNvSpPr/>
            <p:nvPr/>
          </p:nvSpPr>
          <p:spPr>
            <a:xfrm>
              <a:off x="2032000" y="736600"/>
              <a:ext cx="454931" cy="528533"/>
            </a:xfrm>
            <a:custGeom>
              <a:avLst/>
              <a:gdLst/>
              <a:ahLst/>
              <a:cxnLst>
                <a:cxn ang="0">
                  <a:pos x="wd2" y="hd2"/>
                </a:cxn>
                <a:cxn ang="5400000">
                  <a:pos x="wd2" y="hd2"/>
                </a:cxn>
                <a:cxn ang="10800000">
                  <a:pos x="wd2" y="hd2"/>
                </a:cxn>
                <a:cxn ang="16200000">
                  <a:pos x="wd2" y="hd2"/>
                </a:cxn>
              </a:cxnLst>
              <a:rect l="0" t="0" r="r" b="b"/>
              <a:pathLst>
                <a:path w="21600" h="21600" extrusionOk="0">
                  <a:moveTo>
                    <a:pt x="291" y="1802"/>
                  </a:moveTo>
                  <a:cubicBezTo>
                    <a:pt x="186" y="1802"/>
                    <a:pt x="0" y="1793"/>
                    <a:pt x="0" y="1789"/>
                  </a:cubicBezTo>
                  <a:lnTo>
                    <a:pt x="0" y="21593"/>
                  </a:lnTo>
                  <a:cubicBezTo>
                    <a:pt x="0" y="21594"/>
                    <a:pt x="187" y="21600"/>
                    <a:pt x="291" y="21600"/>
                  </a:cubicBezTo>
                  <a:cubicBezTo>
                    <a:pt x="8617" y="21600"/>
                    <a:pt x="16144" y="18695"/>
                    <a:pt x="21600" y="13999"/>
                  </a:cubicBezTo>
                  <a:lnTo>
                    <a:pt x="5341" y="0"/>
                  </a:lnTo>
                  <a:cubicBezTo>
                    <a:pt x="4047" y="1114"/>
                    <a:pt x="2265" y="1802"/>
                    <a:pt x="291" y="1802"/>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3" name="Shape 3223"/>
            <p:cNvSpPr/>
            <p:nvPr/>
          </p:nvSpPr>
          <p:spPr>
            <a:xfrm>
              <a:off x="2133600" y="622300"/>
              <a:ext cx="526647" cy="460425"/>
            </a:xfrm>
            <a:custGeom>
              <a:avLst/>
              <a:gdLst/>
              <a:ahLst/>
              <a:cxnLst>
                <a:cxn ang="0">
                  <a:pos x="wd2" y="hd2"/>
                </a:cxn>
                <a:cxn ang="5400000">
                  <a:pos x="wd2" y="hd2"/>
                </a:cxn>
                <a:cxn ang="10800000">
                  <a:pos x="wd2" y="hd2"/>
                </a:cxn>
                <a:cxn ang="16200000">
                  <a:pos x="wd2" y="hd2"/>
                </a:cxn>
              </a:cxnLst>
              <a:rect l="0" t="0" r="r" b="b"/>
              <a:pathLst>
                <a:path w="21600" h="21600" extrusionOk="0">
                  <a:moveTo>
                    <a:pt x="21600" y="490"/>
                  </a:moveTo>
                  <a:cubicBezTo>
                    <a:pt x="21600" y="387"/>
                    <a:pt x="21594" y="596"/>
                    <a:pt x="21593" y="0"/>
                  </a:cubicBezTo>
                  <a:lnTo>
                    <a:pt x="1789" y="0"/>
                  </a:lnTo>
                  <a:cubicBezTo>
                    <a:pt x="1793" y="596"/>
                    <a:pt x="1802" y="386"/>
                    <a:pt x="1802" y="490"/>
                  </a:cubicBezTo>
                  <a:cubicBezTo>
                    <a:pt x="1802" y="2440"/>
                    <a:pt x="1114" y="4297"/>
                    <a:pt x="0" y="5576"/>
                  </a:cubicBezTo>
                  <a:lnTo>
                    <a:pt x="13999" y="21600"/>
                  </a:lnTo>
                  <a:cubicBezTo>
                    <a:pt x="18695" y="16209"/>
                    <a:pt x="21600" y="8716"/>
                    <a:pt x="21600" y="49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4" name="Shape 3224"/>
            <p:cNvSpPr/>
            <p:nvPr/>
          </p:nvSpPr>
          <p:spPr>
            <a:xfrm>
              <a:off x="1587500" y="723900"/>
              <a:ext cx="449065" cy="535236"/>
            </a:xfrm>
            <a:custGeom>
              <a:avLst/>
              <a:gdLst/>
              <a:ahLst/>
              <a:cxnLst>
                <a:cxn ang="0">
                  <a:pos x="wd2" y="hd2"/>
                </a:cxn>
                <a:cxn ang="5400000">
                  <a:pos x="wd2" y="hd2"/>
                </a:cxn>
                <a:cxn ang="10800000">
                  <a:pos x="wd2" y="hd2"/>
                </a:cxn>
                <a:cxn ang="16200000">
                  <a:pos x="wd2" y="hd2"/>
                </a:cxn>
              </a:cxnLst>
              <a:rect l="0" t="0" r="r" b="b"/>
              <a:pathLst>
                <a:path w="21600" h="21600" extrusionOk="0">
                  <a:moveTo>
                    <a:pt x="16474" y="0"/>
                  </a:moveTo>
                  <a:lnTo>
                    <a:pt x="0" y="13830"/>
                  </a:lnTo>
                  <a:cubicBezTo>
                    <a:pt x="5482" y="18565"/>
                    <a:pt x="13048" y="21527"/>
                    <a:pt x="21600" y="21600"/>
                  </a:cubicBezTo>
                  <a:lnTo>
                    <a:pt x="21600" y="2043"/>
                  </a:lnTo>
                  <a:cubicBezTo>
                    <a:pt x="19767" y="1970"/>
                    <a:pt x="17736" y="1197"/>
                    <a:pt x="16474"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5" name="Shape 3225"/>
            <p:cNvSpPr/>
            <p:nvPr/>
          </p:nvSpPr>
          <p:spPr>
            <a:xfrm>
              <a:off x="2120900" y="177800"/>
              <a:ext cx="535229" cy="444965"/>
            </a:xfrm>
            <a:custGeom>
              <a:avLst/>
              <a:gdLst/>
              <a:ahLst/>
              <a:cxnLst>
                <a:cxn ang="0">
                  <a:pos x="wd2" y="hd2"/>
                </a:cxn>
                <a:cxn ang="5400000">
                  <a:pos x="wd2" y="hd2"/>
                </a:cxn>
                <a:cxn ang="10800000">
                  <a:pos x="wd2" y="hd2"/>
                </a:cxn>
                <a:cxn ang="16200000">
                  <a:pos x="wd2" y="hd2"/>
                </a:cxn>
              </a:cxnLst>
              <a:rect l="0" t="0" r="r" b="b"/>
              <a:pathLst>
                <a:path w="21600" h="21600" extrusionOk="0">
                  <a:moveTo>
                    <a:pt x="2043" y="21600"/>
                  </a:moveTo>
                  <a:lnTo>
                    <a:pt x="21600" y="21600"/>
                  </a:lnTo>
                  <a:cubicBezTo>
                    <a:pt x="21527" y="13586"/>
                    <a:pt x="18565" y="5532"/>
                    <a:pt x="13830" y="0"/>
                  </a:cubicBezTo>
                  <a:lnTo>
                    <a:pt x="0" y="16542"/>
                  </a:lnTo>
                  <a:cubicBezTo>
                    <a:pt x="1196" y="17815"/>
                    <a:pt x="1970" y="19751"/>
                    <a:pt x="2043"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6" name="Shape 3226"/>
            <p:cNvSpPr/>
            <p:nvPr/>
          </p:nvSpPr>
          <p:spPr>
            <a:xfrm>
              <a:off x="2019300" y="0"/>
              <a:ext cx="448123" cy="522301"/>
            </a:xfrm>
            <a:custGeom>
              <a:avLst/>
              <a:gdLst/>
              <a:ahLst/>
              <a:cxnLst>
                <a:cxn ang="0">
                  <a:pos x="wd2" y="hd2"/>
                </a:cxn>
                <a:cxn ang="5400000">
                  <a:pos x="wd2" y="hd2"/>
                </a:cxn>
                <a:cxn ang="10800000">
                  <a:pos x="wd2" y="hd2"/>
                </a:cxn>
                <a:cxn ang="16200000">
                  <a:pos x="wd2" y="hd2"/>
                </a:cxn>
              </a:cxnLst>
              <a:rect l="0" t="0" r="r" b="b"/>
              <a:pathLst>
                <a:path w="21600" h="21600" extrusionOk="0">
                  <a:moveTo>
                    <a:pt x="295" y="20034"/>
                  </a:moveTo>
                  <a:cubicBezTo>
                    <a:pt x="2139" y="20034"/>
                    <a:pt x="3806" y="20628"/>
                    <a:pt x="5086" y="21600"/>
                  </a:cubicBezTo>
                  <a:lnTo>
                    <a:pt x="21600" y="7427"/>
                  </a:lnTo>
                  <a:cubicBezTo>
                    <a:pt x="16088" y="2833"/>
                    <a:pt x="8589" y="0"/>
                    <a:pt x="298" y="0"/>
                  </a:cubicBezTo>
                  <a:cubicBezTo>
                    <a:pt x="192" y="0"/>
                    <a:pt x="0" y="6"/>
                    <a:pt x="0" y="7"/>
                  </a:cubicBezTo>
                  <a:lnTo>
                    <a:pt x="0" y="20048"/>
                  </a:lnTo>
                  <a:cubicBezTo>
                    <a:pt x="0" y="20044"/>
                    <a:pt x="189" y="20034"/>
                    <a:pt x="295" y="20034"/>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7" name="Shape 3227"/>
            <p:cNvSpPr/>
            <p:nvPr/>
          </p:nvSpPr>
          <p:spPr>
            <a:xfrm>
              <a:off x="1409700" y="177800"/>
              <a:ext cx="528365" cy="440519"/>
            </a:xfrm>
            <a:custGeom>
              <a:avLst/>
              <a:gdLst/>
              <a:ahLst/>
              <a:cxnLst>
                <a:cxn ang="0">
                  <a:pos x="wd2" y="hd2"/>
                </a:cxn>
                <a:cxn ang="5400000">
                  <a:pos x="wd2" y="hd2"/>
                </a:cxn>
                <a:cxn ang="10800000">
                  <a:pos x="wd2" y="hd2"/>
                </a:cxn>
                <a:cxn ang="16200000">
                  <a:pos x="wd2" y="hd2"/>
                </a:cxn>
              </a:cxnLst>
              <a:rect l="0" t="0" r="r" b="b"/>
              <a:pathLst>
                <a:path w="21600" h="21600" extrusionOk="0">
                  <a:moveTo>
                    <a:pt x="21600" y="16891"/>
                  </a:moveTo>
                  <a:lnTo>
                    <a:pt x="7597" y="0"/>
                  </a:lnTo>
                  <a:cubicBezTo>
                    <a:pt x="2958" y="5564"/>
                    <a:pt x="71" y="13505"/>
                    <a:pt x="0" y="21600"/>
                  </a:cubicBezTo>
                  <a:lnTo>
                    <a:pt x="19811" y="21600"/>
                  </a:lnTo>
                  <a:cubicBezTo>
                    <a:pt x="19879" y="19732"/>
                    <a:pt x="20545" y="18156"/>
                    <a:pt x="21600" y="16891"/>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8" name="Shape 3228"/>
            <p:cNvSpPr/>
            <p:nvPr/>
          </p:nvSpPr>
          <p:spPr>
            <a:xfrm>
              <a:off x="1587500" y="0"/>
              <a:ext cx="442883" cy="528365"/>
            </a:xfrm>
            <a:custGeom>
              <a:avLst/>
              <a:gdLst/>
              <a:ahLst/>
              <a:cxnLst>
                <a:cxn ang="0">
                  <a:pos x="wd2" y="hd2"/>
                </a:cxn>
                <a:cxn ang="5400000">
                  <a:pos x="wd2" y="hd2"/>
                </a:cxn>
                <a:cxn ang="10800000">
                  <a:pos x="wd2" y="hd2"/>
                </a:cxn>
                <a:cxn ang="16200000">
                  <a:pos x="wd2" y="hd2"/>
                </a:cxn>
              </a:cxnLst>
              <a:rect l="0" t="0" r="r" b="b"/>
              <a:pathLst>
                <a:path w="21600" h="21600" extrusionOk="0">
                  <a:moveTo>
                    <a:pt x="21600" y="19811"/>
                  </a:moveTo>
                  <a:lnTo>
                    <a:pt x="21600" y="0"/>
                  </a:lnTo>
                  <a:cubicBezTo>
                    <a:pt x="12928" y="71"/>
                    <a:pt x="5534" y="2958"/>
                    <a:pt x="0" y="7597"/>
                  </a:cubicBezTo>
                  <a:lnTo>
                    <a:pt x="16716" y="21600"/>
                  </a:lnTo>
                  <a:cubicBezTo>
                    <a:pt x="17975" y="20545"/>
                    <a:pt x="19742" y="19879"/>
                    <a:pt x="21600" y="19811"/>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9" name="Shape 3229"/>
            <p:cNvSpPr/>
            <p:nvPr/>
          </p:nvSpPr>
          <p:spPr>
            <a:xfrm>
              <a:off x="3429000" y="177800"/>
              <a:ext cx="633574" cy="448239"/>
            </a:xfrm>
            <a:custGeom>
              <a:avLst/>
              <a:gdLst/>
              <a:ahLst/>
              <a:cxnLst>
                <a:cxn ang="0">
                  <a:pos x="wd2" y="hd2"/>
                </a:cxn>
                <a:cxn ang="5400000">
                  <a:pos x="wd2" y="hd2"/>
                </a:cxn>
                <a:cxn ang="10800000">
                  <a:pos x="wd2" y="hd2"/>
                </a:cxn>
                <a:cxn ang="16200000">
                  <a:pos x="wd2" y="hd2"/>
                </a:cxn>
              </a:cxnLst>
              <a:rect l="0" t="0" r="r" b="b"/>
              <a:pathLst>
                <a:path w="21600" h="21600" extrusionOk="0">
                  <a:moveTo>
                    <a:pt x="0" y="21288"/>
                  </a:moveTo>
                  <a:lnTo>
                    <a:pt x="21600" y="21288"/>
                  </a:lnTo>
                  <a:cubicBezTo>
                    <a:pt x="21540" y="13332"/>
                    <a:pt x="19084" y="5481"/>
                    <a:pt x="15150" y="0"/>
                  </a:cubicBezTo>
                  <a:lnTo>
                    <a:pt x="0" y="21600"/>
                  </a:lnTo>
                  <a:cubicBezTo>
                    <a:pt x="0" y="21600"/>
                    <a:pt x="0" y="21288"/>
                    <a:pt x="0" y="2128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0" name="Shape 3230"/>
            <p:cNvSpPr/>
            <p:nvPr/>
          </p:nvSpPr>
          <p:spPr>
            <a:xfrm>
              <a:off x="3441700" y="622300"/>
              <a:ext cx="1302" cy="13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ubicBezTo>
                    <a:pt x="21600" y="0"/>
                    <a:pt x="0" y="21600"/>
                    <a:pt x="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1" name="Shape 3231"/>
            <p:cNvSpPr/>
            <p:nvPr/>
          </p:nvSpPr>
          <p:spPr>
            <a:xfrm>
              <a:off x="3441700" y="635000"/>
              <a:ext cx="1315" cy="13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21600" y="0"/>
                  </a:lnTo>
                  <a:lnTo>
                    <a:pt x="204" y="0"/>
                  </a:lnTo>
                  <a:cubicBezTo>
                    <a:pt x="204" y="0"/>
                    <a:pt x="0" y="0"/>
                    <a:pt x="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2" name="Shape 3232"/>
            <p:cNvSpPr/>
            <p:nvPr/>
          </p:nvSpPr>
          <p:spPr>
            <a:xfrm>
              <a:off x="3441700" y="0"/>
              <a:ext cx="444352" cy="627113"/>
            </a:xfrm>
            <a:custGeom>
              <a:avLst/>
              <a:gdLst/>
              <a:ahLst/>
              <a:cxnLst>
                <a:cxn ang="0">
                  <a:pos x="wd2" y="hd2"/>
                </a:cxn>
                <a:cxn ang="5400000">
                  <a:pos x="wd2" y="hd2"/>
                </a:cxn>
                <a:cxn ang="10800000">
                  <a:pos x="wd2" y="hd2"/>
                </a:cxn>
                <a:cxn ang="16200000">
                  <a:pos x="wd2" y="hd2"/>
                </a:cxn>
              </a:cxnLst>
              <a:rect l="0" t="0" r="r" b="b"/>
              <a:pathLst>
                <a:path w="21600" h="21600" extrusionOk="0">
                  <a:moveTo>
                    <a:pt x="21600" y="6295"/>
                  </a:moveTo>
                  <a:cubicBezTo>
                    <a:pt x="16041" y="2413"/>
                    <a:pt x="8643" y="12"/>
                    <a:pt x="0" y="0"/>
                  </a:cubicBezTo>
                  <a:lnTo>
                    <a:pt x="0" y="21600"/>
                  </a:lnTo>
                  <a:cubicBezTo>
                    <a:pt x="0" y="21600"/>
                    <a:pt x="21600" y="6295"/>
                    <a:pt x="21600" y="6295"/>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3" name="Shape 3233"/>
            <p:cNvSpPr/>
            <p:nvPr/>
          </p:nvSpPr>
          <p:spPr>
            <a:xfrm>
              <a:off x="3441700" y="635000"/>
              <a:ext cx="0" cy="12700"/>
            </a:xfrm>
            <a:prstGeom prst="lin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4" name="Shape 3234"/>
            <p:cNvSpPr/>
            <p:nvPr/>
          </p:nvSpPr>
          <p:spPr>
            <a:xfrm>
              <a:off x="2806700" y="177800"/>
              <a:ext cx="634827" cy="445654"/>
            </a:xfrm>
            <a:custGeom>
              <a:avLst/>
              <a:gdLst/>
              <a:ahLst/>
              <a:cxnLst>
                <a:cxn ang="0">
                  <a:pos x="wd2" y="hd2"/>
                </a:cxn>
                <a:cxn ang="5400000">
                  <a:pos x="wd2" y="hd2"/>
                </a:cxn>
                <a:cxn ang="10800000">
                  <a:pos x="wd2" y="hd2"/>
                </a:cxn>
                <a:cxn ang="16200000">
                  <a:pos x="wd2" y="hd2"/>
                </a:cxn>
              </a:cxnLst>
              <a:rect l="0" t="0" r="r" b="b"/>
              <a:pathLst>
                <a:path w="21600" h="21600" extrusionOk="0">
                  <a:moveTo>
                    <a:pt x="6437" y="0"/>
                  </a:moveTo>
                  <a:cubicBezTo>
                    <a:pt x="2510" y="5512"/>
                    <a:pt x="60" y="13598"/>
                    <a:pt x="0" y="21600"/>
                  </a:cubicBezTo>
                  <a:lnTo>
                    <a:pt x="21600" y="21600"/>
                  </a:lnTo>
                  <a:cubicBezTo>
                    <a:pt x="21600" y="21600"/>
                    <a:pt x="6437" y="0"/>
                    <a:pt x="6437"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5" name="Shape 3235"/>
            <p:cNvSpPr/>
            <p:nvPr/>
          </p:nvSpPr>
          <p:spPr>
            <a:xfrm>
              <a:off x="3429000" y="622300"/>
              <a:ext cx="633723" cy="459991"/>
            </a:xfrm>
            <a:custGeom>
              <a:avLst/>
              <a:gdLst/>
              <a:ahLst/>
              <a:cxnLst>
                <a:cxn ang="0">
                  <a:pos x="wd2" y="hd2"/>
                </a:cxn>
                <a:cxn ang="5400000">
                  <a:pos x="wd2" y="hd2"/>
                </a:cxn>
                <a:cxn ang="10800000">
                  <a:pos x="wd2" y="hd2"/>
                </a:cxn>
                <a:cxn ang="16200000">
                  <a:pos x="wd2" y="hd2"/>
                </a:cxn>
              </a:cxnLst>
              <a:rect l="0" t="0" r="r" b="b"/>
              <a:pathLst>
                <a:path w="21600" h="21600" extrusionOk="0">
                  <a:moveTo>
                    <a:pt x="21595" y="0"/>
                  </a:moveTo>
                  <a:lnTo>
                    <a:pt x="0" y="0"/>
                  </a:lnTo>
                  <a:lnTo>
                    <a:pt x="0" y="427"/>
                  </a:lnTo>
                  <a:lnTo>
                    <a:pt x="15369" y="21600"/>
                  </a:lnTo>
                  <a:cubicBezTo>
                    <a:pt x="19220" y="16216"/>
                    <a:pt x="21600" y="8646"/>
                    <a:pt x="21600" y="490"/>
                  </a:cubicBezTo>
                  <a:cubicBezTo>
                    <a:pt x="21600" y="387"/>
                    <a:pt x="21596" y="596"/>
                    <a:pt x="21595"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6" name="Shape 3236"/>
            <p:cNvSpPr/>
            <p:nvPr/>
          </p:nvSpPr>
          <p:spPr>
            <a:xfrm>
              <a:off x="2997200" y="0"/>
              <a:ext cx="446944" cy="628452"/>
            </a:xfrm>
            <a:custGeom>
              <a:avLst/>
              <a:gdLst/>
              <a:ahLst/>
              <a:cxnLst>
                <a:cxn ang="0">
                  <a:pos x="wd2" y="hd2"/>
                </a:cxn>
                <a:cxn ang="5400000">
                  <a:pos x="wd2" y="hd2"/>
                </a:cxn>
                <a:cxn ang="10800000">
                  <a:pos x="wd2" y="hd2"/>
                </a:cxn>
                <a:cxn ang="16200000">
                  <a:pos x="wd2" y="hd2"/>
                </a:cxn>
              </a:cxnLst>
              <a:rect l="0" t="0" r="r" b="b"/>
              <a:pathLst>
                <a:path w="21600" h="21600" extrusionOk="0">
                  <a:moveTo>
                    <a:pt x="21538" y="21600"/>
                  </a:moveTo>
                  <a:lnTo>
                    <a:pt x="21600" y="21555"/>
                  </a:lnTo>
                  <a:lnTo>
                    <a:pt x="21600" y="1"/>
                  </a:lnTo>
                  <a:cubicBezTo>
                    <a:pt x="21600" y="1"/>
                    <a:pt x="21559" y="0"/>
                    <a:pt x="21538" y="0"/>
                  </a:cubicBezTo>
                  <a:cubicBezTo>
                    <a:pt x="13144" y="0"/>
                    <a:pt x="5540" y="2399"/>
                    <a:pt x="0" y="6283"/>
                  </a:cubicBezTo>
                  <a:lnTo>
                    <a:pt x="21538" y="21600"/>
                  </a:lnTo>
                  <a:cubicBezTo>
                    <a:pt x="21538" y="21600"/>
                    <a:pt x="21538" y="21600"/>
                    <a:pt x="21538"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7" name="Shape 3237"/>
            <p:cNvSpPr/>
            <p:nvPr/>
          </p:nvSpPr>
          <p:spPr>
            <a:xfrm>
              <a:off x="3429000" y="622300"/>
              <a:ext cx="450900" cy="640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517" y="21588"/>
                    <a:pt x="16097" y="19146"/>
                    <a:pt x="21600" y="15213"/>
                  </a:cubicBezTo>
                  <a:lnTo>
                    <a:pt x="0" y="0"/>
                  </a:lnTo>
                  <a:cubicBezTo>
                    <a:pt x="0" y="0"/>
                    <a:pt x="0" y="21600"/>
                    <a:pt x="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8" name="Shape 3238"/>
            <p:cNvSpPr/>
            <p:nvPr/>
          </p:nvSpPr>
          <p:spPr>
            <a:xfrm>
              <a:off x="2806700" y="622300"/>
              <a:ext cx="634988" cy="4541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 y="0"/>
                  </a:lnTo>
                  <a:cubicBezTo>
                    <a:pt x="5" y="604"/>
                    <a:pt x="0" y="392"/>
                    <a:pt x="0" y="496"/>
                  </a:cubicBezTo>
                  <a:cubicBezTo>
                    <a:pt x="0" y="8757"/>
                    <a:pt x="2374" y="16147"/>
                    <a:pt x="6218" y="21600"/>
                  </a:cubicBezTo>
                  <a:lnTo>
                    <a:pt x="21600" y="0"/>
                  </a:lnTo>
                  <a:cubicBezTo>
                    <a:pt x="21600" y="0"/>
                    <a:pt x="21600" y="0"/>
                    <a:pt x="2160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9" name="Shape 3239"/>
            <p:cNvSpPr/>
            <p:nvPr/>
          </p:nvSpPr>
          <p:spPr>
            <a:xfrm>
              <a:off x="2984500" y="622300"/>
              <a:ext cx="453492" cy="641549"/>
            </a:xfrm>
            <a:custGeom>
              <a:avLst/>
              <a:gdLst/>
              <a:ahLst/>
              <a:cxnLst>
                <a:cxn ang="0">
                  <a:pos x="wd2" y="hd2"/>
                </a:cxn>
                <a:cxn ang="5400000">
                  <a:pos x="wd2" y="hd2"/>
                </a:cxn>
                <a:cxn ang="10800000">
                  <a:pos x="wd2" y="hd2"/>
                </a:cxn>
                <a:cxn ang="16200000">
                  <a:pos x="wd2" y="hd2"/>
                </a:cxn>
              </a:cxnLst>
              <a:rect l="0" t="0" r="r" b="b"/>
              <a:pathLst>
                <a:path w="21600" h="21600" extrusionOk="0">
                  <a:moveTo>
                    <a:pt x="21539" y="0"/>
                  </a:moveTo>
                  <a:lnTo>
                    <a:pt x="0" y="15225"/>
                  </a:lnTo>
                  <a:cubicBezTo>
                    <a:pt x="5486" y="19159"/>
                    <a:pt x="13108" y="21600"/>
                    <a:pt x="21539" y="21600"/>
                  </a:cubicBezTo>
                  <a:cubicBezTo>
                    <a:pt x="21559" y="21600"/>
                    <a:pt x="21600" y="21599"/>
                    <a:pt x="21600" y="21599"/>
                  </a:cubicBezTo>
                  <a:lnTo>
                    <a:pt x="21600" y="44"/>
                  </a:lnTo>
                  <a:cubicBezTo>
                    <a:pt x="21600" y="44"/>
                    <a:pt x="21539" y="0"/>
                    <a:pt x="21539"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0" name="Shape 3240"/>
            <p:cNvSpPr/>
            <p:nvPr/>
          </p:nvSpPr>
          <p:spPr>
            <a:xfrm>
              <a:off x="49657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1" name="Shape 3241"/>
            <p:cNvSpPr/>
            <p:nvPr/>
          </p:nvSpPr>
          <p:spPr>
            <a:xfrm>
              <a:off x="50800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2" name="Shape 3242"/>
            <p:cNvSpPr/>
            <p:nvPr/>
          </p:nvSpPr>
          <p:spPr>
            <a:xfrm>
              <a:off x="51943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3" name="Shape 3243"/>
            <p:cNvSpPr/>
            <p:nvPr/>
          </p:nvSpPr>
          <p:spPr>
            <a:xfrm>
              <a:off x="53086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4" name="Shape 3244"/>
            <p:cNvSpPr/>
            <p:nvPr/>
          </p:nvSpPr>
          <p:spPr>
            <a:xfrm>
              <a:off x="54229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5" name="Shape 3245"/>
            <p:cNvSpPr/>
            <p:nvPr/>
          </p:nvSpPr>
          <p:spPr>
            <a:xfrm>
              <a:off x="55372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6" name="Shape 3246"/>
            <p:cNvSpPr/>
            <p:nvPr/>
          </p:nvSpPr>
          <p:spPr>
            <a:xfrm>
              <a:off x="56515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7" name="Shape 3247"/>
            <p:cNvSpPr/>
            <p:nvPr/>
          </p:nvSpPr>
          <p:spPr>
            <a:xfrm>
              <a:off x="57658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8" name="Shape 3248"/>
            <p:cNvSpPr/>
            <p:nvPr/>
          </p:nvSpPr>
          <p:spPr>
            <a:xfrm>
              <a:off x="5880100" y="1270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9" name="Shape 3249"/>
            <p:cNvSpPr/>
            <p:nvPr/>
          </p:nvSpPr>
          <p:spPr>
            <a:xfrm>
              <a:off x="49657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0" name="Shape 3250"/>
            <p:cNvSpPr/>
            <p:nvPr/>
          </p:nvSpPr>
          <p:spPr>
            <a:xfrm>
              <a:off x="50800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1" name="Shape 3251"/>
            <p:cNvSpPr/>
            <p:nvPr/>
          </p:nvSpPr>
          <p:spPr>
            <a:xfrm>
              <a:off x="51943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2" name="Shape 3252"/>
            <p:cNvSpPr/>
            <p:nvPr/>
          </p:nvSpPr>
          <p:spPr>
            <a:xfrm>
              <a:off x="53086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3" name="Shape 3253"/>
            <p:cNvSpPr/>
            <p:nvPr/>
          </p:nvSpPr>
          <p:spPr>
            <a:xfrm>
              <a:off x="54229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4" name="Shape 3254"/>
            <p:cNvSpPr/>
            <p:nvPr/>
          </p:nvSpPr>
          <p:spPr>
            <a:xfrm>
              <a:off x="55372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5" name="Shape 3255"/>
            <p:cNvSpPr/>
            <p:nvPr/>
          </p:nvSpPr>
          <p:spPr>
            <a:xfrm>
              <a:off x="56515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6" name="Shape 3256"/>
            <p:cNvSpPr/>
            <p:nvPr/>
          </p:nvSpPr>
          <p:spPr>
            <a:xfrm>
              <a:off x="57658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7" name="Shape 3257"/>
            <p:cNvSpPr/>
            <p:nvPr/>
          </p:nvSpPr>
          <p:spPr>
            <a:xfrm>
              <a:off x="5880100" y="2413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8" name="Shape 3258"/>
            <p:cNvSpPr/>
            <p:nvPr/>
          </p:nvSpPr>
          <p:spPr>
            <a:xfrm>
              <a:off x="49657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9" name="Shape 3259"/>
            <p:cNvSpPr/>
            <p:nvPr/>
          </p:nvSpPr>
          <p:spPr>
            <a:xfrm>
              <a:off x="50800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0" name="Shape 3260"/>
            <p:cNvSpPr/>
            <p:nvPr/>
          </p:nvSpPr>
          <p:spPr>
            <a:xfrm>
              <a:off x="51943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1" name="Shape 3261"/>
            <p:cNvSpPr/>
            <p:nvPr/>
          </p:nvSpPr>
          <p:spPr>
            <a:xfrm>
              <a:off x="53086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2" name="Shape 3262"/>
            <p:cNvSpPr/>
            <p:nvPr/>
          </p:nvSpPr>
          <p:spPr>
            <a:xfrm>
              <a:off x="54229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3" name="Shape 3263"/>
            <p:cNvSpPr/>
            <p:nvPr/>
          </p:nvSpPr>
          <p:spPr>
            <a:xfrm>
              <a:off x="55372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4" name="Shape 3264"/>
            <p:cNvSpPr/>
            <p:nvPr/>
          </p:nvSpPr>
          <p:spPr>
            <a:xfrm>
              <a:off x="56515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5" name="Shape 3265"/>
            <p:cNvSpPr/>
            <p:nvPr/>
          </p:nvSpPr>
          <p:spPr>
            <a:xfrm>
              <a:off x="57658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6" name="Shape 3266"/>
            <p:cNvSpPr/>
            <p:nvPr/>
          </p:nvSpPr>
          <p:spPr>
            <a:xfrm>
              <a:off x="5880100" y="3556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7" name="Shape 3267"/>
            <p:cNvSpPr/>
            <p:nvPr/>
          </p:nvSpPr>
          <p:spPr>
            <a:xfrm>
              <a:off x="49657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8" name="Shape 3268"/>
            <p:cNvSpPr/>
            <p:nvPr/>
          </p:nvSpPr>
          <p:spPr>
            <a:xfrm>
              <a:off x="50800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9" name="Shape 3269"/>
            <p:cNvSpPr/>
            <p:nvPr/>
          </p:nvSpPr>
          <p:spPr>
            <a:xfrm>
              <a:off x="51943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0" name="Shape 3270"/>
            <p:cNvSpPr/>
            <p:nvPr/>
          </p:nvSpPr>
          <p:spPr>
            <a:xfrm>
              <a:off x="53086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1" name="Shape 3271"/>
            <p:cNvSpPr/>
            <p:nvPr/>
          </p:nvSpPr>
          <p:spPr>
            <a:xfrm>
              <a:off x="54229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2" name="Shape 3272"/>
            <p:cNvSpPr/>
            <p:nvPr/>
          </p:nvSpPr>
          <p:spPr>
            <a:xfrm>
              <a:off x="55372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3" name="Shape 3273"/>
            <p:cNvSpPr/>
            <p:nvPr/>
          </p:nvSpPr>
          <p:spPr>
            <a:xfrm>
              <a:off x="56515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4" name="Shape 3274"/>
            <p:cNvSpPr/>
            <p:nvPr/>
          </p:nvSpPr>
          <p:spPr>
            <a:xfrm>
              <a:off x="57658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5" name="Shape 3275"/>
            <p:cNvSpPr/>
            <p:nvPr/>
          </p:nvSpPr>
          <p:spPr>
            <a:xfrm>
              <a:off x="5880100" y="4699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6" name="Shape 3276"/>
            <p:cNvSpPr/>
            <p:nvPr/>
          </p:nvSpPr>
          <p:spPr>
            <a:xfrm>
              <a:off x="4965700" y="5842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7" name="Shape 3277"/>
            <p:cNvSpPr/>
            <p:nvPr/>
          </p:nvSpPr>
          <p:spPr>
            <a:xfrm>
              <a:off x="5080000" y="5842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8" name="Shape 3278"/>
            <p:cNvSpPr/>
            <p:nvPr/>
          </p:nvSpPr>
          <p:spPr>
            <a:xfrm>
              <a:off x="5194300" y="584200"/>
              <a:ext cx="88900" cy="889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9" name="Shape 3279"/>
            <p:cNvSpPr/>
            <p:nvPr/>
          </p:nvSpPr>
          <p:spPr>
            <a:xfrm>
              <a:off x="5308600" y="5842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0" name="Shape 3280"/>
            <p:cNvSpPr/>
            <p:nvPr/>
          </p:nvSpPr>
          <p:spPr>
            <a:xfrm>
              <a:off x="5422900" y="5842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1" name="Shape 3281"/>
            <p:cNvSpPr/>
            <p:nvPr/>
          </p:nvSpPr>
          <p:spPr>
            <a:xfrm>
              <a:off x="5537200" y="5842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2" name="Shape 3282"/>
            <p:cNvSpPr/>
            <p:nvPr/>
          </p:nvSpPr>
          <p:spPr>
            <a:xfrm>
              <a:off x="5651500" y="5842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3" name="Shape 3283"/>
            <p:cNvSpPr/>
            <p:nvPr/>
          </p:nvSpPr>
          <p:spPr>
            <a:xfrm>
              <a:off x="5765800" y="5842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4" name="Shape 3284"/>
            <p:cNvSpPr/>
            <p:nvPr/>
          </p:nvSpPr>
          <p:spPr>
            <a:xfrm>
              <a:off x="5880100" y="5842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5" name="Shape 3285"/>
            <p:cNvSpPr/>
            <p:nvPr/>
          </p:nvSpPr>
          <p:spPr>
            <a:xfrm>
              <a:off x="49657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6" name="Shape 3286"/>
            <p:cNvSpPr/>
            <p:nvPr/>
          </p:nvSpPr>
          <p:spPr>
            <a:xfrm>
              <a:off x="50800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7" name="Shape 3287"/>
            <p:cNvSpPr/>
            <p:nvPr/>
          </p:nvSpPr>
          <p:spPr>
            <a:xfrm>
              <a:off x="51943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8" name="Shape 3288"/>
            <p:cNvSpPr/>
            <p:nvPr/>
          </p:nvSpPr>
          <p:spPr>
            <a:xfrm>
              <a:off x="53086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9" name="Shape 3289"/>
            <p:cNvSpPr/>
            <p:nvPr/>
          </p:nvSpPr>
          <p:spPr>
            <a:xfrm>
              <a:off x="54229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0" name="Shape 3290"/>
            <p:cNvSpPr/>
            <p:nvPr/>
          </p:nvSpPr>
          <p:spPr>
            <a:xfrm>
              <a:off x="55372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1" name="Shape 3291"/>
            <p:cNvSpPr/>
            <p:nvPr/>
          </p:nvSpPr>
          <p:spPr>
            <a:xfrm>
              <a:off x="56515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2" name="Shape 3292"/>
            <p:cNvSpPr/>
            <p:nvPr/>
          </p:nvSpPr>
          <p:spPr>
            <a:xfrm>
              <a:off x="57658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3" name="Shape 3293"/>
            <p:cNvSpPr/>
            <p:nvPr/>
          </p:nvSpPr>
          <p:spPr>
            <a:xfrm>
              <a:off x="5880100" y="6985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4" name="Shape 3294"/>
            <p:cNvSpPr/>
            <p:nvPr/>
          </p:nvSpPr>
          <p:spPr>
            <a:xfrm>
              <a:off x="49657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5" name="Shape 3295"/>
            <p:cNvSpPr/>
            <p:nvPr/>
          </p:nvSpPr>
          <p:spPr>
            <a:xfrm>
              <a:off x="50800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6" name="Shape 3296"/>
            <p:cNvSpPr/>
            <p:nvPr/>
          </p:nvSpPr>
          <p:spPr>
            <a:xfrm>
              <a:off x="51943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7" name="Shape 3297"/>
            <p:cNvSpPr/>
            <p:nvPr/>
          </p:nvSpPr>
          <p:spPr>
            <a:xfrm>
              <a:off x="53086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8" name="Shape 3298"/>
            <p:cNvSpPr/>
            <p:nvPr/>
          </p:nvSpPr>
          <p:spPr>
            <a:xfrm>
              <a:off x="54229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9" name="Shape 3299"/>
            <p:cNvSpPr/>
            <p:nvPr/>
          </p:nvSpPr>
          <p:spPr>
            <a:xfrm>
              <a:off x="55372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0" name="Shape 3300"/>
            <p:cNvSpPr/>
            <p:nvPr/>
          </p:nvSpPr>
          <p:spPr>
            <a:xfrm>
              <a:off x="56515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1" name="Shape 3301"/>
            <p:cNvSpPr/>
            <p:nvPr/>
          </p:nvSpPr>
          <p:spPr>
            <a:xfrm>
              <a:off x="57658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2" name="Shape 3302"/>
            <p:cNvSpPr/>
            <p:nvPr/>
          </p:nvSpPr>
          <p:spPr>
            <a:xfrm>
              <a:off x="5880100" y="8128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3" name="Shape 3303"/>
            <p:cNvSpPr/>
            <p:nvPr/>
          </p:nvSpPr>
          <p:spPr>
            <a:xfrm>
              <a:off x="49657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4" name="Shape 3304"/>
            <p:cNvSpPr/>
            <p:nvPr/>
          </p:nvSpPr>
          <p:spPr>
            <a:xfrm>
              <a:off x="50800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5" name="Shape 3305"/>
            <p:cNvSpPr/>
            <p:nvPr/>
          </p:nvSpPr>
          <p:spPr>
            <a:xfrm>
              <a:off x="51943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6" name="Shape 3306"/>
            <p:cNvSpPr/>
            <p:nvPr/>
          </p:nvSpPr>
          <p:spPr>
            <a:xfrm>
              <a:off x="53086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7" name="Shape 3307"/>
            <p:cNvSpPr/>
            <p:nvPr/>
          </p:nvSpPr>
          <p:spPr>
            <a:xfrm>
              <a:off x="54229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8" name="Shape 3308"/>
            <p:cNvSpPr/>
            <p:nvPr/>
          </p:nvSpPr>
          <p:spPr>
            <a:xfrm>
              <a:off x="55372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9" name="Shape 3309"/>
            <p:cNvSpPr/>
            <p:nvPr/>
          </p:nvSpPr>
          <p:spPr>
            <a:xfrm>
              <a:off x="56515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0" name="Shape 3310"/>
            <p:cNvSpPr/>
            <p:nvPr/>
          </p:nvSpPr>
          <p:spPr>
            <a:xfrm>
              <a:off x="57658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1" name="Shape 3311"/>
            <p:cNvSpPr/>
            <p:nvPr/>
          </p:nvSpPr>
          <p:spPr>
            <a:xfrm>
              <a:off x="5880100" y="927100"/>
              <a:ext cx="88900" cy="88900"/>
            </a:xfrm>
            <a:prstGeom prst="ellipse">
              <a:avLst/>
            </a:pr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2" name="Shape 3312"/>
            <p:cNvSpPr/>
            <p:nvPr/>
          </p:nvSpPr>
          <p:spPr>
            <a:xfrm>
              <a:off x="4381500" y="101600"/>
              <a:ext cx="482600" cy="482600"/>
            </a:xfrm>
            <a:prstGeom prst="ellipse">
              <a:avLst/>
            </a:prstGeom>
            <a:no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3" name="Shape 3313"/>
            <p:cNvSpPr/>
            <p:nvPr/>
          </p:nvSpPr>
          <p:spPr>
            <a:xfrm>
              <a:off x="4381500" y="101600"/>
              <a:ext cx="482600" cy="482600"/>
            </a:xfrm>
            <a:prstGeom prst="ellipse">
              <a:avLst/>
            </a:prstGeom>
            <a:noFill/>
            <a:ln w="889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4" name="Shape 3314"/>
            <p:cNvSpPr/>
            <p:nvPr/>
          </p:nvSpPr>
          <p:spPr>
            <a:xfrm>
              <a:off x="76200" y="1651000"/>
              <a:ext cx="1236433" cy="1236433"/>
            </a:xfrm>
            <a:prstGeom prst="ellipse">
              <a:avLst/>
            </a:prstGeom>
            <a:noFill/>
            <a:ln w="381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5" name="Shape 3315"/>
            <p:cNvSpPr/>
            <p:nvPr/>
          </p:nvSpPr>
          <p:spPr>
            <a:xfrm>
              <a:off x="76200" y="1651000"/>
              <a:ext cx="1236433" cy="1236433"/>
            </a:xfrm>
            <a:prstGeom prst="ellipse">
              <a:avLst/>
            </a:prstGeom>
            <a:noFill/>
            <a:ln w="2286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6" name="Shape 3316"/>
            <p:cNvSpPr/>
            <p:nvPr/>
          </p:nvSpPr>
          <p:spPr>
            <a:xfrm>
              <a:off x="1625600" y="1651000"/>
              <a:ext cx="1236433" cy="1236433"/>
            </a:xfrm>
            <a:prstGeom prst="ellipse">
              <a:avLst/>
            </a:prstGeom>
            <a:noFill/>
            <a:ln w="12700" cap="flat">
              <a:solidFill>
                <a:srgbClr val="585858"/>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7" name="Shape 3317"/>
            <p:cNvSpPr/>
            <p:nvPr/>
          </p:nvSpPr>
          <p:spPr>
            <a:xfrm>
              <a:off x="1625600" y="1651000"/>
              <a:ext cx="963867" cy="1236433"/>
            </a:xfrm>
            <a:custGeom>
              <a:avLst/>
              <a:gdLst/>
              <a:ahLst/>
              <a:cxnLst>
                <a:cxn ang="0">
                  <a:pos x="wd2" y="hd2"/>
                </a:cxn>
                <a:cxn ang="5400000">
                  <a:pos x="wd2" y="hd2"/>
                </a:cxn>
                <a:cxn ang="10800000">
                  <a:pos x="wd2" y="hd2"/>
                </a:cxn>
                <a:cxn ang="16200000">
                  <a:pos x="wd2" y="hd2"/>
                </a:cxn>
              </a:cxnLst>
              <a:rect l="0" t="0" r="r" b="b"/>
              <a:pathLst>
                <a:path w="21600" h="21600" extrusionOk="0">
                  <a:moveTo>
                    <a:pt x="13854" y="21600"/>
                  </a:moveTo>
                  <a:cubicBezTo>
                    <a:pt x="6203" y="21600"/>
                    <a:pt x="0" y="16765"/>
                    <a:pt x="0" y="10800"/>
                  </a:cubicBezTo>
                  <a:cubicBezTo>
                    <a:pt x="0" y="4836"/>
                    <a:pt x="6203" y="0"/>
                    <a:pt x="13854" y="0"/>
                  </a:cubicBezTo>
                  <a:cubicBezTo>
                    <a:pt x="16723" y="0"/>
                    <a:pt x="19389" y="680"/>
                    <a:pt x="21600" y="1845"/>
                  </a:cubicBezTo>
                </a:path>
              </a:pathLst>
            </a:custGeom>
            <a:noFill/>
            <a:ln w="889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8" name="Shape 3318"/>
            <p:cNvSpPr/>
            <p:nvPr/>
          </p:nvSpPr>
          <p:spPr>
            <a:xfrm>
              <a:off x="3162300" y="1651000"/>
              <a:ext cx="1236427" cy="1236433"/>
            </a:xfrm>
            <a:prstGeom prst="ellipse">
              <a:avLst/>
            </a:prstGeom>
            <a:noFill/>
            <a:ln w="254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9" name="Shape 3319"/>
            <p:cNvSpPr/>
            <p:nvPr/>
          </p:nvSpPr>
          <p:spPr>
            <a:xfrm>
              <a:off x="3162300" y="1651000"/>
              <a:ext cx="618220" cy="1236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16765"/>
                    <a:pt x="0" y="10800"/>
                  </a:cubicBezTo>
                  <a:cubicBezTo>
                    <a:pt x="0" y="4836"/>
                    <a:pt x="9671" y="0"/>
                    <a:pt x="21600" y="0"/>
                  </a:cubicBezTo>
                </a:path>
              </a:pathLst>
            </a:custGeom>
            <a:noFill/>
            <a:ln w="1651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0" name="Shape 3320"/>
            <p:cNvSpPr/>
            <p:nvPr/>
          </p:nvSpPr>
          <p:spPr>
            <a:xfrm>
              <a:off x="4711700" y="1651000"/>
              <a:ext cx="1236427" cy="1236433"/>
            </a:xfrm>
            <a:prstGeom prst="ellipse">
              <a:avLst/>
            </a:prstGeom>
            <a:noFill/>
            <a:ln w="254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1" name="Shape 3321"/>
            <p:cNvSpPr/>
            <p:nvPr/>
          </p:nvSpPr>
          <p:spPr>
            <a:xfrm>
              <a:off x="4711700" y="2260599"/>
              <a:ext cx="618207" cy="618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11929"/>
                    <a:pt x="0" y="0"/>
                  </a:cubicBezTo>
                </a:path>
              </a:pathLst>
            </a:custGeom>
            <a:noFill/>
            <a:ln w="1270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449" name="Group 3449"/>
          <p:cNvGrpSpPr/>
          <p:nvPr/>
        </p:nvGrpSpPr>
        <p:grpSpPr>
          <a:xfrm>
            <a:off x="11095304" y="8733235"/>
            <a:ext cx="1460501" cy="1156855"/>
            <a:chOff x="0" y="0"/>
            <a:chExt cx="1460500" cy="1156853"/>
          </a:xfrm>
        </p:grpSpPr>
        <p:sp>
          <p:nvSpPr>
            <p:cNvPr id="3323" name="Shape 3323"/>
            <p:cNvSpPr/>
            <p:nvPr/>
          </p:nvSpPr>
          <p:spPr>
            <a:xfrm>
              <a:off x="381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4" name="Shape 3324"/>
            <p:cNvSpPr/>
            <p:nvPr/>
          </p:nvSpPr>
          <p:spPr>
            <a:xfrm>
              <a:off x="1015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5" name="Shape 3325"/>
            <p:cNvSpPr/>
            <p:nvPr/>
          </p:nvSpPr>
          <p:spPr>
            <a:xfrm>
              <a:off x="381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6" name="Shape 3326"/>
            <p:cNvSpPr/>
            <p:nvPr/>
          </p:nvSpPr>
          <p:spPr>
            <a:xfrm>
              <a:off x="1396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7" name="Shape 3327"/>
            <p:cNvSpPr/>
            <p:nvPr/>
          </p:nvSpPr>
          <p:spPr>
            <a:xfrm>
              <a:off x="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8" name="Shape 3328"/>
            <p:cNvSpPr/>
            <p:nvPr/>
          </p:nvSpPr>
          <p:spPr>
            <a:xfrm>
              <a:off x="508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9" name="Shape 3329"/>
            <p:cNvSpPr/>
            <p:nvPr/>
          </p:nvSpPr>
          <p:spPr>
            <a:xfrm>
              <a:off x="2540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0" name="Shape 3330"/>
            <p:cNvSpPr/>
            <p:nvPr/>
          </p:nvSpPr>
          <p:spPr>
            <a:xfrm>
              <a:off x="3174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1" name="Shape 3331"/>
            <p:cNvSpPr/>
            <p:nvPr/>
          </p:nvSpPr>
          <p:spPr>
            <a:xfrm>
              <a:off x="2540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2" name="Shape 3332"/>
            <p:cNvSpPr/>
            <p:nvPr/>
          </p:nvSpPr>
          <p:spPr>
            <a:xfrm>
              <a:off x="3555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3" name="Shape 3333"/>
            <p:cNvSpPr/>
            <p:nvPr/>
          </p:nvSpPr>
          <p:spPr>
            <a:xfrm>
              <a:off x="2159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4" name="Shape 3334"/>
            <p:cNvSpPr/>
            <p:nvPr/>
          </p:nvSpPr>
          <p:spPr>
            <a:xfrm>
              <a:off x="2667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5" name="Shape 3335"/>
            <p:cNvSpPr/>
            <p:nvPr/>
          </p:nvSpPr>
          <p:spPr>
            <a:xfrm>
              <a:off x="4699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6" name="Shape 3336"/>
            <p:cNvSpPr/>
            <p:nvPr/>
          </p:nvSpPr>
          <p:spPr>
            <a:xfrm>
              <a:off x="5333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7" name="Shape 3337"/>
            <p:cNvSpPr/>
            <p:nvPr/>
          </p:nvSpPr>
          <p:spPr>
            <a:xfrm>
              <a:off x="4699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8" name="Shape 3338"/>
            <p:cNvSpPr/>
            <p:nvPr/>
          </p:nvSpPr>
          <p:spPr>
            <a:xfrm>
              <a:off x="5714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9" name="Shape 3339"/>
            <p:cNvSpPr/>
            <p:nvPr/>
          </p:nvSpPr>
          <p:spPr>
            <a:xfrm>
              <a:off x="4318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0" name="Shape 3340"/>
            <p:cNvSpPr/>
            <p:nvPr/>
          </p:nvSpPr>
          <p:spPr>
            <a:xfrm>
              <a:off x="4826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1" name="Shape 3341"/>
            <p:cNvSpPr/>
            <p:nvPr/>
          </p:nvSpPr>
          <p:spPr>
            <a:xfrm>
              <a:off x="6858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2" name="Shape 3342"/>
            <p:cNvSpPr/>
            <p:nvPr/>
          </p:nvSpPr>
          <p:spPr>
            <a:xfrm>
              <a:off x="7492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3" name="Shape 3343"/>
            <p:cNvSpPr/>
            <p:nvPr/>
          </p:nvSpPr>
          <p:spPr>
            <a:xfrm>
              <a:off x="6858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4" name="Shape 3344"/>
            <p:cNvSpPr/>
            <p:nvPr/>
          </p:nvSpPr>
          <p:spPr>
            <a:xfrm>
              <a:off x="7873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5" name="Shape 3345"/>
            <p:cNvSpPr/>
            <p:nvPr/>
          </p:nvSpPr>
          <p:spPr>
            <a:xfrm>
              <a:off x="6477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6" name="Shape 3346"/>
            <p:cNvSpPr/>
            <p:nvPr/>
          </p:nvSpPr>
          <p:spPr>
            <a:xfrm>
              <a:off x="6985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7" name="Shape 3347"/>
            <p:cNvSpPr/>
            <p:nvPr/>
          </p:nvSpPr>
          <p:spPr>
            <a:xfrm>
              <a:off x="9017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8" name="Shape 3348"/>
            <p:cNvSpPr/>
            <p:nvPr/>
          </p:nvSpPr>
          <p:spPr>
            <a:xfrm>
              <a:off x="9651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9" name="Shape 3349"/>
            <p:cNvSpPr/>
            <p:nvPr/>
          </p:nvSpPr>
          <p:spPr>
            <a:xfrm>
              <a:off x="9017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0" name="Shape 3350"/>
            <p:cNvSpPr/>
            <p:nvPr/>
          </p:nvSpPr>
          <p:spPr>
            <a:xfrm>
              <a:off x="10032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1" name="Shape 3351"/>
            <p:cNvSpPr/>
            <p:nvPr/>
          </p:nvSpPr>
          <p:spPr>
            <a:xfrm>
              <a:off x="8636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2" name="Shape 3352"/>
            <p:cNvSpPr/>
            <p:nvPr/>
          </p:nvSpPr>
          <p:spPr>
            <a:xfrm>
              <a:off x="9144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3" name="Shape 3353"/>
            <p:cNvSpPr/>
            <p:nvPr/>
          </p:nvSpPr>
          <p:spPr>
            <a:xfrm>
              <a:off x="11176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4" name="Shape 3354"/>
            <p:cNvSpPr/>
            <p:nvPr/>
          </p:nvSpPr>
          <p:spPr>
            <a:xfrm>
              <a:off x="11810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5" name="Shape 3355"/>
            <p:cNvSpPr/>
            <p:nvPr/>
          </p:nvSpPr>
          <p:spPr>
            <a:xfrm>
              <a:off x="11176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6" name="Shape 3356"/>
            <p:cNvSpPr/>
            <p:nvPr/>
          </p:nvSpPr>
          <p:spPr>
            <a:xfrm>
              <a:off x="12191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7" name="Shape 3357"/>
            <p:cNvSpPr/>
            <p:nvPr/>
          </p:nvSpPr>
          <p:spPr>
            <a:xfrm>
              <a:off x="10795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8" name="Shape 3358"/>
            <p:cNvSpPr/>
            <p:nvPr/>
          </p:nvSpPr>
          <p:spPr>
            <a:xfrm>
              <a:off x="11303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9" name="Shape 3359"/>
            <p:cNvSpPr/>
            <p:nvPr/>
          </p:nvSpPr>
          <p:spPr>
            <a:xfrm>
              <a:off x="13335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0" name="Shape 3360"/>
            <p:cNvSpPr/>
            <p:nvPr/>
          </p:nvSpPr>
          <p:spPr>
            <a:xfrm>
              <a:off x="13969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1" name="Shape 3361"/>
            <p:cNvSpPr/>
            <p:nvPr/>
          </p:nvSpPr>
          <p:spPr>
            <a:xfrm>
              <a:off x="13335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2" name="Shape 3362"/>
            <p:cNvSpPr/>
            <p:nvPr/>
          </p:nvSpPr>
          <p:spPr>
            <a:xfrm>
              <a:off x="14350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3" name="Shape 3363"/>
            <p:cNvSpPr/>
            <p:nvPr/>
          </p:nvSpPr>
          <p:spPr>
            <a:xfrm>
              <a:off x="12954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4" name="Shape 3364"/>
            <p:cNvSpPr/>
            <p:nvPr/>
          </p:nvSpPr>
          <p:spPr>
            <a:xfrm>
              <a:off x="1346200" y="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5" name="Shape 3365"/>
            <p:cNvSpPr/>
            <p:nvPr/>
          </p:nvSpPr>
          <p:spPr>
            <a:xfrm>
              <a:off x="381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6" name="Shape 3366"/>
            <p:cNvSpPr/>
            <p:nvPr/>
          </p:nvSpPr>
          <p:spPr>
            <a:xfrm>
              <a:off x="1015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7" name="Shape 3367"/>
            <p:cNvSpPr/>
            <p:nvPr/>
          </p:nvSpPr>
          <p:spPr>
            <a:xfrm>
              <a:off x="381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8" name="Shape 3368"/>
            <p:cNvSpPr/>
            <p:nvPr/>
          </p:nvSpPr>
          <p:spPr>
            <a:xfrm>
              <a:off x="1396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9" name="Shape 3369"/>
            <p:cNvSpPr/>
            <p:nvPr/>
          </p:nvSpPr>
          <p:spPr>
            <a:xfrm>
              <a:off x="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0" name="Shape 3370"/>
            <p:cNvSpPr/>
            <p:nvPr/>
          </p:nvSpPr>
          <p:spPr>
            <a:xfrm>
              <a:off x="508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1" name="Shape 3371"/>
            <p:cNvSpPr/>
            <p:nvPr/>
          </p:nvSpPr>
          <p:spPr>
            <a:xfrm>
              <a:off x="2540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2" name="Shape 3372"/>
            <p:cNvSpPr/>
            <p:nvPr/>
          </p:nvSpPr>
          <p:spPr>
            <a:xfrm>
              <a:off x="3174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3" name="Shape 3373"/>
            <p:cNvSpPr/>
            <p:nvPr/>
          </p:nvSpPr>
          <p:spPr>
            <a:xfrm>
              <a:off x="2540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4" name="Shape 3374"/>
            <p:cNvSpPr/>
            <p:nvPr/>
          </p:nvSpPr>
          <p:spPr>
            <a:xfrm>
              <a:off x="3555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5" name="Shape 3375"/>
            <p:cNvSpPr/>
            <p:nvPr/>
          </p:nvSpPr>
          <p:spPr>
            <a:xfrm>
              <a:off x="2159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6" name="Shape 3376"/>
            <p:cNvSpPr/>
            <p:nvPr/>
          </p:nvSpPr>
          <p:spPr>
            <a:xfrm>
              <a:off x="2667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7" name="Shape 3377"/>
            <p:cNvSpPr/>
            <p:nvPr/>
          </p:nvSpPr>
          <p:spPr>
            <a:xfrm>
              <a:off x="4699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8" name="Shape 3378"/>
            <p:cNvSpPr/>
            <p:nvPr/>
          </p:nvSpPr>
          <p:spPr>
            <a:xfrm>
              <a:off x="5333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9" name="Shape 3379"/>
            <p:cNvSpPr/>
            <p:nvPr/>
          </p:nvSpPr>
          <p:spPr>
            <a:xfrm>
              <a:off x="4699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0" name="Shape 3380"/>
            <p:cNvSpPr/>
            <p:nvPr/>
          </p:nvSpPr>
          <p:spPr>
            <a:xfrm>
              <a:off x="5714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1" name="Shape 3381"/>
            <p:cNvSpPr/>
            <p:nvPr/>
          </p:nvSpPr>
          <p:spPr>
            <a:xfrm>
              <a:off x="4318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2" name="Shape 3382"/>
            <p:cNvSpPr/>
            <p:nvPr/>
          </p:nvSpPr>
          <p:spPr>
            <a:xfrm>
              <a:off x="4826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3" name="Shape 3383"/>
            <p:cNvSpPr/>
            <p:nvPr/>
          </p:nvSpPr>
          <p:spPr>
            <a:xfrm>
              <a:off x="6858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4" name="Shape 3384"/>
            <p:cNvSpPr/>
            <p:nvPr/>
          </p:nvSpPr>
          <p:spPr>
            <a:xfrm>
              <a:off x="7492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5" name="Shape 3385"/>
            <p:cNvSpPr/>
            <p:nvPr/>
          </p:nvSpPr>
          <p:spPr>
            <a:xfrm>
              <a:off x="6858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6" name="Shape 3386"/>
            <p:cNvSpPr/>
            <p:nvPr/>
          </p:nvSpPr>
          <p:spPr>
            <a:xfrm>
              <a:off x="7873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7" name="Shape 3387"/>
            <p:cNvSpPr/>
            <p:nvPr/>
          </p:nvSpPr>
          <p:spPr>
            <a:xfrm>
              <a:off x="6477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8" name="Shape 3388"/>
            <p:cNvSpPr/>
            <p:nvPr/>
          </p:nvSpPr>
          <p:spPr>
            <a:xfrm>
              <a:off x="6985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9" name="Shape 3389"/>
            <p:cNvSpPr/>
            <p:nvPr/>
          </p:nvSpPr>
          <p:spPr>
            <a:xfrm>
              <a:off x="9017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0" name="Shape 3390"/>
            <p:cNvSpPr/>
            <p:nvPr/>
          </p:nvSpPr>
          <p:spPr>
            <a:xfrm>
              <a:off x="9651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1" name="Shape 3391"/>
            <p:cNvSpPr/>
            <p:nvPr/>
          </p:nvSpPr>
          <p:spPr>
            <a:xfrm>
              <a:off x="9017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2" name="Shape 3392"/>
            <p:cNvSpPr/>
            <p:nvPr/>
          </p:nvSpPr>
          <p:spPr>
            <a:xfrm>
              <a:off x="10032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3" name="Shape 3393"/>
            <p:cNvSpPr/>
            <p:nvPr/>
          </p:nvSpPr>
          <p:spPr>
            <a:xfrm>
              <a:off x="8636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4" name="Shape 3394"/>
            <p:cNvSpPr/>
            <p:nvPr/>
          </p:nvSpPr>
          <p:spPr>
            <a:xfrm>
              <a:off x="9144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5" name="Shape 3395"/>
            <p:cNvSpPr/>
            <p:nvPr/>
          </p:nvSpPr>
          <p:spPr>
            <a:xfrm>
              <a:off x="11176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6" name="Shape 3396"/>
            <p:cNvSpPr/>
            <p:nvPr/>
          </p:nvSpPr>
          <p:spPr>
            <a:xfrm>
              <a:off x="11810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7" name="Shape 3397"/>
            <p:cNvSpPr/>
            <p:nvPr/>
          </p:nvSpPr>
          <p:spPr>
            <a:xfrm>
              <a:off x="11176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8" name="Shape 3398"/>
            <p:cNvSpPr/>
            <p:nvPr/>
          </p:nvSpPr>
          <p:spPr>
            <a:xfrm>
              <a:off x="12191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9" name="Shape 3399"/>
            <p:cNvSpPr/>
            <p:nvPr/>
          </p:nvSpPr>
          <p:spPr>
            <a:xfrm>
              <a:off x="10795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0" name="Shape 3400"/>
            <p:cNvSpPr/>
            <p:nvPr/>
          </p:nvSpPr>
          <p:spPr>
            <a:xfrm>
              <a:off x="11303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1" name="Shape 3401"/>
            <p:cNvSpPr/>
            <p:nvPr/>
          </p:nvSpPr>
          <p:spPr>
            <a:xfrm>
              <a:off x="13335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2" name="Shape 3402"/>
            <p:cNvSpPr/>
            <p:nvPr/>
          </p:nvSpPr>
          <p:spPr>
            <a:xfrm>
              <a:off x="13969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3" name="Shape 3403"/>
            <p:cNvSpPr/>
            <p:nvPr/>
          </p:nvSpPr>
          <p:spPr>
            <a:xfrm>
              <a:off x="13335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4" name="Shape 3404"/>
            <p:cNvSpPr/>
            <p:nvPr/>
          </p:nvSpPr>
          <p:spPr>
            <a:xfrm>
              <a:off x="14350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5" name="Shape 3405"/>
            <p:cNvSpPr/>
            <p:nvPr/>
          </p:nvSpPr>
          <p:spPr>
            <a:xfrm>
              <a:off x="12954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6" name="Shape 3406"/>
            <p:cNvSpPr/>
            <p:nvPr/>
          </p:nvSpPr>
          <p:spPr>
            <a:xfrm>
              <a:off x="1346200" y="4064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7" name="Shape 3407"/>
            <p:cNvSpPr/>
            <p:nvPr/>
          </p:nvSpPr>
          <p:spPr>
            <a:xfrm>
              <a:off x="381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8" name="Shape 3408"/>
            <p:cNvSpPr/>
            <p:nvPr/>
          </p:nvSpPr>
          <p:spPr>
            <a:xfrm>
              <a:off x="1015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9" name="Shape 3409"/>
            <p:cNvSpPr/>
            <p:nvPr/>
          </p:nvSpPr>
          <p:spPr>
            <a:xfrm>
              <a:off x="381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0" name="Shape 3410"/>
            <p:cNvSpPr/>
            <p:nvPr/>
          </p:nvSpPr>
          <p:spPr>
            <a:xfrm>
              <a:off x="1396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1" name="Shape 3411"/>
            <p:cNvSpPr/>
            <p:nvPr/>
          </p:nvSpPr>
          <p:spPr>
            <a:xfrm>
              <a:off x="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2" name="Shape 3412"/>
            <p:cNvSpPr/>
            <p:nvPr/>
          </p:nvSpPr>
          <p:spPr>
            <a:xfrm>
              <a:off x="508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3" name="Shape 3413"/>
            <p:cNvSpPr/>
            <p:nvPr/>
          </p:nvSpPr>
          <p:spPr>
            <a:xfrm>
              <a:off x="2540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4" name="Shape 3414"/>
            <p:cNvSpPr/>
            <p:nvPr/>
          </p:nvSpPr>
          <p:spPr>
            <a:xfrm>
              <a:off x="3174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5" name="Shape 3415"/>
            <p:cNvSpPr/>
            <p:nvPr/>
          </p:nvSpPr>
          <p:spPr>
            <a:xfrm>
              <a:off x="2540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6" name="Shape 3416"/>
            <p:cNvSpPr/>
            <p:nvPr/>
          </p:nvSpPr>
          <p:spPr>
            <a:xfrm>
              <a:off x="3555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7" name="Shape 3417"/>
            <p:cNvSpPr/>
            <p:nvPr/>
          </p:nvSpPr>
          <p:spPr>
            <a:xfrm>
              <a:off x="2159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8" name="Shape 3418"/>
            <p:cNvSpPr/>
            <p:nvPr/>
          </p:nvSpPr>
          <p:spPr>
            <a:xfrm>
              <a:off x="2667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19" name="Shape 3419"/>
            <p:cNvSpPr/>
            <p:nvPr/>
          </p:nvSpPr>
          <p:spPr>
            <a:xfrm>
              <a:off x="4699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0" name="Shape 3420"/>
            <p:cNvSpPr/>
            <p:nvPr/>
          </p:nvSpPr>
          <p:spPr>
            <a:xfrm>
              <a:off x="5333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1" name="Shape 3421"/>
            <p:cNvSpPr/>
            <p:nvPr/>
          </p:nvSpPr>
          <p:spPr>
            <a:xfrm>
              <a:off x="4699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2" name="Shape 3422"/>
            <p:cNvSpPr/>
            <p:nvPr/>
          </p:nvSpPr>
          <p:spPr>
            <a:xfrm>
              <a:off x="5714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3" name="Shape 3423"/>
            <p:cNvSpPr/>
            <p:nvPr/>
          </p:nvSpPr>
          <p:spPr>
            <a:xfrm>
              <a:off x="4318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4" name="Shape 3424"/>
            <p:cNvSpPr/>
            <p:nvPr/>
          </p:nvSpPr>
          <p:spPr>
            <a:xfrm>
              <a:off x="4826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5" name="Shape 3425"/>
            <p:cNvSpPr/>
            <p:nvPr/>
          </p:nvSpPr>
          <p:spPr>
            <a:xfrm>
              <a:off x="6858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6" name="Shape 3426"/>
            <p:cNvSpPr/>
            <p:nvPr/>
          </p:nvSpPr>
          <p:spPr>
            <a:xfrm>
              <a:off x="7492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7" name="Shape 3427"/>
            <p:cNvSpPr/>
            <p:nvPr/>
          </p:nvSpPr>
          <p:spPr>
            <a:xfrm>
              <a:off x="6858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8" name="Shape 3428"/>
            <p:cNvSpPr/>
            <p:nvPr/>
          </p:nvSpPr>
          <p:spPr>
            <a:xfrm>
              <a:off x="7873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9" name="Shape 3429"/>
            <p:cNvSpPr/>
            <p:nvPr/>
          </p:nvSpPr>
          <p:spPr>
            <a:xfrm>
              <a:off x="6477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0" name="Shape 3430"/>
            <p:cNvSpPr/>
            <p:nvPr/>
          </p:nvSpPr>
          <p:spPr>
            <a:xfrm>
              <a:off x="6985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1" name="Shape 3431"/>
            <p:cNvSpPr/>
            <p:nvPr/>
          </p:nvSpPr>
          <p:spPr>
            <a:xfrm>
              <a:off x="9017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2" name="Shape 3432"/>
            <p:cNvSpPr/>
            <p:nvPr/>
          </p:nvSpPr>
          <p:spPr>
            <a:xfrm>
              <a:off x="9651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3" name="Shape 3433"/>
            <p:cNvSpPr/>
            <p:nvPr/>
          </p:nvSpPr>
          <p:spPr>
            <a:xfrm>
              <a:off x="9017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4" name="Shape 3434"/>
            <p:cNvSpPr/>
            <p:nvPr/>
          </p:nvSpPr>
          <p:spPr>
            <a:xfrm>
              <a:off x="10032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5" name="Shape 3435"/>
            <p:cNvSpPr/>
            <p:nvPr/>
          </p:nvSpPr>
          <p:spPr>
            <a:xfrm>
              <a:off x="8636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6" name="Shape 3436"/>
            <p:cNvSpPr/>
            <p:nvPr/>
          </p:nvSpPr>
          <p:spPr>
            <a:xfrm>
              <a:off x="9144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7" name="Shape 3437"/>
            <p:cNvSpPr/>
            <p:nvPr/>
          </p:nvSpPr>
          <p:spPr>
            <a:xfrm>
              <a:off x="11176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8" name="Shape 3438"/>
            <p:cNvSpPr/>
            <p:nvPr/>
          </p:nvSpPr>
          <p:spPr>
            <a:xfrm>
              <a:off x="11810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9" name="Shape 3439"/>
            <p:cNvSpPr/>
            <p:nvPr/>
          </p:nvSpPr>
          <p:spPr>
            <a:xfrm>
              <a:off x="11176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0" name="Shape 3440"/>
            <p:cNvSpPr/>
            <p:nvPr/>
          </p:nvSpPr>
          <p:spPr>
            <a:xfrm>
              <a:off x="12191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1" name="Shape 3441"/>
            <p:cNvSpPr/>
            <p:nvPr/>
          </p:nvSpPr>
          <p:spPr>
            <a:xfrm>
              <a:off x="10795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2" name="Shape 3442"/>
            <p:cNvSpPr/>
            <p:nvPr/>
          </p:nvSpPr>
          <p:spPr>
            <a:xfrm>
              <a:off x="11303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3" name="Shape 3443"/>
            <p:cNvSpPr/>
            <p:nvPr/>
          </p:nvSpPr>
          <p:spPr>
            <a:xfrm>
              <a:off x="13335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4" name="Shape 3444"/>
            <p:cNvSpPr/>
            <p:nvPr/>
          </p:nvSpPr>
          <p:spPr>
            <a:xfrm>
              <a:off x="13969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5" name="Shape 3445"/>
            <p:cNvSpPr/>
            <p:nvPr/>
          </p:nvSpPr>
          <p:spPr>
            <a:xfrm>
              <a:off x="13335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6" name="Shape 3446"/>
            <p:cNvSpPr/>
            <p:nvPr/>
          </p:nvSpPr>
          <p:spPr>
            <a:xfrm>
              <a:off x="14350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7" name="Shape 3447"/>
            <p:cNvSpPr/>
            <p:nvPr/>
          </p:nvSpPr>
          <p:spPr>
            <a:xfrm>
              <a:off x="12954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8" name="Shape 3448"/>
            <p:cNvSpPr/>
            <p:nvPr/>
          </p:nvSpPr>
          <p:spPr>
            <a:xfrm>
              <a:off x="1346200" y="812800"/>
              <a:ext cx="63500" cy="6352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540" name="Group 3540"/>
          <p:cNvGrpSpPr/>
          <p:nvPr/>
        </p:nvGrpSpPr>
        <p:grpSpPr>
          <a:xfrm>
            <a:off x="12733604" y="8733235"/>
            <a:ext cx="1028701" cy="1156855"/>
            <a:chOff x="0" y="0"/>
            <a:chExt cx="1028700" cy="1156853"/>
          </a:xfrm>
        </p:grpSpPr>
        <p:sp>
          <p:nvSpPr>
            <p:cNvPr id="3450" name="Shape 3450"/>
            <p:cNvSpPr/>
            <p:nvPr/>
          </p:nvSpPr>
          <p:spPr>
            <a:xfrm>
              <a:off x="381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1" name="Shape 3451"/>
            <p:cNvSpPr/>
            <p:nvPr/>
          </p:nvSpPr>
          <p:spPr>
            <a:xfrm>
              <a:off x="1015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2" name="Shape 3452"/>
            <p:cNvSpPr/>
            <p:nvPr/>
          </p:nvSpPr>
          <p:spPr>
            <a:xfrm>
              <a:off x="381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3" name="Shape 3453"/>
            <p:cNvSpPr/>
            <p:nvPr/>
          </p:nvSpPr>
          <p:spPr>
            <a:xfrm>
              <a:off x="1396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4" name="Shape 3454"/>
            <p:cNvSpPr/>
            <p:nvPr/>
          </p:nvSpPr>
          <p:spPr>
            <a:xfrm>
              <a:off x="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5" name="Shape 3455"/>
            <p:cNvSpPr/>
            <p:nvPr/>
          </p:nvSpPr>
          <p:spPr>
            <a:xfrm>
              <a:off x="50800" y="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6" name="Shape 3456"/>
            <p:cNvSpPr/>
            <p:nvPr/>
          </p:nvSpPr>
          <p:spPr>
            <a:xfrm>
              <a:off x="2540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7" name="Shape 3457"/>
            <p:cNvSpPr/>
            <p:nvPr/>
          </p:nvSpPr>
          <p:spPr>
            <a:xfrm>
              <a:off x="3174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8" name="Shape 3458"/>
            <p:cNvSpPr/>
            <p:nvPr/>
          </p:nvSpPr>
          <p:spPr>
            <a:xfrm>
              <a:off x="2540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9" name="Shape 3459"/>
            <p:cNvSpPr/>
            <p:nvPr/>
          </p:nvSpPr>
          <p:spPr>
            <a:xfrm>
              <a:off x="3555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0" name="Shape 3460"/>
            <p:cNvSpPr/>
            <p:nvPr/>
          </p:nvSpPr>
          <p:spPr>
            <a:xfrm>
              <a:off x="2159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1" name="Shape 3461"/>
            <p:cNvSpPr/>
            <p:nvPr/>
          </p:nvSpPr>
          <p:spPr>
            <a:xfrm>
              <a:off x="266700" y="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2" name="Shape 3462"/>
            <p:cNvSpPr/>
            <p:nvPr/>
          </p:nvSpPr>
          <p:spPr>
            <a:xfrm>
              <a:off x="4699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3" name="Shape 3463"/>
            <p:cNvSpPr/>
            <p:nvPr/>
          </p:nvSpPr>
          <p:spPr>
            <a:xfrm>
              <a:off x="5333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4" name="Shape 3464"/>
            <p:cNvSpPr/>
            <p:nvPr/>
          </p:nvSpPr>
          <p:spPr>
            <a:xfrm>
              <a:off x="4699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5" name="Shape 3465"/>
            <p:cNvSpPr/>
            <p:nvPr/>
          </p:nvSpPr>
          <p:spPr>
            <a:xfrm>
              <a:off x="5714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6" name="Shape 3466"/>
            <p:cNvSpPr/>
            <p:nvPr/>
          </p:nvSpPr>
          <p:spPr>
            <a:xfrm>
              <a:off x="4318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7" name="Shape 3467"/>
            <p:cNvSpPr/>
            <p:nvPr/>
          </p:nvSpPr>
          <p:spPr>
            <a:xfrm>
              <a:off x="482600" y="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8" name="Shape 3468"/>
            <p:cNvSpPr/>
            <p:nvPr/>
          </p:nvSpPr>
          <p:spPr>
            <a:xfrm>
              <a:off x="6858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9" name="Shape 3469"/>
            <p:cNvSpPr/>
            <p:nvPr/>
          </p:nvSpPr>
          <p:spPr>
            <a:xfrm>
              <a:off x="7492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0" name="Shape 3470"/>
            <p:cNvSpPr/>
            <p:nvPr/>
          </p:nvSpPr>
          <p:spPr>
            <a:xfrm>
              <a:off x="6858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1" name="Shape 3471"/>
            <p:cNvSpPr/>
            <p:nvPr/>
          </p:nvSpPr>
          <p:spPr>
            <a:xfrm>
              <a:off x="7873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2" name="Shape 3472"/>
            <p:cNvSpPr/>
            <p:nvPr/>
          </p:nvSpPr>
          <p:spPr>
            <a:xfrm>
              <a:off x="6477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3" name="Shape 3473"/>
            <p:cNvSpPr/>
            <p:nvPr/>
          </p:nvSpPr>
          <p:spPr>
            <a:xfrm>
              <a:off x="698500" y="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4" name="Shape 3474"/>
            <p:cNvSpPr/>
            <p:nvPr/>
          </p:nvSpPr>
          <p:spPr>
            <a:xfrm>
              <a:off x="901700" y="635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5" name="Shape 3475"/>
            <p:cNvSpPr/>
            <p:nvPr/>
          </p:nvSpPr>
          <p:spPr>
            <a:xfrm>
              <a:off x="965199" y="2032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6" name="Shape 3476"/>
            <p:cNvSpPr/>
            <p:nvPr/>
          </p:nvSpPr>
          <p:spPr>
            <a:xfrm>
              <a:off x="901700" y="2032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7" name="Shape 3477"/>
            <p:cNvSpPr/>
            <p:nvPr/>
          </p:nvSpPr>
          <p:spPr>
            <a:xfrm>
              <a:off x="1003299" y="762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8" name="Shape 3478"/>
            <p:cNvSpPr/>
            <p:nvPr/>
          </p:nvSpPr>
          <p:spPr>
            <a:xfrm>
              <a:off x="863600" y="762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9" name="Shape 3479"/>
            <p:cNvSpPr/>
            <p:nvPr/>
          </p:nvSpPr>
          <p:spPr>
            <a:xfrm>
              <a:off x="914400" y="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0" name="Shape 3480"/>
            <p:cNvSpPr/>
            <p:nvPr/>
          </p:nvSpPr>
          <p:spPr>
            <a:xfrm>
              <a:off x="381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1" name="Shape 3481"/>
            <p:cNvSpPr/>
            <p:nvPr/>
          </p:nvSpPr>
          <p:spPr>
            <a:xfrm>
              <a:off x="1015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2" name="Shape 3482"/>
            <p:cNvSpPr/>
            <p:nvPr/>
          </p:nvSpPr>
          <p:spPr>
            <a:xfrm>
              <a:off x="381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3" name="Shape 3483"/>
            <p:cNvSpPr/>
            <p:nvPr/>
          </p:nvSpPr>
          <p:spPr>
            <a:xfrm>
              <a:off x="1396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4" name="Shape 3484"/>
            <p:cNvSpPr/>
            <p:nvPr/>
          </p:nvSpPr>
          <p:spPr>
            <a:xfrm>
              <a:off x="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5" name="Shape 3485"/>
            <p:cNvSpPr/>
            <p:nvPr/>
          </p:nvSpPr>
          <p:spPr>
            <a:xfrm>
              <a:off x="50800" y="4064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6" name="Shape 3486"/>
            <p:cNvSpPr/>
            <p:nvPr/>
          </p:nvSpPr>
          <p:spPr>
            <a:xfrm>
              <a:off x="2540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7" name="Shape 3487"/>
            <p:cNvSpPr/>
            <p:nvPr/>
          </p:nvSpPr>
          <p:spPr>
            <a:xfrm>
              <a:off x="3174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8" name="Shape 3488"/>
            <p:cNvSpPr/>
            <p:nvPr/>
          </p:nvSpPr>
          <p:spPr>
            <a:xfrm>
              <a:off x="2540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9" name="Shape 3489"/>
            <p:cNvSpPr/>
            <p:nvPr/>
          </p:nvSpPr>
          <p:spPr>
            <a:xfrm>
              <a:off x="3555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0" name="Shape 3490"/>
            <p:cNvSpPr/>
            <p:nvPr/>
          </p:nvSpPr>
          <p:spPr>
            <a:xfrm>
              <a:off x="2159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1" name="Shape 3491"/>
            <p:cNvSpPr/>
            <p:nvPr/>
          </p:nvSpPr>
          <p:spPr>
            <a:xfrm>
              <a:off x="266700" y="4064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2" name="Shape 3492"/>
            <p:cNvSpPr/>
            <p:nvPr/>
          </p:nvSpPr>
          <p:spPr>
            <a:xfrm>
              <a:off x="4699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3" name="Shape 3493"/>
            <p:cNvSpPr/>
            <p:nvPr/>
          </p:nvSpPr>
          <p:spPr>
            <a:xfrm>
              <a:off x="5333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4" name="Shape 3494"/>
            <p:cNvSpPr/>
            <p:nvPr/>
          </p:nvSpPr>
          <p:spPr>
            <a:xfrm>
              <a:off x="4699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5" name="Shape 3495"/>
            <p:cNvSpPr/>
            <p:nvPr/>
          </p:nvSpPr>
          <p:spPr>
            <a:xfrm>
              <a:off x="5714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6" name="Shape 3496"/>
            <p:cNvSpPr/>
            <p:nvPr/>
          </p:nvSpPr>
          <p:spPr>
            <a:xfrm>
              <a:off x="4318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7" name="Shape 3497"/>
            <p:cNvSpPr/>
            <p:nvPr/>
          </p:nvSpPr>
          <p:spPr>
            <a:xfrm>
              <a:off x="482600" y="4064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8" name="Shape 3498"/>
            <p:cNvSpPr/>
            <p:nvPr/>
          </p:nvSpPr>
          <p:spPr>
            <a:xfrm>
              <a:off x="6858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99" name="Shape 3499"/>
            <p:cNvSpPr/>
            <p:nvPr/>
          </p:nvSpPr>
          <p:spPr>
            <a:xfrm>
              <a:off x="7492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0" name="Shape 3500"/>
            <p:cNvSpPr/>
            <p:nvPr/>
          </p:nvSpPr>
          <p:spPr>
            <a:xfrm>
              <a:off x="6858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1" name="Shape 3501"/>
            <p:cNvSpPr/>
            <p:nvPr/>
          </p:nvSpPr>
          <p:spPr>
            <a:xfrm>
              <a:off x="7873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2" name="Shape 3502"/>
            <p:cNvSpPr/>
            <p:nvPr/>
          </p:nvSpPr>
          <p:spPr>
            <a:xfrm>
              <a:off x="6477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3" name="Shape 3503"/>
            <p:cNvSpPr/>
            <p:nvPr/>
          </p:nvSpPr>
          <p:spPr>
            <a:xfrm>
              <a:off x="698500" y="4064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4" name="Shape 3504"/>
            <p:cNvSpPr/>
            <p:nvPr/>
          </p:nvSpPr>
          <p:spPr>
            <a:xfrm>
              <a:off x="901700" y="4699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5" name="Shape 3505"/>
            <p:cNvSpPr/>
            <p:nvPr/>
          </p:nvSpPr>
          <p:spPr>
            <a:xfrm>
              <a:off x="965199" y="6096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6" name="Shape 3506"/>
            <p:cNvSpPr/>
            <p:nvPr/>
          </p:nvSpPr>
          <p:spPr>
            <a:xfrm>
              <a:off x="901700" y="6096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7" name="Shape 3507"/>
            <p:cNvSpPr/>
            <p:nvPr/>
          </p:nvSpPr>
          <p:spPr>
            <a:xfrm>
              <a:off x="1003299" y="4826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8" name="Shape 3508"/>
            <p:cNvSpPr/>
            <p:nvPr/>
          </p:nvSpPr>
          <p:spPr>
            <a:xfrm>
              <a:off x="863600" y="4826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09" name="Shape 3509"/>
            <p:cNvSpPr/>
            <p:nvPr/>
          </p:nvSpPr>
          <p:spPr>
            <a:xfrm>
              <a:off x="914400" y="4064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0" name="Shape 3510"/>
            <p:cNvSpPr/>
            <p:nvPr/>
          </p:nvSpPr>
          <p:spPr>
            <a:xfrm>
              <a:off x="381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1" name="Shape 3511"/>
            <p:cNvSpPr/>
            <p:nvPr/>
          </p:nvSpPr>
          <p:spPr>
            <a:xfrm>
              <a:off x="1015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2" name="Shape 3512"/>
            <p:cNvSpPr/>
            <p:nvPr/>
          </p:nvSpPr>
          <p:spPr>
            <a:xfrm>
              <a:off x="381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3" name="Shape 3513"/>
            <p:cNvSpPr/>
            <p:nvPr/>
          </p:nvSpPr>
          <p:spPr>
            <a:xfrm>
              <a:off x="1396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4" name="Shape 3514"/>
            <p:cNvSpPr/>
            <p:nvPr/>
          </p:nvSpPr>
          <p:spPr>
            <a:xfrm>
              <a:off x="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5" name="Shape 3515"/>
            <p:cNvSpPr/>
            <p:nvPr/>
          </p:nvSpPr>
          <p:spPr>
            <a:xfrm>
              <a:off x="50800" y="8128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6" name="Shape 3516"/>
            <p:cNvSpPr/>
            <p:nvPr/>
          </p:nvSpPr>
          <p:spPr>
            <a:xfrm>
              <a:off x="2540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7" name="Shape 3517"/>
            <p:cNvSpPr/>
            <p:nvPr/>
          </p:nvSpPr>
          <p:spPr>
            <a:xfrm>
              <a:off x="3174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8" name="Shape 3518"/>
            <p:cNvSpPr/>
            <p:nvPr/>
          </p:nvSpPr>
          <p:spPr>
            <a:xfrm>
              <a:off x="2540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19" name="Shape 3519"/>
            <p:cNvSpPr/>
            <p:nvPr/>
          </p:nvSpPr>
          <p:spPr>
            <a:xfrm>
              <a:off x="3555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0" name="Shape 3520"/>
            <p:cNvSpPr/>
            <p:nvPr/>
          </p:nvSpPr>
          <p:spPr>
            <a:xfrm>
              <a:off x="2159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1" name="Shape 3521"/>
            <p:cNvSpPr/>
            <p:nvPr/>
          </p:nvSpPr>
          <p:spPr>
            <a:xfrm>
              <a:off x="266700" y="8128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2" name="Shape 3522"/>
            <p:cNvSpPr/>
            <p:nvPr/>
          </p:nvSpPr>
          <p:spPr>
            <a:xfrm>
              <a:off x="4699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3" name="Shape 3523"/>
            <p:cNvSpPr/>
            <p:nvPr/>
          </p:nvSpPr>
          <p:spPr>
            <a:xfrm>
              <a:off x="5333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4" name="Shape 3524"/>
            <p:cNvSpPr/>
            <p:nvPr/>
          </p:nvSpPr>
          <p:spPr>
            <a:xfrm>
              <a:off x="4699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5" name="Shape 3525"/>
            <p:cNvSpPr/>
            <p:nvPr/>
          </p:nvSpPr>
          <p:spPr>
            <a:xfrm>
              <a:off x="5714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6" name="Shape 3526"/>
            <p:cNvSpPr/>
            <p:nvPr/>
          </p:nvSpPr>
          <p:spPr>
            <a:xfrm>
              <a:off x="4318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7" name="Shape 3527"/>
            <p:cNvSpPr/>
            <p:nvPr/>
          </p:nvSpPr>
          <p:spPr>
            <a:xfrm>
              <a:off x="482600" y="8128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8" name="Shape 3528"/>
            <p:cNvSpPr/>
            <p:nvPr/>
          </p:nvSpPr>
          <p:spPr>
            <a:xfrm>
              <a:off x="6858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9" name="Shape 3529"/>
            <p:cNvSpPr/>
            <p:nvPr/>
          </p:nvSpPr>
          <p:spPr>
            <a:xfrm>
              <a:off x="7492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0" name="Shape 3530"/>
            <p:cNvSpPr/>
            <p:nvPr/>
          </p:nvSpPr>
          <p:spPr>
            <a:xfrm>
              <a:off x="6858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1" name="Shape 3531"/>
            <p:cNvSpPr/>
            <p:nvPr/>
          </p:nvSpPr>
          <p:spPr>
            <a:xfrm>
              <a:off x="7873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2" name="Shape 3532"/>
            <p:cNvSpPr/>
            <p:nvPr/>
          </p:nvSpPr>
          <p:spPr>
            <a:xfrm>
              <a:off x="6477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3" name="Shape 3533"/>
            <p:cNvSpPr/>
            <p:nvPr/>
          </p:nvSpPr>
          <p:spPr>
            <a:xfrm>
              <a:off x="698500" y="8128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4" name="Shape 3534"/>
            <p:cNvSpPr/>
            <p:nvPr/>
          </p:nvSpPr>
          <p:spPr>
            <a:xfrm>
              <a:off x="901700" y="876300"/>
              <a:ext cx="889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723"/>
                  </a:moveTo>
                  <a:cubicBezTo>
                    <a:pt x="21600" y="1219"/>
                    <a:pt x="19858" y="0"/>
                    <a:pt x="17710" y="0"/>
                  </a:cubicBezTo>
                  <a:lnTo>
                    <a:pt x="3890" y="0"/>
                  </a:lnTo>
                  <a:cubicBezTo>
                    <a:pt x="1742" y="0"/>
                    <a:pt x="0" y="1219"/>
                    <a:pt x="0" y="2723"/>
                  </a:cubicBezTo>
                  <a:lnTo>
                    <a:pt x="0" y="18877"/>
                  </a:lnTo>
                  <a:cubicBezTo>
                    <a:pt x="0" y="20381"/>
                    <a:pt x="1742" y="21600"/>
                    <a:pt x="3890" y="21600"/>
                  </a:cubicBezTo>
                  <a:lnTo>
                    <a:pt x="17710" y="21600"/>
                  </a:lnTo>
                  <a:cubicBezTo>
                    <a:pt x="19858" y="21600"/>
                    <a:pt x="21600" y="20381"/>
                    <a:pt x="21600" y="18877"/>
                  </a:cubicBezTo>
                  <a:cubicBezTo>
                    <a:pt x="21600" y="18877"/>
                    <a:pt x="21600" y="2723"/>
                    <a:pt x="21600" y="2723"/>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5" name="Shape 3535"/>
            <p:cNvSpPr/>
            <p:nvPr/>
          </p:nvSpPr>
          <p:spPr>
            <a:xfrm>
              <a:off x="965199" y="1016000"/>
              <a:ext cx="25402" cy="1408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797"/>
                    <a:pt x="0" y="1778"/>
                  </a:cubicBezTo>
                  <a:lnTo>
                    <a:pt x="0" y="19820"/>
                  </a:lnTo>
                  <a:cubicBezTo>
                    <a:pt x="0" y="20803"/>
                    <a:pt x="-53" y="21600"/>
                    <a:pt x="5386" y="21600"/>
                  </a:cubicBezTo>
                  <a:cubicBezTo>
                    <a:pt x="10826" y="21600"/>
                    <a:pt x="21547" y="20803"/>
                    <a:pt x="21547" y="19820"/>
                  </a:cubicBezTo>
                  <a:lnTo>
                    <a:pt x="21547" y="1778"/>
                  </a:lnTo>
                  <a:cubicBezTo>
                    <a:pt x="21547" y="797"/>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6" name="Shape 3536"/>
            <p:cNvSpPr/>
            <p:nvPr/>
          </p:nvSpPr>
          <p:spPr>
            <a:xfrm>
              <a:off x="901700" y="1016000"/>
              <a:ext cx="25401" cy="140854"/>
            </a:xfrm>
            <a:custGeom>
              <a:avLst/>
              <a:gdLst/>
              <a:ahLst/>
              <a:cxnLst>
                <a:cxn ang="0">
                  <a:pos x="wd2" y="hd2"/>
                </a:cxn>
                <a:cxn ang="5400000">
                  <a:pos x="wd2" y="hd2"/>
                </a:cxn>
                <a:cxn ang="10800000">
                  <a:pos x="wd2" y="hd2"/>
                </a:cxn>
                <a:cxn ang="16200000">
                  <a:pos x="wd2" y="hd2"/>
                </a:cxn>
              </a:cxnLst>
              <a:rect l="0" t="0" r="r" b="b"/>
              <a:pathLst>
                <a:path w="21547" h="21600" extrusionOk="0">
                  <a:moveTo>
                    <a:pt x="16161" y="21600"/>
                  </a:moveTo>
                  <a:cubicBezTo>
                    <a:pt x="21600" y="21600"/>
                    <a:pt x="21547" y="20803"/>
                    <a:pt x="21547" y="19822"/>
                  </a:cubicBezTo>
                  <a:lnTo>
                    <a:pt x="21547" y="1780"/>
                  </a:lnTo>
                  <a:cubicBezTo>
                    <a:pt x="21547" y="797"/>
                    <a:pt x="21600" y="0"/>
                    <a:pt x="16161" y="0"/>
                  </a:cubicBezTo>
                  <a:cubicBezTo>
                    <a:pt x="10721" y="0"/>
                    <a:pt x="0" y="797"/>
                    <a:pt x="0" y="1780"/>
                  </a:cubicBezTo>
                  <a:lnTo>
                    <a:pt x="0" y="19822"/>
                  </a:lnTo>
                  <a:cubicBezTo>
                    <a:pt x="0" y="20803"/>
                    <a:pt x="10721" y="21600"/>
                    <a:pt x="16161"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7" name="Shape 3537"/>
            <p:cNvSpPr/>
            <p:nvPr/>
          </p:nvSpPr>
          <p:spPr>
            <a:xfrm>
              <a:off x="1003299" y="889000"/>
              <a:ext cx="25402" cy="102754"/>
            </a:xfrm>
            <a:custGeom>
              <a:avLst/>
              <a:gdLst/>
              <a:ahLst/>
              <a:cxnLst>
                <a:cxn ang="0">
                  <a:pos x="wd2" y="hd2"/>
                </a:cxn>
                <a:cxn ang="5400000">
                  <a:pos x="wd2" y="hd2"/>
                </a:cxn>
                <a:cxn ang="10800000">
                  <a:pos x="wd2" y="hd2"/>
                </a:cxn>
                <a:cxn ang="16200000">
                  <a:pos x="wd2" y="hd2"/>
                </a:cxn>
              </a:cxnLst>
              <a:rect l="0" t="0" r="r" b="b"/>
              <a:pathLst>
                <a:path w="21547" h="21600" extrusionOk="0">
                  <a:moveTo>
                    <a:pt x="5386" y="0"/>
                  </a:moveTo>
                  <a:cubicBezTo>
                    <a:pt x="-53" y="0"/>
                    <a:pt x="0" y="1092"/>
                    <a:pt x="0" y="2438"/>
                  </a:cubicBezTo>
                  <a:lnTo>
                    <a:pt x="0" y="19160"/>
                  </a:lnTo>
                  <a:cubicBezTo>
                    <a:pt x="0" y="20508"/>
                    <a:pt x="-53" y="21600"/>
                    <a:pt x="5386" y="21600"/>
                  </a:cubicBezTo>
                  <a:cubicBezTo>
                    <a:pt x="10826" y="21600"/>
                    <a:pt x="21547" y="20508"/>
                    <a:pt x="21547" y="19160"/>
                  </a:cubicBezTo>
                  <a:lnTo>
                    <a:pt x="21547" y="2438"/>
                  </a:lnTo>
                  <a:cubicBezTo>
                    <a:pt x="21547" y="1092"/>
                    <a:pt x="10826" y="0"/>
                    <a:pt x="538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8" name="Shape 3538"/>
            <p:cNvSpPr/>
            <p:nvPr/>
          </p:nvSpPr>
          <p:spPr>
            <a:xfrm>
              <a:off x="863600" y="889000"/>
              <a:ext cx="25401" cy="102754"/>
            </a:xfrm>
            <a:custGeom>
              <a:avLst/>
              <a:gdLst/>
              <a:ahLst/>
              <a:cxnLst>
                <a:cxn ang="0">
                  <a:pos x="wd2" y="hd2"/>
                </a:cxn>
                <a:cxn ang="5400000">
                  <a:pos x="wd2" y="hd2"/>
                </a:cxn>
                <a:cxn ang="10800000">
                  <a:pos x="wd2" y="hd2"/>
                </a:cxn>
                <a:cxn ang="16200000">
                  <a:pos x="wd2" y="hd2"/>
                </a:cxn>
              </a:cxnLst>
              <a:rect l="0" t="0" r="r" b="b"/>
              <a:pathLst>
                <a:path w="21547" h="21600" extrusionOk="0">
                  <a:moveTo>
                    <a:pt x="0" y="2438"/>
                  </a:moveTo>
                  <a:lnTo>
                    <a:pt x="0" y="19160"/>
                  </a:lnTo>
                  <a:cubicBezTo>
                    <a:pt x="0" y="20508"/>
                    <a:pt x="10721" y="21600"/>
                    <a:pt x="16161" y="21600"/>
                  </a:cubicBezTo>
                  <a:cubicBezTo>
                    <a:pt x="21600" y="21600"/>
                    <a:pt x="21547" y="20508"/>
                    <a:pt x="21547" y="19160"/>
                  </a:cubicBezTo>
                  <a:lnTo>
                    <a:pt x="21547" y="2438"/>
                  </a:lnTo>
                  <a:cubicBezTo>
                    <a:pt x="21547" y="1092"/>
                    <a:pt x="21600" y="0"/>
                    <a:pt x="16161" y="0"/>
                  </a:cubicBezTo>
                  <a:cubicBezTo>
                    <a:pt x="10721" y="0"/>
                    <a:pt x="0" y="1092"/>
                    <a:pt x="0" y="2438"/>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9" name="Shape 3539"/>
            <p:cNvSpPr/>
            <p:nvPr/>
          </p:nvSpPr>
          <p:spPr>
            <a:xfrm>
              <a:off x="914400" y="812800"/>
              <a:ext cx="63500" cy="63526"/>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554" name="Group 3554"/>
          <p:cNvGrpSpPr/>
          <p:nvPr/>
        </p:nvGrpSpPr>
        <p:grpSpPr>
          <a:xfrm>
            <a:off x="14371904" y="8758635"/>
            <a:ext cx="647701" cy="1357804"/>
            <a:chOff x="0" y="0"/>
            <a:chExt cx="647700" cy="1357802"/>
          </a:xfrm>
        </p:grpSpPr>
        <p:sp>
          <p:nvSpPr>
            <p:cNvPr id="3541" name="Shape 3541"/>
            <p:cNvSpPr/>
            <p:nvPr/>
          </p:nvSpPr>
          <p:spPr>
            <a:xfrm>
              <a:off x="152400" y="266700"/>
              <a:ext cx="3556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6331"/>
                  </a:moveTo>
                  <a:cubicBezTo>
                    <a:pt x="21600" y="2835"/>
                    <a:pt x="19879" y="0"/>
                    <a:pt x="17756" y="0"/>
                  </a:cubicBezTo>
                  <a:lnTo>
                    <a:pt x="3844" y="0"/>
                  </a:lnTo>
                  <a:cubicBezTo>
                    <a:pt x="1721" y="0"/>
                    <a:pt x="0" y="2835"/>
                    <a:pt x="0" y="6331"/>
                  </a:cubicBezTo>
                  <a:lnTo>
                    <a:pt x="0" y="21600"/>
                  </a:lnTo>
                  <a:lnTo>
                    <a:pt x="21600" y="21600"/>
                  </a:lnTo>
                  <a:cubicBezTo>
                    <a:pt x="21600" y="21600"/>
                    <a:pt x="21600" y="6331"/>
                    <a:pt x="21600" y="6331"/>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2" name="Shape 3542"/>
            <p:cNvSpPr/>
            <p:nvPr/>
          </p:nvSpPr>
          <p:spPr>
            <a:xfrm>
              <a:off x="152400" y="482600"/>
              <a:ext cx="355600" cy="292100"/>
            </a:xfrm>
            <a:custGeom>
              <a:avLst/>
              <a:gdLst/>
              <a:ahLst/>
              <a:cxnLst>
                <a:cxn ang="0">
                  <a:pos x="wd2" y="hd2"/>
                </a:cxn>
                <a:cxn ang="5400000">
                  <a:pos x="wd2" y="hd2"/>
                </a:cxn>
                <a:cxn ang="10800000">
                  <a:pos x="wd2" y="hd2"/>
                </a:cxn>
                <a:cxn ang="16200000">
                  <a:pos x="wd2" y="hd2"/>
                </a:cxn>
              </a:cxnLst>
              <a:rect l="0" t="0" r="r" b="b"/>
              <a:pathLst>
                <a:path w="21600" h="21600" extrusionOk="0">
                  <a:moveTo>
                    <a:pt x="3844" y="21600"/>
                  </a:moveTo>
                  <a:lnTo>
                    <a:pt x="17756" y="21600"/>
                  </a:lnTo>
                  <a:cubicBezTo>
                    <a:pt x="19879" y="21600"/>
                    <a:pt x="21600" y="19505"/>
                    <a:pt x="21600" y="16920"/>
                  </a:cubicBezTo>
                  <a:lnTo>
                    <a:pt x="21600" y="0"/>
                  </a:lnTo>
                  <a:lnTo>
                    <a:pt x="0" y="0"/>
                  </a:lnTo>
                  <a:lnTo>
                    <a:pt x="0" y="16920"/>
                  </a:lnTo>
                  <a:cubicBezTo>
                    <a:pt x="0" y="19505"/>
                    <a:pt x="1721" y="21600"/>
                    <a:pt x="3844"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3" name="Shape 3543"/>
            <p:cNvSpPr/>
            <p:nvPr/>
          </p:nvSpPr>
          <p:spPr>
            <a:xfrm>
              <a:off x="393700" y="914400"/>
              <a:ext cx="101600" cy="215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4" name="Shape 3544"/>
            <p:cNvSpPr/>
            <p:nvPr/>
          </p:nvSpPr>
          <p:spPr>
            <a:xfrm>
              <a:off x="393700" y="1130300"/>
              <a:ext cx="101600" cy="227503"/>
            </a:xfrm>
            <a:custGeom>
              <a:avLst/>
              <a:gdLst/>
              <a:ahLst/>
              <a:cxnLst>
                <a:cxn ang="0">
                  <a:pos x="wd2" y="hd2"/>
                </a:cxn>
                <a:cxn ang="5400000">
                  <a:pos x="wd2" y="hd2"/>
                </a:cxn>
                <a:cxn ang="10800000">
                  <a:pos x="wd2" y="hd2"/>
                </a:cxn>
                <a:cxn ang="16200000">
                  <a:pos x="wd2" y="hd2"/>
                </a:cxn>
              </a:cxnLst>
              <a:rect l="0" t="0" r="r" b="b"/>
              <a:pathLst>
                <a:path w="21600" h="21600" extrusionOk="0">
                  <a:moveTo>
                    <a:pt x="0" y="17244"/>
                  </a:moveTo>
                  <a:cubicBezTo>
                    <a:pt x="0" y="19649"/>
                    <a:pt x="74" y="21600"/>
                    <a:pt x="5463" y="21600"/>
                  </a:cubicBezTo>
                  <a:cubicBezTo>
                    <a:pt x="10850" y="21600"/>
                    <a:pt x="21600" y="19649"/>
                    <a:pt x="21600" y="17244"/>
                  </a:cubicBezTo>
                  <a:lnTo>
                    <a:pt x="21600" y="0"/>
                  </a:lnTo>
                  <a:lnTo>
                    <a:pt x="0" y="0"/>
                  </a:lnTo>
                  <a:cubicBezTo>
                    <a:pt x="0" y="0"/>
                    <a:pt x="0" y="17244"/>
                    <a:pt x="0" y="17244"/>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5" name="Shape 3545"/>
            <p:cNvSpPr/>
            <p:nvPr/>
          </p:nvSpPr>
          <p:spPr>
            <a:xfrm>
              <a:off x="393700" y="800100"/>
              <a:ext cx="101600" cy="113333"/>
            </a:xfrm>
            <a:custGeom>
              <a:avLst/>
              <a:gdLst/>
              <a:ahLst/>
              <a:cxnLst>
                <a:cxn ang="0">
                  <a:pos x="wd2" y="hd2"/>
                </a:cxn>
                <a:cxn ang="5400000">
                  <a:pos x="wd2" y="hd2"/>
                </a:cxn>
                <a:cxn ang="10800000">
                  <a:pos x="wd2" y="hd2"/>
                </a:cxn>
                <a:cxn ang="16200000">
                  <a:pos x="wd2" y="hd2"/>
                </a:cxn>
              </a:cxnLst>
              <a:rect l="0" t="0" r="r" b="b"/>
              <a:pathLst>
                <a:path w="21600" h="21600" extrusionOk="0">
                  <a:moveTo>
                    <a:pt x="21600" y="8734"/>
                  </a:moveTo>
                  <a:cubicBezTo>
                    <a:pt x="21600" y="3914"/>
                    <a:pt x="10850" y="0"/>
                    <a:pt x="5463" y="0"/>
                  </a:cubicBezTo>
                  <a:cubicBezTo>
                    <a:pt x="74" y="0"/>
                    <a:pt x="0" y="3914"/>
                    <a:pt x="0" y="8734"/>
                  </a:cubicBezTo>
                  <a:lnTo>
                    <a:pt x="0" y="21600"/>
                  </a:lnTo>
                  <a:lnTo>
                    <a:pt x="21600" y="21600"/>
                  </a:lnTo>
                  <a:cubicBezTo>
                    <a:pt x="21600" y="21600"/>
                    <a:pt x="21600" y="8734"/>
                    <a:pt x="21600" y="8734"/>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6" name="Shape 3546"/>
            <p:cNvSpPr/>
            <p:nvPr/>
          </p:nvSpPr>
          <p:spPr>
            <a:xfrm>
              <a:off x="152400" y="914400"/>
              <a:ext cx="101600" cy="215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7" name="Shape 3547"/>
            <p:cNvSpPr/>
            <p:nvPr/>
          </p:nvSpPr>
          <p:spPr>
            <a:xfrm>
              <a:off x="152400" y="800100"/>
              <a:ext cx="101600" cy="113333"/>
            </a:xfrm>
            <a:custGeom>
              <a:avLst/>
              <a:gdLst/>
              <a:ahLst/>
              <a:cxnLst>
                <a:cxn ang="0">
                  <a:pos x="wd2" y="hd2"/>
                </a:cxn>
                <a:cxn ang="5400000">
                  <a:pos x="wd2" y="hd2"/>
                </a:cxn>
                <a:cxn ang="10800000">
                  <a:pos x="wd2" y="hd2"/>
                </a:cxn>
                <a:cxn ang="16200000">
                  <a:pos x="wd2" y="hd2"/>
                </a:cxn>
              </a:cxnLst>
              <a:rect l="0" t="0" r="r" b="b"/>
              <a:pathLst>
                <a:path w="21600" h="21600" extrusionOk="0">
                  <a:moveTo>
                    <a:pt x="21600" y="8744"/>
                  </a:moveTo>
                  <a:cubicBezTo>
                    <a:pt x="21600" y="3914"/>
                    <a:pt x="21526" y="0"/>
                    <a:pt x="16137" y="0"/>
                  </a:cubicBezTo>
                  <a:cubicBezTo>
                    <a:pt x="10750" y="0"/>
                    <a:pt x="0" y="3914"/>
                    <a:pt x="0" y="8744"/>
                  </a:cubicBezTo>
                  <a:lnTo>
                    <a:pt x="0" y="21600"/>
                  </a:lnTo>
                  <a:lnTo>
                    <a:pt x="21600" y="21600"/>
                  </a:lnTo>
                  <a:cubicBezTo>
                    <a:pt x="21600" y="21600"/>
                    <a:pt x="21600" y="8744"/>
                    <a:pt x="21600" y="8744"/>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8" name="Shape 3548"/>
            <p:cNvSpPr/>
            <p:nvPr/>
          </p:nvSpPr>
          <p:spPr>
            <a:xfrm>
              <a:off x="152400" y="1130300"/>
              <a:ext cx="101600" cy="227503"/>
            </a:xfrm>
            <a:custGeom>
              <a:avLst/>
              <a:gdLst/>
              <a:ahLst/>
              <a:cxnLst>
                <a:cxn ang="0">
                  <a:pos x="wd2" y="hd2"/>
                </a:cxn>
                <a:cxn ang="5400000">
                  <a:pos x="wd2" y="hd2"/>
                </a:cxn>
                <a:cxn ang="10800000">
                  <a:pos x="wd2" y="hd2"/>
                </a:cxn>
                <a:cxn ang="16200000">
                  <a:pos x="wd2" y="hd2"/>
                </a:cxn>
              </a:cxnLst>
              <a:rect l="0" t="0" r="r" b="b"/>
              <a:pathLst>
                <a:path w="21600" h="21600" extrusionOk="0">
                  <a:moveTo>
                    <a:pt x="0" y="17248"/>
                  </a:moveTo>
                  <a:cubicBezTo>
                    <a:pt x="0" y="19649"/>
                    <a:pt x="10750" y="21600"/>
                    <a:pt x="16137" y="21600"/>
                  </a:cubicBezTo>
                  <a:cubicBezTo>
                    <a:pt x="21526" y="21600"/>
                    <a:pt x="21600" y="19649"/>
                    <a:pt x="21600" y="17248"/>
                  </a:cubicBezTo>
                  <a:lnTo>
                    <a:pt x="21600" y="0"/>
                  </a:lnTo>
                  <a:lnTo>
                    <a:pt x="0" y="0"/>
                  </a:lnTo>
                  <a:cubicBezTo>
                    <a:pt x="0" y="0"/>
                    <a:pt x="0" y="17248"/>
                    <a:pt x="0" y="17248"/>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9" name="Shape 3549"/>
            <p:cNvSpPr/>
            <p:nvPr/>
          </p:nvSpPr>
          <p:spPr>
            <a:xfrm>
              <a:off x="546100" y="304800"/>
              <a:ext cx="101600" cy="183518"/>
            </a:xfrm>
            <a:custGeom>
              <a:avLst/>
              <a:gdLst/>
              <a:ahLst/>
              <a:cxnLst>
                <a:cxn ang="0">
                  <a:pos x="wd2" y="hd2"/>
                </a:cxn>
                <a:cxn ang="5400000">
                  <a:pos x="wd2" y="hd2"/>
                </a:cxn>
                <a:cxn ang="10800000">
                  <a:pos x="wd2" y="hd2"/>
                </a:cxn>
                <a:cxn ang="16200000">
                  <a:pos x="wd2" y="hd2"/>
                </a:cxn>
              </a:cxnLst>
              <a:rect l="0" t="0" r="r" b="b"/>
              <a:pathLst>
                <a:path w="21600" h="21600" extrusionOk="0">
                  <a:moveTo>
                    <a:pt x="21600" y="5395"/>
                  </a:moveTo>
                  <a:cubicBezTo>
                    <a:pt x="21600" y="2417"/>
                    <a:pt x="10850" y="0"/>
                    <a:pt x="5463" y="0"/>
                  </a:cubicBezTo>
                  <a:cubicBezTo>
                    <a:pt x="74" y="0"/>
                    <a:pt x="0" y="2417"/>
                    <a:pt x="0" y="5395"/>
                  </a:cubicBezTo>
                  <a:lnTo>
                    <a:pt x="0" y="21600"/>
                  </a:lnTo>
                  <a:lnTo>
                    <a:pt x="21600" y="21600"/>
                  </a:lnTo>
                  <a:cubicBezTo>
                    <a:pt x="21600" y="21600"/>
                    <a:pt x="21600" y="5395"/>
                    <a:pt x="21600" y="5395"/>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0" name="Shape 3550"/>
            <p:cNvSpPr/>
            <p:nvPr/>
          </p:nvSpPr>
          <p:spPr>
            <a:xfrm>
              <a:off x="546100" y="482600"/>
              <a:ext cx="101600" cy="222623"/>
            </a:xfrm>
            <a:custGeom>
              <a:avLst/>
              <a:gdLst/>
              <a:ahLst/>
              <a:cxnLst>
                <a:cxn ang="0">
                  <a:pos x="wd2" y="hd2"/>
                </a:cxn>
                <a:cxn ang="5400000">
                  <a:pos x="wd2" y="hd2"/>
                </a:cxn>
                <a:cxn ang="10800000">
                  <a:pos x="wd2" y="hd2"/>
                </a:cxn>
                <a:cxn ang="16200000">
                  <a:pos x="wd2" y="hd2"/>
                </a:cxn>
              </a:cxnLst>
              <a:rect l="0" t="0" r="r" b="b"/>
              <a:pathLst>
                <a:path w="21600" h="21600" extrusionOk="0">
                  <a:moveTo>
                    <a:pt x="5463" y="21600"/>
                  </a:moveTo>
                  <a:cubicBezTo>
                    <a:pt x="10850" y="21600"/>
                    <a:pt x="21600" y="19607"/>
                    <a:pt x="21600" y="17149"/>
                  </a:cubicBezTo>
                  <a:lnTo>
                    <a:pt x="21600" y="0"/>
                  </a:lnTo>
                  <a:lnTo>
                    <a:pt x="0" y="0"/>
                  </a:lnTo>
                  <a:lnTo>
                    <a:pt x="0" y="17149"/>
                  </a:lnTo>
                  <a:cubicBezTo>
                    <a:pt x="0" y="19607"/>
                    <a:pt x="74" y="21600"/>
                    <a:pt x="5463"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1" name="Shape 3551"/>
            <p:cNvSpPr/>
            <p:nvPr/>
          </p:nvSpPr>
          <p:spPr>
            <a:xfrm>
              <a:off x="0" y="482600"/>
              <a:ext cx="101600" cy="222623"/>
            </a:xfrm>
            <a:custGeom>
              <a:avLst/>
              <a:gdLst/>
              <a:ahLst/>
              <a:cxnLst>
                <a:cxn ang="0">
                  <a:pos x="wd2" y="hd2"/>
                </a:cxn>
                <a:cxn ang="5400000">
                  <a:pos x="wd2" y="hd2"/>
                </a:cxn>
                <a:cxn ang="10800000">
                  <a:pos x="wd2" y="hd2"/>
                </a:cxn>
                <a:cxn ang="16200000">
                  <a:pos x="wd2" y="hd2"/>
                </a:cxn>
              </a:cxnLst>
              <a:rect l="0" t="0" r="r" b="b"/>
              <a:pathLst>
                <a:path w="21600" h="21600" extrusionOk="0">
                  <a:moveTo>
                    <a:pt x="16137" y="21600"/>
                  </a:moveTo>
                  <a:cubicBezTo>
                    <a:pt x="21526" y="21600"/>
                    <a:pt x="21600" y="19607"/>
                    <a:pt x="21600" y="17149"/>
                  </a:cubicBezTo>
                  <a:lnTo>
                    <a:pt x="21600" y="0"/>
                  </a:lnTo>
                  <a:lnTo>
                    <a:pt x="0" y="0"/>
                  </a:lnTo>
                  <a:lnTo>
                    <a:pt x="0" y="17149"/>
                  </a:lnTo>
                  <a:cubicBezTo>
                    <a:pt x="0" y="19607"/>
                    <a:pt x="10750" y="21600"/>
                    <a:pt x="16137"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2" name="Shape 3552"/>
            <p:cNvSpPr/>
            <p:nvPr/>
          </p:nvSpPr>
          <p:spPr>
            <a:xfrm>
              <a:off x="0" y="304800"/>
              <a:ext cx="101600" cy="183518"/>
            </a:xfrm>
            <a:custGeom>
              <a:avLst/>
              <a:gdLst/>
              <a:ahLst/>
              <a:cxnLst>
                <a:cxn ang="0">
                  <a:pos x="wd2" y="hd2"/>
                </a:cxn>
                <a:cxn ang="5400000">
                  <a:pos x="wd2" y="hd2"/>
                </a:cxn>
                <a:cxn ang="10800000">
                  <a:pos x="wd2" y="hd2"/>
                </a:cxn>
                <a:cxn ang="16200000">
                  <a:pos x="wd2" y="hd2"/>
                </a:cxn>
              </a:cxnLst>
              <a:rect l="0" t="0" r="r" b="b"/>
              <a:pathLst>
                <a:path w="21600" h="21600" extrusionOk="0">
                  <a:moveTo>
                    <a:pt x="21600" y="5395"/>
                  </a:moveTo>
                  <a:cubicBezTo>
                    <a:pt x="21600" y="2417"/>
                    <a:pt x="21526" y="0"/>
                    <a:pt x="16137" y="0"/>
                  </a:cubicBezTo>
                  <a:cubicBezTo>
                    <a:pt x="10750" y="0"/>
                    <a:pt x="0" y="2417"/>
                    <a:pt x="0" y="5395"/>
                  </a:cubicBezTo>
                  <a:lnTo>
                    <a:pt x="0" y="21600"/>
                  </a:lnTo>
                  <a:lnTo>
                    <a:pt x="21600" y="21600"/>
                  </a:lnTo>
                  <a:cubicBezTo>
                    <a:pt x="21600" y="21600"/>
                    <a:pt x="21600" y="5395"/>
                    <a:pt x="21600" y="5395"/>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3" name="Shape 3553"/>
            <p:cNvSpPr/>
            <p:nvPr/>
          </p:nvSpPr>
          <p:spPr>
            <a:xfrm>
              <a:off x="203200" y="0"/>
              <a:ext cx="250987" cy="251092"/>
            </a:xfrm>
            <a:prstGeom prst="ellipse">
              <a:avLst/>
            </a:pr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568" name="Group 3568"/>
          <p:cNvGrpSpPr/>
          <p:nvPr/>
        </p:nvGrpSpPr>
        <p:grpSpPr>
          <a:xfrm>
            <a:off x="16653358" y="1798471"/>
            <a:ext cx="5655693" cy="3314736"/>
            <a:chOff x="0" y="0"/>
            <a:chExt cx="5655691" cy="3314734"/>
          </a:xfrm>
        </p:grpSpPr>
        <p:sp>
          <p:nvSpPr>
            <p:cNvPr id="3555" name="Shape 3555"/>
            <p:cNvSpPr/>
            <p:nvPr/>
          </p:nvSpPr>
          <p:spPr>
            <a:xfrm>
              <a:off x="0" y="368299"/>
              <a:ext cx="5655692" cy="2946436"/>
            </a:xfrm>
            <a:custGeom>
              <a:avLst/>
              <a:gdLst/>
              <a:ahLst/>
              <a:cxnLst>
                <a:cxn ang="0">
                  <a:pos x="wd2" y="hd2"/>
                </a:cxn>
                <a:cxn ang="5400000">
                  <a:pos x="wd2" y="hd2"/>
                </a:cxn>
                <a:cxn ang="10800000">
                  <a:pos x="wd2" y="hd2"/>
                </a:cxn>
                <a:cxn ang="16200000">
                  <a:pos x="wd2" y="hd2"/>
                </a:cxn>
              </a:cxnLst>
              <a:rect l="0" t="0" r="r" b="b"/>
              <a:pathLst>
                <a:path w="21598" h="21590" extrusionOk="0">
                  <a:moveTo>
                    <a:pt x="19514" y="18999"/>
                  </a:moveTo>
                  <a:cubicBezTo>
                    <a:pt x="19514" y="18980"/>
                    <a:pt x="19514" y="18960"/>
                    <a:pt x="19514" y="18940"/>
                  </a:cubicBezTo>
                  <a:cubicBezTo>
                    <a:pt x="19515" y="18927"/>
                    <a:pt x="19513" y="18909"/>
                    <a:pt x="19515" y="18898"/>
                  </a:cubicBezTo>
                  <a:cubicBezTo>
                    <a:pt x="19529" y="18893"/>
                    <a:pt x="19535" y="18927"/>
                    <a:pt x="19547" y="18906"/>
                  </a:cubicBezTo>
                  <a:cubicBezTo>
                    <a:pt x="19554" y="18914"/>
                    <a:pt x="19561" y="18923"/>
                    <a:pt x="19567" y="18931"/>
                  </a:cubicBezTo>
                  <a:cubicBezTo>
                    <a:pt x="19586" y="18953"/>
                    <a:pt x="19605" y="18971"/>
                    <a:pt x="19626" y="18988"/>
                  </a:cubicBezTo>
                  <a:cubicBezTo>
                    <a:pt x="19632" y="18968"/>
                    <a:pt x="19643" y="18960"/>
                    <a:pt x="19659" y="18960"/>
                  </a:cubicBezTo>
                  <a:cubicBezTo>
                    <a:pt x="19665" y="18959"/>
                    <a:pt x="19671" y="18959"/>
                    <a:pt x="19677" y="18959"/>
                  </a:cubicBezTo>
                  <a:cubicBezTo>
                    <a:pt x="19680" y="18958"/>
                    <a:pt x="19683" y="18957"/>
                    <a:pt x="19686" y="18956"/>
                  </a:cubicBezTo>
                  <a:cubicBezTo>
                    <a:pt x="19687" y="18954"/>
                    <a:pt x="19688" y="18950"/>
                    <a:pt x="19691" y="18949"/>
                  </a:cubicBezTo>
                  <a:cubicBezTo>
                    <a:pt x="19695" y="18949"/>
                    <a:pt x="19699" y="18949"/>
                    <a:pt x="19703" y="18949"/>
                  </a:cubicBezTo>
                  <a:cubicBezTo>
                    <a:pt x="19708" y="18947"/>
                    <a:pt x="19709" y="18940"/>
                    <a:pt x="19712" y="18935"/>
                  </a:cubicBezTo>
                  <a:cubicBezTo>
                    <a:pt x="19721" y="18944"/>
                    <a:pt x="19727" y="18962"/>
                    <a:pt x="19725" y="18991"/>
                  </a:cubicBezTo>
                  <a:cubicBezTo>
                    <a:pt x="19725" y="19000"/>
                    <a:pt x="19724" y="19014"/>
                    <a:pt x="19725" y="19025"/>
                  </a:cubicBezTo>
                  <a:cubicBezTo>
                    <a:pt x="19727" y="19035"/>
                    <a:pt x="19730" y="19040"/>
                    <a:pt x="19731" y="19047"/>
                  </a:cubicBezTo>
                  <a:cubicBezTo>
                    <a:pt x="19731" y="19055"/>
                    <a:pt x="19731" y="19063"/>
                    <a:pt x="19731" y="19071"/>
                  </a:cubicBezTo>
                  <a:cubicBezTo>
                    <a:pt x="19728" y="19119"/>
                    <a:pt x="19721" y="19131"/>
                    <a:pt x="19708" y="19159"/>
                  </a:cubicBezTo>
                  <a:cubicBezTo>
                    <a:pt x="19712" y="19183"/>
                    <a:pt x="19700" y="19194"/>
                    <a:pt x="19697" y="19212"/>
                  </a:cubicBezTo>
                  <a:cubicBezTo>
                    <a:pt x="19698" y="19239"/>
                    <a:pt x="19698" y="19265"/>
                    <a:pt x="19699" y="19292"/>
                  </a:cubicBezTo>
                  <a:cubicBezTo>
                    <a:pt x="19696" y="19292"/>
                    <a:pt x="19693" y="19292"/>
                    <a:pt x="19690" y="19292"/>
                  </a:cubicBezTo>
                  <a:cubicBezTo>
                    <a:pt x="19690" y="19281"/>
                    <a:pt x="19689" y="19270"/>
                    <a:pt x="19689" y="19259"/>
                  </a:cubicBezTo>
                  <a:cubicBezTo>
                    <a:pt x="19659" y="19258"/>
                    <a:pt x="19651" y="19315"/>
                    <a:pt x="19640" y="19350"/>
                  </a:cubicBezTo>
                  <a:cubicBezTo>
                    <a:pt x="19621" y="19333"/>
                    <a:pt x="19598" y="19361"/>
                    <a:pt x="19585" y="19325"/>
                  </a:cubicBezTo>
                  <a:cubicBezTo>
                    <a:pt x="19585" y="19325"/>
                    <a:pt x="19585" y="19324"/>
                    <a:pt x="19585" y="19324"/>
                  </a:cubicBezTo>
                  <a:cubicBezTo>
                    <a:pt x="19587" y="19318"/>
                    <a:pt x="19590" y="19312"/>
                    <a:pt x="19593" y="19306"/>
                  </a:cubicBezTo>
                  <a:cubicBezTo>
                    <a:pt x="19588" y="19266"/>
                    <a:pt x="19565" y="19295"/>
                    <a:pt x="19563" y="19250"/>
                  </a:cubicBezTo>
                  <a:cubicBezTo>
                    <a:pt x="19553" y="19238"/>
                    <a:pt x="19549" y="19210"/>
                    <a:pt x="19545" y="19184"/>
                  </a:cubicBezTo>
                  <a:cubicBezTo>
                    <a:pt x="19544" y="19175"/>
                    <a:pt x="19543" y="19166"/>
                    <a:pt x="19542" y="19157"/>
                  </a:cubicBezTo>
                  <a:cubicBezTo>
                    <a:pt x="19544" y="19145"/>
                    <a:pt x="19546" y="19129"/>
                    <a:pt x="19543" y="19113"/>
                  </a:cubicBezTo>
                  <a:cubicBezTo>
                    <a:pt x="19536" y="19069"/>
                    <a:pt x="19520" y="19043"/>
                    <a:pt x="19514" y="18999"/>
                  </a:cubicBezTo>
                  <a:close/>
                  <a:moveTo>
                    <a:pt x="19722" y="18856"/>
                  </a:moveTo>
                  <a:cubicBezTo>
                    <a:pt x="19720" y="18854"/>
                    <a:pt x="19718" y="18853"/>
                    <a:pt x="19717" y="18850"/>
                  </a:cubicBezTo>
                  <a:cubicBezTo>
                    <a:pt x="19715" y="18828"/>
                    <a:pt x="19712" y="18805"/>
                    <a:pt x="19709" y="18783"/>
                  </a:cubicBezTo>
                  <a:cubicBezTo>
                    <a:pt x="19712" y="18788"/>
                    <a:pt x="19733" y="18828"/>
                    <a:pt x="19733" y="18833"/>
                  </a:cubicBezTo>
                  <a:cubicBezTo>
                    <a:pt x="19730" y="18842"/>
                    <a:pt x="19729" y="18855"/>
                    <a:pt x="19722" y="18856"/>
                  </a:cubicBezTo>
                  <a:close/>
                  <a:moveTo>
                    <a:pt x="19484" y="18758"/>
                  </a:moveTo>
                  <a:cubicBezTo>
                    <a:pt x="19484" y="18776"/>
                    <a:pt x="19479" y="18799"/>
                    <a:pt x="19473" y="18806"/>
                  </a:cubicBezTo>
                  <a:cubicBezTo>
                    <a:pt x="19467" y="18776"/>
                    <a:pt x="19472" y="18766"/>
                    <a:pt x="19476" y="18743"/>
                  </a:cubicBezTo>
                  <a:cubicBezTo>
                    <a:pt x="19479" y="18748"/>
                    <a:pt x="19481" y="18753"/>
                    <a:pt x="19484" y="18758"/>
                  </a:cubicBezTo>
                  <a:close/>
                  <a:moveTo>
                    <a:pt x="19069" y="18171"/>
                  </a:moveTo>
                  <a:cubicBezTo>
                    <a:pt x="19070" y="18171"/>
                    <a:pt x="19070" y="18171"/>
                    <a:pt x="19071" y="18172"/>
                  </a:cubicBezTo>
                  <a:cubicBezTo>
                    <a:pt x="19073" y="18199"/>
                    <a:pt x="19091" y="18180"/>
                    <a:pt x="19099" y="18195"/>
                  </a:cubicBezTo>
                  <a:cubicBezTo>
                    <a:pt x="19097" y="18215"/>
                    <a:pt x="19086" y="18217"/>
                    <a:pt x="19077" y="18224"/>
                  </a:cubicBezTo>
                  <a:cubicBezTo>
                    <a:pt x="19073" y="18227"/>
                    <a:pt x="19069" y="18233"/>
                    <a:pt x="19066" y="18234"/>
                  </a:cubicBezTo>
                  <a:cubicBezTo>
                    <a:pt x="19060" y="18231"/>
                    <a:pt x="19053" y="18228"/>
                    <a:pt x="19047" y="18224"/>
                  </a:cubicBezTo>
                  <a:cubicBezTo>
                    <a:pt x="19044" y="18223"/>
                    <a:pt x="19042" y="18229"/>
                    <a:pt x="19037" y="18228"/>
                  </a:cubicBezTo>
                  <a:cubicBezTo>
                    <a:pt x="19031" y="18225"/>
                    <a:pt x="19025" y="18222"/>
                    <a:pt x="19019" y="18219"/>
                  </a:cubicBezTo>
                  <a:cubicBezTo>
                    <a:pt x="19016" y="18219"/>
                    <a:pt x="19013" y="18219"/>
                    <a:pt x="19010" y="18219"/>
                  </a:cubicBezTo>
                  <a:cubicBezTo>
                    <a:pt x="19008" y="18212"/>
                    <a:pt x="19007" y="18205"/>
                    <a:pt x="19008" y="18194"/>
                  </a:cubicBezTo>
                  <a:cubicBezTo>
                    <a:pt x="19028" y="18187"/>
                    <a:pt x="19049" y="18179"/>
                    <a:pt x="19069" y="18171"/>
                  </a:cubicBezTo>
                  <a:close/>
                  <a:moveTo>
                    <a:pt x="17524" y="17024"/>
                  </a:moveTo>
                  <a:cubicBezTo>
                    <a:pt x="17532" y="17039"/>
                    <a:pt x="17537" y="17067"/>
                    <a:pt x="17545" y="17084"/>
                  </a:cubicBezTo>
                  <a:cubicBezTo>
                    <a:pt x="17551" y="17096"/>
                    <a:pt x="17556" y="17099"/>
                    <a:pt x="17564" y="17107"/>
                  </a:cubicBezTo>
                  <a:cubicBezTo>
                    <a:pt x="17569" y="17115"/>
                    <a:pt x="17574" y="17124"/>
                    <a:pt x="17578" y="17132"/>
                  </a:cubicBezTo>
                  <a:cubicBezTo>
                    <a:pt x="17579" y="17132"/>
                    <a:pt x="17579" y="17131"/>
                    <a:pt x="17579" y="17131"/>
                  </a:cubicBezTo>
                  <a:cubicBezTo>
                    <a:pt x="17581" y="17126"/>
                    <a:pt x="17583" y="17122"/>
                    <a:pt x="17584" y="17115"/>
                  </a:cubicBezTo>
                  <a:cubicBezTo>
                    <a:pt x="17586" y="17103"/>
                    <a:pt x="17580" y="17095"/>
                    <a:pt x="17582" y="17084"/>
                  </a:cubicBezTo>
                  <a:cubicBezTo>
                    <a:pt x="17583" y="17082"/>
                    <a:pt x="17583" y="17082"/>
                    <a:pt x="17585" y="17081"/>
                  </a:cubicBezTo>
                  <a:cubicBezTo>
                    <a:pt x="17588" y="17086"/>
                    <a:pt x="17592" y="17105"/>
                    <a:pt x="17597" y="17102"/>
                  </a:cubicBezTo>
                  <a:cubicBezTo>
                    <a:pt x="17600" y="17102"/>
                    <a:pt x="17602" y="17098"/>
                    <a:pt x="17604" y="17096"/>
                  </a:cubicBezTo>
                  <a:cubicBezTo>
                    <a:pt x="17603" y="17072"/>
                    <a:pt x="17603" y="17048"/>
                    <a:pt x="17602" y="17024"/>
                  </a:cubicBezTo>
                  <a:cubicBezTo>
                    <a:pt x="17588" y="16986"/>
                    <a:pt x="17574" y="16948"/>
                    <a:pt x="17559" y="16910"/>
                  </a:cubicBezTo>
                  <a:cubicBezTo>
                    <a:pt x="17554" y="16896"/>
                    <a:pt x="17547" y="16887"/>
                    <a:pt x="17544" y="16866"/>
                  </a:cubicBezTo>
                  <a:cubicBezTo>
                    <a:pt x="17538" y="16818"/>
                    <a:pt x="17563" y="16772"/>
                    <a:pt x="17567" y="16730"/>
                  </a:cubicBezTo>
                  <a:cubicBezTo>
                    <a:pt x="17567" y="16723"/>
                    <a:pt x="17566" y="16716"/>
                    <a:pt x="17566" y="16710"/>
                  </a:cubicBezTo>
                  <a:cubicBezTo>
                    <a:pt x="17564" y="16692"/>
                    <a:pt x="17563" y="16674"/>
                    <a:pt x="17562" y="16657"/>
                  </a:cubicBezTo>
                  <a:cubicBezTo>
                    <a:pt x="17561" y="16648"/>
                    <a:pt x="17558" y="16639"/>
                    <a:pt x="17557" y="16631"/>
                  </a:cubicBezTo>
                  <a:cubicBezTo>
                    <a:pt x="17563" y="16601"/>
                    <a:pt x="17570" y="16572"/>
                    <a:pt x="17576" y="16543"/>
                  </a:cubicBezTo>
                  <a:cubicBezTo>
                    <a:pt x="17578" y="16543"/>
                    <a:pt x="17579" y="16543"/>
                    <a:pt x="17581" y="16543"/>
                  </a:cubicBezTo>
                  <a:cubicBezTo>
                    <a:pt x="17578" y="16570"/>
                    <a:pt x="17586" y="16600"/>
                    <a:pt x="17599" y="16602"/>
                  </a:cubicBezTo>
                  <a:cubicBezTo>
                    <a:pt x="17601" y="16592"/>
                    <a:pt x="17606" y="16583"/>
                    <a:pt x="17609" y="16573"/>
                  </a:cubicBezTo>
                  <a:cubicBezTo>
                    <a:pt x="17616" y="16546"/>
                    <a:pt x="17622" y="16516"/>
                    <a:pt x="17634" y="16499"/>
                  </a:cubicBezTo>
                  <a:cubicBezTo>
                    <a:pt x="17641" y="16489"/>
                    <a:pt x="17650" y="16485"/>
                    <a:pt x="17658" y="16477"/>
                  </a:cubicBezTo>
                  <a:cubicBezTo>
                    <a:pt x="17666" y="16469"/>
                    <a:pt x="17672" y="16460"/>
                    <a:pt x="17678" y="16451"/>
                  </a:cubicBezTo>
                  <a:cubicBezTo>
                    <a:pt x="17695" y="16421"/>
                    <a:pt x="17708" y="16381"/>
                    <a:pt x="17732" y="16363"/>
                  </a:cubicBezTo>
                  <a:cubicBezTo>
                    <a:pt x="17750" y="16350"/>
                    <a:pt x="17775" y="16354"/>
                    <a:pt x="17795" y="16344"/>
                  </a:cubicBezTo>
                  <a:cubicBezTo>
                    <a:pt x="17804" y="16339"/>
                    <a:pt x="17813" y="16331"/>
                    <a:pt x="17819" y="16321"/>
                  </a:cubicBezTo>
                  <a:cubicBezTo>
                    <a:pt x="17824" y="16314"/>
                    <a:pt x="17828" y="16306"/>
                    <a:pt x="17835" y="16301"/>
                  </a:cubicBezTo>
                  <a:cubicBezTo>
                    <a:pt x="17849" y="16290"/>
                    <a:pt x="17869" y="16287"/>
                    <a:pt x="17881" y="16271"/>
                  </a:cubicBezTo>
                  <a:cubicBezTo>
                    <a:pt x="17884" y="16266"/>
                    <a:pt x="17888" y="16259"/>
                    <a:pt x="17890" y="16252"/>
                  </a:cubicBezTo>
                  <a:cubicBezTo>
                    <a:pt x="17891" y="16248"/>
                    <a:pt x="17892" y="16244"/>
                    <a:pt x="17894" y="16240"/>
                  </a:cubicBezTo>
                  <a:cubicBezTo>
                    <a:pt x="17903" y="16232"/>
                    <a:pt x="17921" y="16236"/>
                    <a:pt x="17926" y="16246"/>
                  </a:cubicBezTo>
                  <a:cubicBezTo>
                    <a:pt x="17947" y="16229"/>
                    <a:pt x="17969" y="16211"/>
                    <a:pt x="17991" y="16194"/>
                  </a:cubicBezTo>
                  <a:cubicBezTo>
                    <a:pt x="18006" y="16182"/>
                    <a:pt x="18020" y="16172"/>
                    <a:pt x="18029" y="16150"/>
                  </a:cubicBezTo>
                  <a:cubicBezTo>
                    <a:pt x="18039" y="16127"/>
                    <a:pt x="18044" y="16094"/>
                    <a:pt x="18051" y="16065"/>
                  </a:cubicBezTo>
                  <a:cubicBezTo>
                    <a:pt x="18054" y="16055"/>
                    <a:pt x="18056" y="16043"/>
                    <a:pt x="18059" y="16036"/>
                  </a:cubicBezTo>
                  <a:cubicBezTo>
                    <a:pt x="18061" y="16033"/>
                    <a:pt x="18069" y="16030"/>
                    <a:pt x="18071" y="16027"/>
                  </a:cubicBezTo>
                  <a:cubicBezTo>
                    <a:pt x="18078" y="16018"/>
                    <a:pt x="18083" y="16005"/>
                    <a:pt x="18089" y="15993"/>
                  </a:cubicBezTo>
                  <a:cubicBezTo>
                    <a:pt x="18091" y="15988"/>
                    <a:pt x="18097" y="15981"/>
                    <a:pt x="18095" y="15973"/>
                  </a:cubicBezTo>
                  <a:cubicBezTo>
                    <a:pt x="18093" y="15967"/>
                    <a:pt x="18088" y="15966"/>
                    <a:pt x="18083" y="15964"/>
                  </a:cubicBezTo>
                  <a:cubicBezTo>
                    <a:pt x="18082" y="15957"/>
                    <a:pt x="18080" y="15950"/>
                    <a:pt x="18080" y="15942"/>
                  </a:cubicBezTo>
                  <a:cubicBezTo>
                    <a:pt x="18078" y="15919"/>
                    <a:pt x="18084" y="15896"/>
                    <a:pt x="18087" y="15879"/>
                  </a:cubicBezTo>
                  <a:cubicBezTo>
                    <a:pt x="18088" y="15871"/>
                    <a:pt x="18089" y="15864"/>
                    <a:pt x="18090" y="15856"/>
                  </a:cubicBezTo>
                  <a:cubicBezTo>
                    <a:pt x="18100" y="15842"/>
                    <a:pt x="18110" y="15829"/>
                    <a:pt x="18120" y="15815"/>
                  </a:cubicBezTo>
                  <a:cubicBezTo>
                    <a:pt x="18118" y="15803"/>
                    <a:pt x="18122" y="15793"/>
                    <a:pt x="18129" y="15792"/>
                  </a:cubicBezTo>
                  <a:cubicBezTo>
                    <a:pt x="18132" y="15799"/>
                    <a:pt x="18137" y="15804"/>
                    <a:pt x="18140" y="15813"/>
                  </a:cubicBezTo>
                  <a:cubicBezTo>
                    <a:pt x="18143" y="15819"/>
                    <a:pt x="18142" y="15827"/>
                    <a:pt x="18144" y="15834"/>
                  </a:cubicBezTo>
                  <a:cubicBezTo>
                    <a:pt x="18154" y="15842"/>
                    <a:pt x="18156" y="15869"/>
                    <a:pt x="18163" y="15883"/>
                  </a:cubicBezTo>
                  <a:cubicBezTo>
                    <a:pt x="18165" y="15887"/>
                    <a:pt x="18170" y="15895"/>
                    <a:pt x="18173" y="15891"/>
                  </a:cubicBezTo>
                  <a:cubicBezTo>
                    <a:pt x="18176" y="15880"/>
                    <a:pt x="18177" y="15867"/>
                    <a:pt x="18177" y="15851"/>
                  </a:cubicBezTo>
                  <a:cubicBezTo>
                    <a:pt x="18184" y="15858"/>
                    <a:pt x="18189" y="15859"/>
                    <a:pt x="18191" y="15844"/>
                  </a:cubicBezTo>
                  <a:cubicBezTo>
                    <a:pt x="18192" y="15841"/>
                    <a:pt x="18194" y="15835"/>
                    <a:pt x="18193" y="15830"/>
                  </a:cubicBezTo>
                  <a:cubicBezTo>
                    <a:pt x="18191" y="15820"/>
                    <a:pt x="18177" y="15824"/>
                    <a:pt x="18173" y="15804"/>
                  </a:cubicBezTo>
                  <a:cubicBezTo>
                    <a:pt x="18169" y="15783"/>
                    <a:pt x="18189" y="15770"/>
                    <a:pt x="18171" y="15756"/>
                  </a:cubicBezTo>
                  <a:cubicBezTo>
                    <a:pt x="18171" y="15755"/>
                    <a:pt x="18171" y="15755"/>
                    <a:pt x="18171" y="15754"/>
                  </a:cubicBezTo>
                  <a:cubicBezTo>
                    <a:pt x="18178" y="15742"/>
                    <a:pt x="18188" y="15746"/>
                    <a:pt x="18200" y="15746"/>
                  </a:cubicBezTo>
                  <a:cubicBezTo>
                    <a:pt x="18202" y="15749"/>
                    <a:pt x="18204" y="15753"/>
                    <a:pt x="18206" y="15756"/>
                  </a:cubicBezTo>
                  <a:cubicBezTo>
                    <a:pt x="18210" y="15766"/>
                    <a:pt x="18215" y="15784"/>
                    <a:pt x="18225" y="15773"/>
                  </a:cubicBezTo>
                  <a:cubicBezTo>
                    <a:pt x="18224" y="15764"/>
                    <a:pt x="18223" y="15754"/>
                    <a:pt x="18223" y="15745"/>
                  </a:cubicBezTo>
                  <a:cubicBezTo>
                    <a:pt x="18236" y="15741"/>
                    <a:pt x="18235" y="15712"/>
                    <a:pt x="18241" y="15694"/>
                  </a:cubicBezTo>
                  <a:cubicBezTo>
                    <a:pt x="18240" y="15692"/>
                    <a:pt x="18239" y="15690"/>
                    <a:pt x="18238" y="15688"/>
                  </a:cubicBezTo>
                  <a:cubicBezTo>
                    <a:pt x="18235" y="15690"/>
                    <a:pt x="18227" y="15700"/>
                    <a:pt x="18224" y="15698"/>
                  </a:cubicBezTo>
                  <a:cubicBezTo>
                    <a:pt x="18223" y="15692"/>
                    <a:pt x="18221" y="15688"/>
                    <a:pt x="18221" y="15681"/>
                  </a:cubicBezTo>
                  <a:cubicBezTo>
                    <a:pt x="18219" y="15662"/>
                    <a:pt x="18241" y="15642"/>
                    <a:pt x="18247" y="15634"/>
                  </a:cubicBezTo>
                  <a:cubicBezTo>
                    <a:pt x="18251" y="15635"/>
                    <a:pt x="18254" y="15635"/>
                    <a:pt x="18257" y="15636"/>
                  </a:cubicBezTo>
                  <a:cubicBezTo>
                    <a:pt x="18257" y="15635"/>
                    <a:pt x="18257" y="15635"/>
                    <a:pt x="18257" y="15635"/>
                  </a:cubicBezTo>
                  <a:cubicBezTo>
                    <a:pt x="18257" y="15632"/>
                    <a:pt x="18256" y="15627"/>
                    <a:pt x="18257" y="15623"/>
                  </a:cubicBezTo>
                  <a:cubicBezTo>
                    <a:pt x="18258" y="15613"/>
                    <a:pt x="18260" y="15606"/>
                    <a:pt x="18265" y="15604"/>
                  </a:cubicBezTo>
                  <a:cubicBezTo>
                    <a:pt x="18271" y="15602"/>
                    <a:pt x="18283" y="15625"/>
                    <a:pt x="18286" y="15603"/>
                  </a:cubicBezTo>
                  <a:cubicBezTo>
                    <a:pt x="18282" y="15593"/>
                    <a:pt x="18277" y="15584"/>
                    <a:pt x="18272" y="15574"/>
                  </a:cubicBezTo>
                  <a:cubicBezTo>
                    <a:pt x="18278" y="15548"/>
                    <a:pt x="18284" y="15556"/>
                    <a:pt x="18296" y="15544"/>
                  </a:cubicBezTo>
                  <a:cubicBezTo>
                    <a:pt x="18299" y="15541"/>
                    <a:pt x="18302" y="15535"/>
                    <a:pt x="18305" y="15532"/>
                  </a:cubicBezTo>
                  <a:cubicBezTo>
                    <a:pt x="18305" y="15539"/>
                    <a:pt x="18311" y="15553"/>
                    <a:pt x="18315" y="15550"/>
                  </a:cubicBezTo>
                  <a:cubicBezTo>
                    <a:pt x="18317" y="15550"/>
                    <a:pt x="18318" y="15548"/>
                    <a:pt x="18319" y="15546"/>
                  </a:cubicBezTo>
                  <a:cubicBezTo>
                    <a:pt x="18318" y="15527"/>
                    <a:pt x="18324" y="15521"/>
                    <a:pt x="18326" y="15506"/>
                  </a:cubicBezTo>
                  <a:cubicBezTo>
                    <a:pt x="18327" y="15495"/>
                    <a:pt x="18322" y="15489"/>
                    <a:pt x="18322" y="15483"/>
                  </a:cubicBezTo>
                  <a:cubicBezTo>
                    <a:pt x="18323" y="15480"/>
                    <a:pt x="18324" y="15479"/>
                    <a:pt x="18326" y="15478"/>
                  </a:cubicBezTo>
                  <a:cubicBezTo>
                    <a:pt x="18332" y="15479"/>
                    <a:pt x="18336" y="15487"/>
                    <a:pt x="18342" y="15483"/>
                  </a:cubicBezTo>
                  <a:cubicBezTo>
                    <a:pt x="18344" y="15481"/>
                    <a:pt x="18346" y="15479"/>
                    <a:pt x="18348" y="15477"/>
                  </a:cubicBezTo>
                  <a:cubicBezTo>
                    <a:pt x="18351" y="15482"/>
                    <a:pt x="18354" y="15488"/>
                    <a:pt x="18356" y="15494"/>
                  </a:cubicBezTo>
                  <a:cubicBezTo>
                    <a:pt x="18356" y="15494"/>
                    <a:pt x="18357" y="15494"/>
                    <a:pt x="18357" y="15494"/>
                  </a:cubicBezTo>
                  <a:cubicBezTo>
                    <a:pt x="18360" y="15480"/>
                    <a:pt x="18369" y="15454"/>
                    <a:pt x="18377" y="15449"/>
                  </a:cubicBezTo>
                  <a:cubicBezTo>
                    <a:pt x="18383" y="15444"/>
                    <a:pt x="18392" y="15453"/>
                    <a:pt x="18397" y="15456"/>
                  </a:cubicBezTo>
                  <a:cubicBezTo>
                    <a:pt x="18416" y="15469"/>
                    <a:pt x="18425" y="15495"/>
                    <a:pt x="18440" y="15515"/>
                  </a:cubicBezTo>
                  <a:cubicBezTo>
                    <a:pt x="18445" y="15522"/>
                    <a:pt x="18450" y="15530"/>
                    <a:pt x="18456" y="15536"/>
                  </a:cubicBezTo>
                  <a:cubicBezTo>
                    <a:pt x="18459" y="15539"/>
                    <a:pt x="18464" y="15541"/>
                    <a:pt x="18465" y="15547"/>
                  </a:cubicBezTo>
                  <a:cubicBezTo>
                    <a:pt x="18467" y="15557"/>
                    <a:pt x="18458" y="15562"/>
                    <a:pt x="18456" y="15568"/>
                  </a:cubicBezTo>
                  <a:cubicBezTo>
                    <a:pt x="18457" y="15572"/>
                    <a:pt x="18457" y="15577"/>
                    <a:pt x="18457" y="15581"/>
                  </a:cubicBezTo>
                  <a:cubicBezTo>
                    <a:pt x="18456" y="15595"/>
                    <a:pt x="18456" y="15609"/>
                    <a:pt x="18455" y="15623"/>
                  </a:cubicBezTo>
                  <a:cubicBezTo>
                    <a:pt x="18473" y="15622"/>
                    <a:pt x="18461" y="15577"/>
                    <a:pt x="18477" y="15583"/>
                  </a:cubicBezTo>
                  <a:cubicBezTo>
                    <a:pt x="18477" y="15576"/>
                    <a:pt x="18478" y="15568"/>
                    <a:pt x="18478" y="15560"/>
                  </a:cubicBezTo>
                  <a:cubicBezTo>
                    <a:pt x="18495" y="15554"/>
                    <a:pt x="18502" y="15562"/>
                    <a:pt x="18515" y="15571"/>
                  </a:cubicBezTo>
                  <a:cubicBezTo>
                    <a:pt x="18518" y="15572"/>
                    <a:pt x="18521" y="15574"/>
                    <a:pt x="18524" y="15576"/>
                  </a:cubicBezTo>
                  <a:cubicBezTo>
                    <a:pt x="18525" y="15580"/>
                    <a:pt x="18527" y="15584"/>
                    <a:pt x="18529" y="15589"/>
                  </a:cubicBezTo>
                  <a:cubicBezTo>
                    <a:pt x="18529" y="15588"/>
                    <a:pt x="18529" y="15588"/>
                    <a:pt x="18529" y="15588"/>
                  </a:cubicBezTo>
                  <a:cubicBezTo>
                    <a:pt x="18533" y="15582"/>
                    <a:pt x="18540" y="15564"/>
                    <a:pt x="18547" y="15573"/>
                  </a:cubicBezTo>
                  <a:cubicBezTo>
                    <a:pt x="18548" y="15579"/>
                    <a:pt x="18549" y="15587"/>
                    <a:pt x="18551" y="15591"/>
                  </a:cubicBezTo>
                  <a:cubicBezTo>
                    <a:pt x="18566" y="15579"/>
                    <a:pt x="18560" y="15570"/>
                    <a:pt x="18563" y="15541"/>
                  </a:cubicBezTo>
                  <a:cubicBezTo>
                    <a:pt x="18564" y="15536"/>
                    <a:pt x="18565" y="15530"/>
                    <a:pt x="18566" y="15525"/>
                  </a:cubicBezTo>
                  <a:cubicBezTo>
                    <a:pt x="18560" y="15511"/>
                    <a:pt x="18553" y="15512"/>
                    <a:pt x="18542" y="15507"/>
                  </a:cubicBezTo>
                  <a:cubicBezTo>
                    <a:pt x="18545" y="15478"/>
                    <a:pt x="18558" y="15457"/>
                    <a:pt x="18566" y="15435"/>
                  </a:cubicBezTo>
                  <a:cubicBezTo>
                    <a:pt x="18569" y="15425"/>
                    <a:pt x="18566" y="15417"/>
                    <a:pt x="18572" y="15410"/>
                  </a:cubicBezTo>
                  <a:cubicBezTo>
                    <a:pt x="18579" y="15399"/>
                    <a:pt x="18594" y="15399"/>
                    <a:pt x="18600" y="15386"/>
                  </a:cubicBezTo>
                  <a:cubicBezTo>
                    <a:pt x="18600" y="15385"/>
                    <a:pt x="18600" y="15385"/>
                    <a:pt x="18600" y="15384"/>
                  </a:cubicBezTo>
                  <a:cubicBezTo>
                    <a:pt x="18593" y="15380"/>
                    <a:pt x="18590" y="15362"/>
                    <a:pt x="18594" y="15348"/>
                  </a:cubicBezTo>
                  <a:cubicBezTo>
                    <a:pt x="18597" y="15337"/>
                    <a:pt x="18602" y="15325"/>
                    <a:pt x="18608" y="15318"/>
                  </a:cubicBezTo>
                  <a:cubicBezTo>
                    <a:pt x="18615" y="15310"/>
                    <a:pt x="18622" y="15307"/>
                    <a:pt x="18620" y="15287"/>
                  </a:cubicBezTo>
                  <a:cubicBezTo>
                    <a:pt x="18621" y="15287"/>
                    <a:pt x="18622" y="15285"/>
                    <a:pt x="18622" y="15285"/>
                  </a:cubicBezTo>
                  <a:cubicBezTo>
                    <a:pt x="18627" y="15280"/>
                    <a:pt x="18632" y="15291"/>
                    <a:pt x="18637" y="15292"/>
                  </a:cubicBezTo>
                  <a:cubicBezTo>
                    <a:pt x="18640" y="15280"/>
                    <a:pt x="18643" y="15268"/>
                    <a:pt x="18646" y="15256"/>
                  </a:cubicBezTo>
                  <a:cubicBezTo>
                    <a:pt x="18662" y="15268"/>
                    <a:pt x="18686" y="15258"/>
                    <a:pt x="18704" y="15253"/>
                  </a:cubicBezTo>
                  <a:cubicBezTo>
                    <a:pt x="18713" y="15250"/>
                    <a:pt x="18723" y="15254"/>
                    <a:pt x="18729" y="15258"/>
                  </a:cubicBezTo>
                  <a:cubicBezTo>
                    <a:pt x="18731" y="15259"/>
                    <a:pt x="18733" y="15261"/>
                    <a:pt x="18735" y="15263"/>
                  </a:cubicBezTo>
                  <a:cubicBezTo>
                    <a:pt x="18738" y="15251"/>
                    <a:pt x="18750" y="15249"/>
                    <a:pt x="18754" y="15240"/>
                  </a:cubicBezTo>
                  <a:cubicBezTo>
                    <a:pt x="18754" y="15229"/>
                    <a:pt x="18751" y="15226"/>
                    <a:pt x="18749" y="15218"/>
                  </a:cubicBezTo>
                  <a:cubicBezTo>
                    <a:pt x="18744" y="15198"/>
                    <a:pt x="18746" y="15177"/>
                    <a:pt x="18730" y="15174"/>
                  </a:cubicBezTo>
                  <a:cubicBezTo>
                    <a:pt x="18723" y="15183"/>
                    <a:pt x="18708" y="15185"/>
                    <a:pt x="18703" y="15170"/>
                  </a:cubicBezTo>
                  <a:cubicBezTo>
                    <a:pt x="18699" y="15160"/>
                    <a:pt x="18699" y="15145"/>
                    <a:pt x="18708" y="15144"/>
                  </a:cubicBezTo>
                  <a:cubicBezTo>
                    <a:pt x="18708" y="15152"/>
                    <a:pt x="18710" y="15158"/>
                    <a:pt x="18714" y="15161"/>
                  </a:cubicBezTo>
                  <a:cubicBezTo>
                    <a:pt x="18721" y="15159"/>
                    <a:pt x="18724" y="15149"/>
                    <a:pt x="18730" y="15145"/>
                  </a:cubicBezTo>
                  <a:cubicBezTo>
                    <a:pt x="18741" y="15137"/>
                    <a:pt x="18746" y="15161"/>
                    <a:pt x="18748" y="15173"/>
                  </a:cubicBezTo>
                  <a:cubicBezTo>
                    <a:pt x="18749" y="15173"/>
                    <a:pt x="18749" y="15173"/>
                    <a:pt x="18749" y="15172"/>
                  </a:cubicBezTo>
                  <a:cubicBezTo>
                    <a:pt x="18752" y="15170"/>
                    <a:pt x="18754" y="15165"/>
                    <a:pt x="18759" y="15163"/>
                  </a:cubicBezTo>
                  <a:cubicBezTo>
                    <a:pt x="18765" y="15161"/>
                    <a:pt x="18769" y="15169"/>
                    <a:pt x="18772" y="15173"/>
                  </a:cubicBezTo>
                  <a:cubicBezTo>
                    <a:pt x="18779" y="15186"/>
                    <a:pt x="18785" y="15203"/>
                    <a:pt x="18795" y="15209"/>
                  </a:cubicBezTo>
                  <a:cubicBezTo>
                    <a:pt x="18810" y="15219"/>
                    <a:pt x="18815" y="15194"/>
                    <a:pt x="18825" y="15197"/>
                  </a:cubicBezTo>
                  <a:cubicBezTo>
                    <a:pt x="18831" y="15199"/>
                    <a:pt x="18832" y="15215"/>
                    <a:pt x="18837" y="15220"/>
                  </a:cubicBezTo>
                  <a:cubicBezTo>
                    <a:pt x="18844" y="15228"/>
                    <a:pt x="18857" y="15226"/>
                    <a:pt x="18866" y="15231"/>
                  </a:cubicBezTo>
                  <a:cubicBezTo>
                    <a:pt x="18885" y="15201"/>
                    <a:pt x="18900" y="15268"/>
                    <a:pt x="18916" y="15262"/>
                  </a:cubicBezTo>
                  <a:cubicBezTo>
                    <a:pt x="18930" y="15257"/>
                    <a:pt x="18937" y="15232"/>
                    <a:pt x="18954" y="15230"/>
                  </a:cubicBezTo>
                  <a:cubicBezTo>
                    <a:pt x="18954" y="15230"/>
                    <a:pt x="18954" y="15230"/>
                    <a:pt x="18954" y="15231"/>
                  </a:cubicBezTo>
                  <a:cubicBezTo>
                    <a:pt x="18952" y="15239"/>
                    <a:pt x="18950" y="15248"/>
                    <a:pt x="18949" y="15256"/>
                  </a:cubicBezTo>
                  <a:cubicBezTo>
                    <a:pt x="18955" y="15253"/>
                    <a:pt x="18962" y="15249"/>
                    <a:pt x="18968" y="15245"/>
                  </a:cubicBezTo>
                  <a:cubicBezTo>
                    <a:pt x="18970" y="15259"/>
                    <a:pt x="18968" y="15284"/>
                    <a:pt x="18979" y="15280"/>
                  </a:cubicBezTo>
                  <a:cubicBezTo>
                    <a:pt x="18982" y="15279"/>
                    <a:pt x="18984" y="15276"/>
                    <a:pt x="18986" y="15273"/>
                  </a:cubicBezTo>
                  <a:cubicBezTo>
                    <a:pt x="18991" y="15258"/>
                    <a:pt x="18975" y="15229"/>
                    <a:pt x="18991" y="15224"/>
                  </a:cubicBezTo>
                  <a:cubicBezTo>
                    <a:pt x="19001" y="15222"/>
                    <a:pt x="19000" y="15249"/>
                    <a:pt x="19005" y="15255"/>
                  </a:cubicBezTo>
                  <a:cubicBezTo>
                    <a:pt x="19005" y="15255"/>
                    <a:pt x="19005" y="15255"/>
                    <a:pt x="19005" y="15255"/>
                  </a:cubicBezTo>
                  <a:cubicBezTo>
                    <a:pt x="19007" y="15252"/>
                    <a:pt x="19009" y="15250"/>
                    <a:pt x="19012" y="15248"/>
                  </a:cubicBezTo>
                  <a:cubicBezTo>
                    <a:pt x="19023" y="15241"/>
                    <a:pt x="19028" y="15263"/>
                    <a:pt x="19032" y="15273"/>
                  </a:cubicBezTo>
                  <a:cubicBezTo>
                    <a:pt x="19027" y="15290"/>
                    <a:pt x="19018" y="15300"/>
                    <a:pt x="19012" y="15314"/>
                  </a:cubicBezTo>
                  <a:cubicBezTo>
                    <a:pt x="19010" y="15319"/>
                    <a:pt x="19006" y="15325"/>
                    <a:pt x="19007" y="15334"/>
                  </a:cubicBezTo>
                  <a:cubicBezTo>
                    <a:pt x="19008" y="15340"/>
                    <a:pt x="19011" y="15344"/>
                    <a:pt x="19013" y="15347"/>
                  </a:cubicBezTo>
                  <a:cubicBezTo>
                    <a:pt x="19013" y="15347"/>
                    <a:pt x="19013" y="15348"/>
                    <a:pt x="19013" y="15348"/>
                  </a:cubicBezTo>
                  <a:cubicBezTo>
                    <a:pt x="19009" y="15354"/>
                    <a:pt x="19004" y="15360"/>
                    <a:pt x="19000" y="15366"/>
                  </a:cubicBezTo>
                  <a:cubicBezTo>
                    <a:pt x="18993" y="15328"/>
                    <a:pt x="18976" y="15380"/>
                    <a:pt x="18967" y="15382"/>
                  </a:cubicBezTo>
                  <a:cubicBezTo>
                    <a:pt x="18968" y="15400"/>
                    <a:pt x="18956" y="15418"/>
                    <a:pt x="18970" y="15427"/>
                  </a:cubicBezTo>
                  <a:cubicBezTo>
                    <a:pt x="18968" y="15438"/>
                    <a:pt x="18967" y="15448"/>
                    <a:pt x="18965" y="15458"/>
                  </a:cubicBezTo>
                  <a:cubicBezTo>
                    <a:pt x="18958" y="15489"/>
                    <a:pt x="18944" y="15521"/>
                    <a:pt x="18932" y="15544"/>
                  </a:cubicBezTo>
                  <a:cubicBezTo>
                    <a:pt x="18932" y="15551"/>
                    <a:pt x="18933" y="15558"/>
                    <a:pt x="18934" y="15564"/>
                  </a:cubicBezTo>
                  <a:cubicBezTo>
                    <a:pt x="18943" y="15573"/>
                    <a:pt x="18951" y="15583"/>
                    <a:pt x="18960" y="15592"/>
                  </a:cubicBezTo>
                  <a:cubicBezTo>
                    <a:pt x="18968" y="15600"/>
                    <a:pt x="18975" y="15608"/>
                    <a:pt x="18983" y="15616"/>
                  </a:cubicBezTo>
                  <a:cubicBezTo>
                    <a:pt x="18983" y="15619"/>
                    <a:pt x="18984" y="15622"/>
                    <a:pt x="18984" y="15625"/>
                  </a:cubicBezTo>
                  <a:cubicBezTo>
                    <a:pt x="18986" y="15631"/>
                    <a:pt x="18989" y="15638"/>
                    <a:pt x="18992" y="15642"/>
                  </a:cubicBezTo>
                  <a:cubicBezTo>
                    <a:pt x="19002" y="15654"/>
                    <a:pt x="19014" y="15659"/>
                    <a:pt x="19020" y="15677"/>
                  </a:cubicBezTo>
                  <a:cubicBezTo>
                    <a:pt x="19036" y="15661"/>
                    <a:pt x="19050" y="15704"/>
                    <a:pt x="19063" y="15712"/>
                  </a:cubicBezTo>
                  <a:cubicBezTo>
                    <a:pt x="19066" y="15713"/>
                    <a:pt x="19068" y="15713"/>
                    <a:pt x="19070" y="15714"/>
                  </a:cubicBezTo>
                  <a:cubicBezTo>
                    <a:pt x="19077" y="15716"/>
                    <a:pt x="19083" y="15723"/>
                    <a:pt x="19087" y="15731"/>
                  </a:cubicBezTo>
                  <a:cubicBezTo>
                    <a:pt x="19091" y="15739"/>
                    <a:pt x="19097" y="15762"/>
                    <a:pt x="19103" y="15766"/>
                  </a:cubicBezTo>
                  <a:cubicBezTo>
                    <a:pt x="19111" y="15769"/>
                    <a:pt x="19118" y="15771"/>
                    <a:pt x="19126" y="15773"/>
                  </a:cubicBezTo>
                  <a:cubicBezTo>
                    <a:pt x="19143" y="15780"/>
                    <a:pt x="19162" y="15789"/>
                    <a:pt x="19173" y="15806"/>
                  </a:cubicBezTo>
                  <a:cubicBezTo>
                    <a:pt x="19177" y="15811"/>
                    <a:pt x="19179" y="15848"/>
                    <a:pt x="19183" y="15858"/>
                  </a:cubicBezTo>
                  <a:cubicBezTo>
                    <a:pt x="19189" y="15875"/>
                    <a:pt x="19193" y="15861"/>
                    <a:pt x="19202" y="15864"/>
                  </a:cubicBezTo>
                  <a:cubicBezTo>
                    <a:pt x="19211" y="15867"/>
                    <a:pt x="19221" y="15893"/>
                    <a:pt x="19230" y="15890"/>
                  </a:cubicBezTo>
                  <a:cubicBezTo>
                    <a:pt x="19245" y="15885"/>
                    <a:pt x="19265" y="15883"/>
                    <a:pt x="19276" y="15870"/>
                  </a:cubicBezTo>
                  <a:cubicBezTo>
                    <a:pt x="19287" y="15857"/>
                    <a:pt x="19289" y="15835"/>
                    <a:pt x="19294" y="15813"/>
                  </a:cubicBezTo>
                  <a:cubicBezTo>
                    <a:pt x="19302" y="15776"/>
                    <a:pt x="19310" y="15740"/>
                    <a:pt x="19318" y="15704"/>
                  </a:cubicBezTo>
                  <a:cubicBezTo>
                    <a:pt x="19320" y="15694"/>
                    <a:pt x="19318" y="15682"/>
                    <a:pt x="19319" y="15670"/>
                  </a:cubicBezTo>
                  <a:cubicBezTo>
                    <a:pt x="19321" y="15641"/>
                    <a:pt x="19325" y="15616"/>
                    <a:pt x="19338" y="15607"/>
                  </a:cubicBezTo>
                  <a:cubicBezTo>
                    <a:pt x="19335" y="15586"/>
                    <a:pt x="19331" y="15565"/>
                    <a:pt x="19328" y="15545"/>
                  </a:cubicBezTo>
                  <a:cubicBezTo>
                    <a:pt x="19328" y="15524"/>
                    <a:pt x="19328" y="15503"/>
                    <a:pt x="19328" y="15482"/>
                  </a:cubicBezTo>
                  <a:cubicBezTo>
                    <a:pt x="19329" y="15467"/>
                    <a:pt x="19325" y="15439"/>
                    <a:pt x="19328" y="15428"/>
                  </a:cubicBezTo>
                  <a:cubicBezTo>
                    <a:pt x="19335" y="15423"/>
                    <a:pt x="19342" y="15407"/>
                    <a:pt x="19340" y="15387"/>
                  </a:cubicBezTo>
                  <a:cubicBezTo>
                    <a:pt x="19338" y="15377"/>
                    <a:pt x="19335" y="15370"/>
                    <a:pt x="19337" y="15360"/>
                  </a:cubicBezTo>
                  <a:cubicBezTo>
                    <a:pt x="19341" y="15338"/>
                    <a:pt x="19353" y="15332"/>
                    <a:pt x="19360" y="15317"/>
                  </a:cubicBezTo>
                  <a:cubicBezTo>
                    <a:pt x="19354" y="15299"/>
                    <a:pt x="19341" y="15322"/>
                    <a:pt x="19335" y="15303"/>
                  </a:cubicBezTo>
                  <a:cubicBezTo>
                    <a:pt x="19337" y="15297"/>
                    <a:pt x="19341" y="15292"/>
                    <a:pt x="19343" y="15285"/>
                  </a:cubicBezTo>
                  <a:cubicBezTo>
                    <a:pt x="19347" y="15273"/>
                    <a:pt x="19350" y="15261"/>
                    <a:pt x="19353" y="15250"/>
                  </a:cubicBezTo>
                  <a:cubicBezTo>
                    <a:pt x="19356" y="15243"/>
                    <a:pt x="19361" y="15240"/>
                    <a:pt x="19363" y="15232"/>
                  </a:cubicBezTo>
                  <a:cubicBezTo>
                    <a:pt x="19371" y="15193"/>
                    <a:pt x="19370" y="15149"/>
                    <a:pt x="19386" y="15126"/>
                  </a:cubicBezTo>
                  <a:cubicBezTo>
                    <a:pt x="19389" y="15122"/>
                    <a:pt x="19391" y="15118"/>
                    <a:pt x="19394" y="15116"/>
                  </a:cubicBezTo>
                  <a:cubicBezTo>
                    <a:pt x="19396" y="15125"/>
                    <a:pt x="19398" y="15133"/>
                    <a:pt x="19401" y="15141"/>
                  </a:cubicBezTo>
                  <a:cubicBezTo>
                    <a:pt x="19404" y="15147"/>
                    <a:pt x="19408" y="15152"/>
                    <a:pt x="19411" y="15158"/>
                  </a:cubicBezTo>
                  <a:cubicBezTo>
                    <a:pt x="19414" y="15166"/>
                    <a:pt x="19414" y="15177"/>
                    <a:pt x="19415" y="15188"/>
                  </a:cubicBezTo>
                  <a:cubicBezTo>
                    <a:pt x="19419" y="15216"/>
                    <a:pt x="19423" y="15244"/>
                    <a:pt x="19437" y="15253"/>
                  </a:cubicBezTo>
                  <a:cubicBezTo>
                    <a:pt x="19435" y="15264"/>
                    <a:pt x="19433" y="15275"/>
                    <a:pt x="19430" y="15285"/>
                  </a:cubicBezTo>
                  <a:cubicBezTo>
                    <a:pt x="19449" y="15302"/>
                    <a:pt x="19458" y="15328"/>
                    <a:pt x="19463" y="15369"/>
                  </a:cubicBezTo>
                  <a:cubicBezTo>
                    <a:pt x="19467" y="15400"/>
                    <a:pt x="19461" y="15431"/>
                    <a:pt x="19465" y="15462"/>
                  </a:cubicBezTo>
                  <a:cubicBezTo>
                    <a:pt x="19466" y="15471"/>
                    <a:pt x="19467" y="15481"/>
                    <a:pt x="19468" y="15490"/>
                  </a:cubicBezTo>
                  <a:cubicBezTo>
                    <a:pt x="19469" y="15495"/>
                    <a:pt x="19471" y="15500"/>
                    <a:pt x="19472" y="15505"/>
                  </a:cubicBezTo>
                  <a:cubicBezTo>
                    <a:pt x="19475" y="15521"/>
                    <a:pt x="19480" y="15541"/>
                    <a:pt x="19491" y="15541"/>
                  </a:cubicBezTo>
                  <a:cubicBezTo>
                    <a:pt x="19497" y="15522"/>
                    <a:pt x="19505" y="15527"/>
                    <a:pt x="19517" y="15519"/>
                  </a:cubicBezTo>
                  <a:cubicBezTo>
                    <a:pt x="19520" y="15516"/>
                    <a:pt x="19522" y="15513"/>
                    <a:pt x="19525" y="15509"/>
                  </a:cubicBezTo>
                  <a:cubicBezTo>
                    <a:pt x="19533" y="15514"/>
                    <a:pt x="19529" y="15536"/>
                    <a:pt x="19533" y="15548"/>
                  </a:cubicBezTo>
                  <a:cubicBezTo>
                    <a:pt x="19550" y="15558"/>
                    <a:pt x="19554" y="15595"/>
                    <a:pt x="19572" y="15604"/>
                  </a:cubicBezTo>
                  <a:cubicBezTo>
                    <a:pt x="19565" y="15623"/>
                    <a:pt x="19579" y="15628"/>
                    <a:pt x="19576" y="15644"/>
                  </a:cubicBezTo>
                  <a:cubicBezTo>
                    <a:pt x="19575" y="15649"/>
                    <a:pt x="19570" y="15651"/>
                    <a:pt x="19567" y="15654"/>
                  </a:cubicBezTo>
                  <a:cubicBezTo>
                    <a:pt x="19574" y="15670"/>
                    <a:pt x="19583" y="15694"/>
                    <a:pt x="19581" y="15723"/>
                  </a:cubicBezTo>
                  <a:cubicBezTo>
                    <a:pt x="19580" y="15738"/>
                    <a:pt x="19577" y="15768"/>
                    <a:pt x="19579" y="15780"/>
                  </a:cubicBezTo>
                  <a:cubicBezTo>
                    <a:pt x="19586" y="15811"/>
                    <a:pt x="19604" y="15826"/>
                    <a:pt x="19614" y="15852"/>
                  </a:cubicBezTo>
                  <a:cubicBezTo>
                    <a:pt x="19617" y="15859"/>
                    <a:pt x="19617" y="15874"/>
                    <a:pt x="19619" y="15883"/>
                  </a:cubicBezTo>
                  <a:cubicBezTo>
                    <a:pt x="19621" y="15900"/>
                    <a:pt x="19623" y="15916"/>
                    <a:pt x="19625" y="15933"/>
                  </a:cubicBezTo>
                  <a:cubicBezTo>
                    <a:pt x="19623" y="15940"/>
                    <a:pt x="19621" y="15947"/>
                    <a:pt x="19619" y="15954"/>
                  </a:cubicBezTo>
                  <a:cubicBezTo>
                    <a:pt x="19614" y="15978"/>
                    <a:pt x="19617" y="16006"/>
                    <a:pt x="19631" y="16013"/>
                  </a:cubicBezTo>
                  <a:cubicBezTo>
                    <a:pt x="19633" y="16075"/>
                    <a:pt x="19628" y="16093"/>
                    <a:pt x="19657" y="16114"/>
                  </a:cubicBezTo>
                  <a:cubicBezTo>
                    <a:pt x="19665" y="16120"/>
                    <a:pt x="19667" y="16130"/>
                    <a:pt x="19677" y="16121"/>
                  </a:cubicBezTo>
                  <a:cubicBezTo>
                    <a:pt x="19681" y="16143"/>
                    <a:pt x="19692" y="16139"/>
                    <a:pt x="19705" y="16136"/>
                  </a:cubicBezTo>
                  <a:cubicBezTo>
                    <a:pt x="19711" y="16149"/>
                    <a:pt x="19710" y="16162"/>
                    <a:pt x="19703" y="16172"/>
                  </a:cubicBezTo>
                  <a:cubicBezTo>
                    <a:pt x="19703" y="16172"/>
                    <a:pt x="19704" y="16173"/>
                    <a:pt x="19705" y="16174"/>
                  </a:cubicBezTo>
                  <a:cubicBezTo>
                    <a:pt x="19706" y="16180"/>
                    <a:pt x="19714" y="16190"/>
                    <a:pt x="19720" y="16188"/>
                  </a:cubicBezTo>
                  <a:cubicBezTo>
                    <a:pt x="19722" y="16187"/>
                    <a:pt x="19723" y="16185"/>
                    <a:pt x="19725" y="16186"/>
                  </a:cubicBezTo>
                  <a:cubicBezTo>
                    <a:pt x="19726" y="16191"/>
                    <a:pt x="19730" y="16195"/>
                    <a:pt x="19733" y="16199"/>
                  </a:cubicBezTo>
                  <a:cubicBezTo>
                    <a:pt x="19743" y="16212"/>
                    <a:pt x="19752" y="16225"/>
                    <a:pt x="19765" y="16233"/>
                  </a:cubicBezTo>
                  <a:cubicBezTo>
                    <a:pt x="19769" y="16234"/>
                    <a:pt x="19773" y="16236"/>
                    <a:pt x="19777" y="16237"/>
                  </a:cubicBezTo>
                  <a:cubicBezTo>
                    <a:pt x="19781" y="16252"/>
                    <a:pt x="19795" y="16257"/>
                    <a:pt x="19791" y="16277"/>
                  </a:cubicBezTo>
                  <a:cubicBezTo>
                    <a:pt x="19789" y="16279"/>
                    <a:pt x="19785" y="16282"/>
                    <a:pt x="19784" y="16286"/>
                  </a:cubicBezTo>
                  <a:cubicBezTo>
                    <a:pt x="19778" y="16299"/>
                    <a:pt x="19784" y="16323"/>
                    <a:pt x="19789" y="16333"/>
                  </a:cubicBezTo>
                  <a:cubicBezTo>
                    <a:pt x="19791" y="16335"/>
                    <a:pt x="19793" y="16337"/>
                    <a:pt x="19795" y="16339"/>
                  </a:cubicBezTo>
                  <a:cubicBezTo>
                    <a:pt x="19799" y="16344"/>
                    <a:pt x="19804" y="16352"/>
                    <a:pt x="19807" y="16360"/>
                  </a:cubicBezTo>
                  <a:cubicBezTo>
                    <a:pt x="19811" y="16370"/>
                    <a:pt x="19808" y="16382"/>
                    <a:pt x="19809" y="16385"/>
                  </a:cubicBezTo>
                  <a:cubicBezTo>
                    <a:pt x="19819" y="16393"/>
                    <a:pt x="19824" y="16419"/>
                    <a:pt x="19827" y="16442"/>
                  </a:cubicBezTo>
                  <a:cubicBezTo>
                    <a:pt x="19828" y="16452"/>
                    <a:pt x="19828" y="16461"/>
                    <a:pt x="19829" y="16470"/>
                  </a:cubicBezTo>
                  <a:cubicBezTo>
                    <a:pt x="19832" y="16490"/>
                    <a:pt x="19829" y="16512"/>
                    <a:pt x="19834" y="16526"/>
                  </a:cubicBezTo>
                  <a:cubicBezTo>
                    <a:pt x="19838" y="16536"/>
                    <a:pt x="19849" y="16548"/>
                    <a:pt x="19858" y="16547"/>
                  </a:cubicBezTo>
                  <a:cubicBezTo>
                    <a:pt x="19854" y="16533"/>
                    <a:pt x="19855" y="16516"/>
                    <a:pt x="19860" y="16508"/>
                  </a:cubicBezTo>
                  <a:cubicBezTo>
                    <a:pt x="19860" y="16508"/>
                    <a:pt x="19860" y="16508"/>
                    <a:pt x="19860" y="16508"/>
                  </a:cubicBezTo>
                  <a:cubicBezTo>
                    <a:pt x="19870" y="16522"/>
                    <a:pt x="19876" y="16543"/>
                    <a:pt x="19885" y="16555"/>
                  </a:cubicBezTo>
                  <a:cubicBezTo>
                    <a:pt x="19888" y="16558"/>
                    <a:pt x="19891" y="16565"/>
                    <a:pt x="19895" y="16565"/>
                  </a:cubicBezTo>
                  <a:cubicBezTo>
                    <a:pt x="19897" y="16558"/>
                    <a:pt x="19899" y="16551"/>
                    <a:pt x="19902" y="16544"/>
                  </a:cubicBezTo>
                  <a:cubicBezTo>
                    <a:pt x="19902" y="16544"/>
                    <a:pt x="19902" y="16544"/>
                    <a:pt x="19902" y="16545"/>
                  </a:cubicBezTo>
                  <a:cubicBezTo>
                    <a:pt x="19905" y="16551"/>
                    <a:pt x="19908" y="16558"/>
                    <a:pt x="19911" y="16565"/>
                  </a:cubicBezTo>
                  <a:cubicBezTo>
                    <a:pt x="19910" y="16572"/>
                    <a:pt x="19909" y="16580"/>
                    <a:pt x="19908" y="16588"/>
                  </a:cubicBezTo>
                  <a:cubicBezTo>
                    <a:pt x="19906" y="16607"/>
                    <a:pt x="19906" y="16667"/>
                    <a:pt x="19913" y="16681"/>
                  </a:cubicBezTo>
                  <a:cubicBezTo>
                    <a:pt x="19919" y="16694"/>
                    <a:pt x="19929" y="16674"/>
                    <a:pt x="19935" y="16692"/>
                  </a:cubicBezTo>
                  <a:cubicBezTo>
                    <a:pt x="19919" y="16740"/>
                    <a:pt x="19962" y="16763"/>
                    <a:pt x="19975" y="16790"/>
                  </a:cubicBezTo>
                  <a:cubicBezTo>
                    <a:pt x="19979" y="16798"/>
                    <a:pt x="19978" y="16801"/>
                    <a:pt x="19980" y="16812"/>
                  </a:cubicBezTo>
                  <a:cubicBezTo>
                    <a:pt x="19983" y="16824"/>
                    <a:pt x="19989" y="16836"/>
                    <a:pt x="19994" y="16843"/>
                  </a:cubicBezTo>
                  <a:cubicBezTo>
                    <a:pt x="20003" y="16855"/>
                    <a:pt x="20020" y="16876"/>
                    <a:pt x="20015" y="16906"/>
                  </a:cubicBezTo>
                  <a:cubicBezTo>
                    <a:pt x="20035" y="16917"/>
                    <a:pt x="20032" y="16945"/>
                    <a:pt x="20038" y="16982"/>
                  </a:cubicBezTo>
                  <a:cubicBezTo>
                    <a:pt x="20038" y="16991"/>
                    <a:pt x="20039" y="16999"/>
                    <a:pt x="20039" y="17007"/>
                  </a:cubicBezTo>
                  <a:cubicBezTo>
                    <a:pt x="20041" y="17017"/>
                    <a:pt x="20045" y="17020"/>
                    <a:pt x="20048" y="17027"/>
                  </a:cubicBezTo>
                  <a:cubicBezTo>
                    <a:pt x="20047" y="17037"/>
                    <a:pt x="20045" y="17048"/>
                    <a:pt x="20044" y="17058"/>
                  </a:cubicBezTo>
                  <a:cubicBezTo>
                    <a:pt x="20042" y="17072"/>
                    <a:pt x="20041" y="17087"/>
                    <a:pt x="20040" y="17102"/>
                  </a:cubicBezTo>
                  <a:cubicBezTo>
                    <a:pt x="20040" y="17122"/>
                    <a:pt x="20044" y="17145"/>
                    <a:pt x="20044" y="17161"/>
                  </a:cubicBezTo>
                  <a:cubicBezTo>
                    <a:pt x="20041" y="17168"/>
                    <a:pt x="20038" y="17175"/>
                    <a:pt x="20035" y="17181"/>
                  </a:cubicBezTo>
                  <a:cubicBezTo>
                    <a:pt x="20040" y="17194"/>
                    <a:pt x="20045" y="17206"/>
                    <a:pt x="20049" y="17220"/>
                  </a:cubicBezTo>
                  <a:cubicBezTo>
                    <a:pt x="20056" y="17243"/>
                    <a:pt x="20059" y="17269"/>
                    <a:pt x="20065" y="17294"/>
                  </a:cubicBezTo>
                  <a:cubicBezTo>
                    <a:pt x="20067" y="17304"/>
                    <a:pt x="20069" y="17313"/>
                    <a:pt x="20071" y="17322"/>
                  </a:cubicBezTo>
                  <a:cubicBezTo>
                    <a:pt x="20070" y="17333"/>
                    <a:pt x="20069" y="17344"/>
                    <a:pt x="20068" y="17355"/>
                  </a:cubicBezTo>
                  <a:cubicBezTo>
                    <a:pt x="20066" y="17373"/>
                    <a:pt x="20065" y="17392"/>
                    <a:pt x="20061" y="17409"/>
                  </a:cubicBezTo>
                  <a:cubicBezTo>
                    <a:pt x="20058" y="17421"/>
                    <a:pt x="20055" y="17434"/>
                    <a:pt x="20052" y="17446"/>
                  </a:cubicBezTo>
                  <a:cubicBezTo>
                    <a:pt x="20046" y="17480"/>
                    <a:pt x="20046" y="17521"/>
                    <a:pt x="20040" y="17556"/>
                  </a:cubicBezTo>
                  <a:cubicBezTo>
                    <a:pt x="20038" y="17566"/>
                    <a:pt x="20036" y="17577"/>
                    <a:pt x="20034" y="17588"/>
                  </a:cubicBezTo>
                  <a:cubicBezTo>
                    <a:pt x="20032" y="17593"/>
                    <a:pt x="20030" y="17599"/>
                    <a:pt x="20029" y="17604"/>
                  </a:cubicBezTo>
                  <a:cubicBezTo>
                    <a:pt x="20026" y="17643"/>
                    <a:pt x="20023" y="17683"/>
                    <a:pt x="20020" y="17722"/>
                  </a:cubicBezTo>
                  <a:cubicBezTo>
                    <a:pt x="20008" y="17726"/>
                    <a:pt x="20013" y="17751"/>
                    <a:pt x="20009" y="17768"/>
                  </a:cubicBezTo>
                  <a:cubicBezTo>
                    <a:pt x="20007" y="17773"/>
                    <a:pt x="20005" y="17775"/>
                    <a:pt x="20003" y="17779"/>
                  </a:cubicBezTo>
                  <a:cubicBezTo>
                    <a:pt x="20000" y="17784"/>
                    <a:pt x="19997" y="17793"/>
                    <a:pt x="19995" y="17801"/>
                  </a:cubicBezTo>
                  <a:cubicBezTo>
                    <a:pt x="19986" y="17834"/>
                    <a:pt x="19989" y="17899"/>
                    <a:pt x="19957" y="17891"/>
                  </a:cubicBezTo>
                  <a:cubicBezTo>
                    <a:pt x="19949" y="17907"/>
                    <a:pt x="19941" y="17923"/>
                    <a:pt x="19932" y="17939"/>
                  </a:cubicBezTo>
                  <a:cubicBezTo>
                    <a:pt x="19920" y="17981"/>
                    <a:pt x="19908" y="18023"/>
                    <a:pt x="19896" y="18066"/>
                  </a:cubicBezTo>
                  <a:cubicBezTo>
                    <a:pt x="19889" y="18089"/>
                    <a:pt x="19869" y="18106"/>
                    <a:pt x="19884" y="18143"/>
                  </a:cubicBezTo>
                  <a:cubicBezTo>
                    <a:pt x="19884" y="18143"/>
                    <a:pt x="19884" y="18144"/>
                    <a:pt x="19883" y="18144"/>
                  </a:cubicBezTo>
                  <a:cubicBezTo>
                    <a:pt x="19880" y="18147"/>
                    <a:pt x="19877" y="18157"/>
                    <a:pt x="19876" y="18165"/>
                  </a:cubicBezTo>
                  <a:cubicBezTo>
                    <a:pt x="19875" y="18170"/>
                    <a:pt x="19876" y="18174"/>
                    <a:pt x="19875" y="18178"/>
                  </a:cubicBezTo>
                  <a:cubicBezTo>
                    <a:pt x="19869" y="18184"/>
                    <a:pt x="19862" y="18205"/>
                    <a:pt x="19857" y="18216"/>
                  </a:cubicBezTo>
                  <a:cubicBezTo>
                    <a:pt x="19848" y="18241"/>
                    <a:pt x="19839" y="18268"/>
                    <a:pt x="19833" y="18301"/>
                  </a:cubicBezTo>
                  <a:cubicBezTo>
                    <a:pt x="19829" y="18344"/>
                    <a:pt x="19824" y="18387"/>
                    <a:pt x="19819" y="18430"/>
                  </a:cubicBezTo>
                  <a:cubicBezTo>
                    <a:pt x="19818" y="18438"/>
                    <a:pt x="19817" y="18446"/>
                    <a:pt x="19817" y="18453"/>
                  </a:cubicBezTo>
                  <a:cubicBezTo>
                    <a:pt x="19817" y="18460"/>
                    <a:pt x="19818" y="18467"/>
                    <a:pt x="19819" y="18473"/>
                  </a:cubicBezTo>
                  <a:cubicBezTo>
                    <a:pt x="19821" y="18495"/>
                    <a:pt x="19822" y="18522"/>
                    <a:pt x="19816" y="18532"/>
                  </a:cubicBezTo>
                  <a:cubicBezTo>
                    <a:pt x="19812" y="18538"/>
                    <a:pt x="19808" y="18534"/>
                    <a:pt x="19803" y="18538"/>
                  </a:cubicBezTo>
                  <a:cubicBezTo>
                    <a:pt x="19797" y="18547"/>
                    <a:pt x="19791" y="18555"/>
                    <a:pt x="19785" y="18564"/>
                  </a:cubicBezTo>
                  <a:cubicBezTo>
                    <a:pt x="19750" y="18567"/>
                    <a:pt x="19716" y="18569"/>
                    <a:pt x="19681" y="18572"/>
                  </a:cubicBezTo>
                  <a:cubicBezTo>
                    <a:pt x="19657" y="18584"/>
                    <a:pt x="19654" y="18636"/>
                    <a:pt x="19634" y="18654"/>
                  </a:cubicBezTo>
                  <a:cubicBezTo>
                    <a:pt x="19623" y="18663"/>
                    <a:pt x="19612" y="18670"/>
                    <a:pt x="19600" y="18676"/>
                  </a:cubicBezTo>
                  <a:cubicBezTo>
                    <a:pt x="19596" y="18678"/>
                    <a:pt x="19588" y="18677"/>
                    <a:pt x="19586" y="18682"/>
                  </a:cubicBezTo>
                  <a:cubicBezTo>
                    <a:pt x="19581" y="18702"/>
                    <a:pt x="19602" y="18696"/>
                    <a:pt x="19603" y="18714"/>
                  </a:cubicBezTo>
                  <a:cubicBezTo>
                    <a:pt x="19602" y="18721"/>
                    <a:pt x="19597" y="18735"/>
                    <a:pt x="19591" y="18727"/>
                  </a:cubicBezTo>
                  <a:cubicBezTo>
                    <a:pt x="19588" y="18719"/>
                    <a:pt x="19585" y="18712"/>
                    <a:pt x="19582" y="18704"/>
                  </a:cubicBezTo>
                  <a:cubicBezTo>
                    <a:pt x="19579" y="18701"/>
                    <a:pt x="19578" y="18703"/>
                    <a:pt x="19575" y="18701"/>
                  </a:cubicBezTo>
                  <a:cubicBezTo>
                    <a:pt x="19563" y="18680"/>
                    <a:pt x="19551" y="18659"/>
                    <a:pt x="19539" y="18638"/>
                  </a:cubicBezTo>
                  <a:cubicBezTo>
                    <a:pt x="19541" y="18631"/>
                    <a:pt x="19543" y="18623"/>
                    <a:pt x="19545" y="18616"/>
                  </a:cubicBezTo>
                  <a:cubicBezTo>
                    <a:pt x="19544" y="18606"/>
                    <a:pt x="19538" y="18599"/>
                    <a:pt x="19532" y="18603"/>
                  </a:cubicBezTo>
                  <a:cubicBezTo>
                    <a:pt x="19525" y="18609"/>
                    <a:pt x="19512" y="18634"/>
                    <a:pt x="19504" y="18613"/>
                  </a:cubicBezTo>
                  <a:cubicBezTo>
                    <a:pt x="19517" y="18605"/>
                    <a:pt x="19528" y="18577"/>
                    <a:pt x="19517" y="18551"/>
                  </a:cubicBezTo>
                  <a:cubicBezTo>
                    <a:pt x="19515" y="18547"/>
                    <a:pt x="19513" y="18541"/>
                    <a:pt x="19510" y="18539"/>
                  </a:cubicBezTo>
                  <a:cubicBezTo>
                    <a:pt x="19503" y="18535"/>
                    <a:pt x="19496" y="18561"/>
                    <a:pt x="19489" y="18565"/>
                  </a:cubicBezTo>
                  <a:cubicBezTo>
                    <a:pt x="19491" y="18590"/>
                    <a:pt x="19480" y="18585"/>
                    <a:pt x="19472" y="18593"/>
                  </a:cubicBezTo>
                  <a:cubicBezTo>
                    <a:pt x="19470" y="18597"/>
                    <a:pt x="19467" y="18601"/>
                    <a:pt x="19465" y="18605"/>
                  </a:cubicBezTo>
                  <a:cubicBezTo>
                    <a:pt x="19456" y="18624"/>
                    <a:pt x="19449" y="18658"/>
                    <a:pt x="19434" y="18666"/>
                  </a:cubicBezTo>
                  <a:cubicBezTo>
                    <a:pt x="19426" y="18671"/>
                    <a:pt x="19422" y="18661"/>
                    <a:pt x="19417" y="18658"/>
                  </a:cubicBezTo>
                  <a:cubicBezTo>
                    <a:pt x="19397" y="18645"/>
                    <a:pt x="19386" y="18617"/>
                    <a:pt x="19369" y="18599"/>
                  </a:cubicBezTo>
                  <a:cubicBezTo>
                    <a:pt x="19364" y="18593"/>
                    <a:pt x="19355" y="18588"/>
                    <a:pt x="19348" y="18592"/>
                  </a:cubicBezTo>
                  <a:cubicBezTo>
                    <a:pt x="19346" y="18593"/>
                    <a:pt x="19343" y="18595"/>
                    <a:pt x="19341" y="18596"/>
                  </a:cubicBezTo>
                  <a:cubicBezTo>
                    <a:pt x="19332" y="18557"/>
                    <a:pt x="19319" y="18608"/>
                    <a:pt x="19305" y="18592"/>
                  </a:cubicBezTo>
                  <a:cubicBezTo>
                    <a:pt x="19300" y="18587"/>
                    <a:pt x="19292" y="18560"/>
                    <a:pt x="19288" y="18550"/>
                  </a:cubicBezTo>
                  <a:cubicBezTo>
                    <a:pt x="19287" y="18547"/>
                    <a:pt x="19286" y="18544"/>
                    <a:pt x="19285" y="18541"/>
                  </a:cubicBezTo>
                  <a:cubicBezTo>
                    <a:pt x="19282" y="18540"/>
                    <a:pt x="19279" y="18538"/>
                    <a:pt x="19276" y="18537"/>
                  </a:cubicBezTo>
                  <a:cubicBezTo>
                    <a:pt x="19266" y="18532"/>
                    <a:pt x="19254" y="18532"/>
                    <a:pt x="19247" y="18523"/>
                  </a:cubicBezTo>
                  <a:cubicBezTo>
                    <a:pt x="19234" y="18509"/>
                    <a:pt x="19238" y="18492"/>
                    <a:pt x="19230" y="18471"/>
                  </a:cubicBezTo>
                  <a:cubicBezTo>
                    <a:pt x="19220" y="18440"/>
                    <a:pt x="19196" y="18428"/>
                    <a:pt x="19195" y="18379"/>
                  </a:cubicBezTo>
                  <a:cubicBezTo>
                    <a:pt x="19213" y="18354"/>
                    <a:pt x="19207" y="18308"/>
                    <a:pt x="19199" y="18270"/>
                  </a:cubicBezTo>
                  <a:cubicBezTo>
                    <a:pt x="19197" y="18262"/>
                    <a:pt x="19195" y="18254"/>
                    <a:pt x="19193" y="18246"/>
                  </a:cubicBezTo>
                  <a:cubicBezTo>
                    <a:pt x="19191" y="18243"/>
                    <a:pt x="19189" y="18240"/>
                    <a:pt x="19187" y="18237"/>
                  </a:cubicBezTo>
                  <a:cubicBezTo>
                    <a:pt x="19183" y="18228"/>
                    <a:pt x="19178" y="18218"/>
                    <a:pt x="19175" y="18209"/>
                  </a:cubicBezTo>
                  <a:cubicBezTo>
                    <a:pt x="19169" y="18193"/>
                    <a:pt x="19163" y="18175"/>
                    <a:pt x="19153" y="18167"/>
                  </a:cubicBezTo>
                  <a:cubicBezTo>
                    <a:pt x="19145" y="18161"/>
                    <a:pt x="19140" y="18170"/>
                    <a:pt x="19135" y="18173"/>
                  </a:cubicBezTo>
                  <a:cubicBezTo>
                    <a:pt x="19130" y="18175"/>
                    <a:pt x="19124" y="18172"/>
                    <a:pt x="19120" y="18170"/>
                  </a:cubicBezTo>
                  <a:cubicBezTo>
                    <a:pt x="19118" y="18169"/>
                    <a:pt x="19116" y="18169"/>
                    <a:pt x="19114" y="18166"/>
                  </a:cubicBezTo>
                  <a:cubicBezTo>
                    <a:pt x="19110" y="18152"/>
                    <a:pt x="19126" y="18140"/>
                    <a:pt x="19128" y="18129"/>
                  </a:cubicBezTo>
                  <a:cubicBezTo>
                    <a:pt x="19130" y="18106"/>
                    <a:pt x="19131" y="18083"/>
                    <a:pt x="19132" y="18061"/>
                  </a:cubicBezTo>
                  <a:cubicBezTo>
                    <a:pt x="19127" y="18046"/>
                    <a:pt x="19121" y="18032"/>
                    <a:pt x="19115" y="18017"/>
                  </a:cubicBezTo>
                  <a:cubicBezTo>
                    <a:pt x="19111" y="18007"/>
                    <a:pt x="19107" y="17988"/>
                    <a:pt x="19100" y="17986"/>
                  </a:cubicBezTo>
                  <a:cubicBezTo>
                    <a:pt x="19094" y="18016"/>
                    <a:pt x="19089" y="18045"/>
                    <a:pt x="19083" y="18075"/>
                  </a:cubicBezTo>
                  <a:cubicBezTo>
                    <a:pt x="19081" y="18085"/>
                    <a:pt x="19081" y="18101"/>
                    <a:pt x="19076" y="18106"/>
                  </a:cubicBezTo>
                  <a:cubicBezTo>
                    <a:pt x="19071" y="18111"/>
                    <a:pt x="19065" y="18102"/>
                    <a:pt x="19060" y="18102"/>
                  </a:cubicBezTo>
                  <a:cubicBezTo>
                    <a:pt x="19054" y="18118"/>
                    <a:pt x="19044" y="18119"/>
                    <a:pt x="19030" y="18119"/>
                  </a:cubicBezTo>
                  <a:cubicBezTo>
                    <a:pt x="19030" y="18119"/>
                    <a:pt x="19030" y="18119"/>
                    <a:pt x="19030" y="18118"/>
                  </a:cubicBezTo>
                  <a:cubicBezTo>
                    <a:pt x="19032" y="18104"/>
                    <a:pt x="19034" y="18089"/>
                    <a:pt x="19036" y="18075"/>
                  </a:cubicBezTo>
                  <a:cubicBezTo>
                    <a:pt x="19041" y="18077"/>
                    <a:pt x="19047" y="18074"/>
                    <a:pt x="19051" y="18072"/>
                  </a:cubicBezTo>
                  <a:cubicBezTo>
                    <a:pt x="19063" y="18064"/>
                    <a:pt x="19069" y="18040"/>
                    <a:pt x="19066" y="18005"/>
                  </a:cubicBezTo>
                  <a:cubicBezTo>
                    <a:pt x="19065" y="17995"/>
                    <a:pt x="19065" y="17985"/>
                    <a:pt x="19065" y="17974"/>
                  </a:cubicBezTo>
                  <a:cubicBezTo>
                    <a:pt x="19065" y="17958"/>
                    <a:pt x="19066" y="17947"/>
                    <a:pt x="19069" y="17935"/>
                  </a:cubicBezTo>
                  <a:cubicBezTo>
                    <a:pt x="19074" y="17910"/>
                    <a:pt x="19089" y="17904"/>
                    <a:pt x="19094" y="17881"/>
                  </a:cubicBezTo>
                  <a:cubicBezTo>
                    <a:pt x="19097" y="17865"/>
                    <a:pt x="19089" y="17855"/>
                    <a:pt x="19085" y="17847"/>
                  </a:cubicBezTo>
                  <a:cubicBezTo>
                    <a:pt x="19090" y="17844"/>
                    <a:pt x="19103" y="17827"/>
                    <a:pt x="19100" y="17813"/>
                  </a:cubicBezTo>
                  <a:cubicBezTo>
                    <a:pt x="19099" y="17810"/>
                    <a:pt x="19098" y="17808"/>
                    <a:pt x="19097" y="17805"/>
                  </a:cubicBezTo>
                  <a:cubicBezTo>
                    <a:pt x="19095" y="17795"/>
                    <a:pt x="19093" y="17784"/>
                    <a:pt x="19091" y="17774"/>
                  </a:cubicBezTo>
                  <a:cubicBezTo>
                    <a:pt x="19089" y="17769"/>
                    <a:pt x="19088" y="17764"/>
                    <a:pt x="19086" y="17759"/>
                  </a:cubicBezTo>
                  <a:cubicBezTo>
                    <a:pt x="19086" y="17759"/>
                    <a:pt x="19086" y="17759"/>
                    <a:pt x="19086" y="17759"/>
                  </a:cubicBezTo>
                  <a:cubicBezTo>
                    <a:pt x="19089" y="17793"/>
                    <a:pt x="19074" y="17809"/>
                    <a:pt x="19066" y="17829"/>
                  </a:cubicBezTo>
                  <a:cubicBezTo>
                    <a:pt x="19062" y="17839"/>
                    <a:pt x="19058" y="17849"/>
                    <a:pt x="19056" y="17861"/>
                  </a:cubicBezTo>
                  <a:cubicBezTo>
                    <a:pt x="19053" y="17875"/>
                    <a:pt x="19054" y="17886"/>
                    <a:pt x="19049" y="17894"/>
                  </a:cubicBezTo>
                  <a:cubicBezTo>
                    <a:pt x="19042" y="17903"/>
                    <a:pt x="19032" y="17904"/>
                    <a:pt x="19024" y="17910"/>
                  </a:cubicBezTo>
                  <a:cubicBezTo>
                    <a:pt x="19012" y="17920"/>
                    <a:pt x="19002" y="17944"/>
                    <a:pt x="18995" y="17963"/>
                  </a:cubicBezTo>
                  <a:cubicBezTo>
                    <a:pt x="18988" y="17982"/>
                    <a:pt x="18982" y="18002"/>
                    <a:pt x="18976" y="18023"/>
                  </a:cubicBezTo>
                  <a:cubicBezTo>
                    <a:pt x="18974" y="18027"/>
                    <a:pt x="18969" y="18039"/>
                    <a:pt x="18970" y="18042"/>
                  </a:cubicBezTo>
                  <a:cubicBezTo>
                    <a:pt x="18972" y="18049"/>
                    <a:pt x="18977" y="18059"/>
                    <a:pt x="18976" y="18070"/>
                  </a:cubicBezTo>
                  <a:cubicBezTo>
                    <a:pt x="18974" y="18086"/>
                    <a:pt x="18961" y="18086"/>
                    <a:pt x="18955" y="18079"/>
                  </a:cubicBezTo>
                  <a:cubicBezTo>
                    <a:pt x="18943" y="18065"/>
                    <a:pt x="18932" y="18041"/>
                    <a:pt x="18924" y="18020"/>
                  </a:cubicBezTo>
                  <a:cubicBezTo>
                    <a:pt x="18924" y="18017"/>
                    <a:pt x="18924" y="18014"/>
                    <a:pt x="18924" y="18011"/>
                  </a:cubicBezTo>
                  <a:cubicBezTo>
                    <a:pt x="18928" y="18013"/>
                    <a:pt x="18931" y="18014"/>
                    <a:pt x="18935" y="18015"/>
                  </a:cubicBezTo>
                  <a:cubicBezTo>
                    <a:pt x="18936" y="18009"/>
                    <a:pt x="18936" y="18003"/>
                    <a:pt x="18937" y="17997"/>
                  </a:cubicBezTo>
                  <a:cubicBezTo>
                    <a:pt x="18935" y="17990"/>
                    <a:pt x="18934" y="17984"/>
                    <a:pt x="18932" y="17977"/>
                  </a:cubicBezTo>
                  <a:cubicBezTo>
                    <a:pt x="18928" y="17953"/>
                    <a:pt x="18925" y="17927"/>
                    <a:pt x="18918" y="17909"/>
                  </a:cubicBezTo>
                  <a:cubicBezTo>
                    <a:pt x="18916" y="17905"/>
                    <a:pt x="18912" y="17900"/>
                    <a:pt x="18910" y="17897"/>
                  </a:cubicBezTo>
                  <a:cubicBezTo>
                    <a:pt x="18908" y="17896"/>
                    <a:pt x="18905" y="17896"/>
                    <a:pt x="18904" y="17894"/>
                  </a:cubicBezTo>
                  <a:cubicBezTo>
                    <a:pt x="18899" y="17877"/>
                    <a:pt x="18901" y="17849"/>
                    <a:pt x="18894" y="17838"/>
                  </a:cubicBezTo>
                  <a:cubicBezTo>
                    <a:pt x="18884" y="17824"/>
                    <a:pt x="18863" y="17820"/>
                    <a:pt x="18857" y="17800"/>
                  </a:cubicBezTo>
                  <a:cubicBezTo>
                    <a:pt x="18849" y="17774"/>
                    <a:pt x="18873" y="17759"/>
                    <a:pt x="18859" y="17734"/>
                  </a:cubicBezTo>
                  <a:cubicBezTo>
                    <a:pt x="18854" y="17734"/>
                    <a:pt x="18846" y="17738"/>
                    <a:pt x="18842" y="17735"/>
                  </a:cubicBezTo>
                  <a:cubicBezTo>
                    <a:pt x="18841" y="17724"/>
                    <a:pt x="18843" y="17715"/>
                    <a:pt x="18845" y="17707"/>
                  </a:cubicBezTo>
                  <a:cubicBezTo>
                    <a:pt x="18841" y="17698"/>
                    <a:pt x="18828" y="17677"/>
                    <a:pt x="18817" y="17681"/>
                  </a:cubicBezTo>
                  <a:cubicBezTo>
                    <a:pt x="18811" y="17684"/>
                    <a:pt x="18808" y="17690"/>
                    <a:pt x="18799" y="17686"/>
                  </a:cubicBezTo>
                  <a:cubicBezTo>
                    <a:pt x="18785" y="17681"/>
                    <a:pt x="18776" y="17665"/>
                    <a:pt x="18762" y="17661"/>
                  </a:cubicBezTo>
                  <a:cubicBezTo>
                    <a:pt x="18752" y="17658"/>
                    <a:pt x="18748" y="17671"/>
                    <a:pt x="18738" y="17666"/>
                  </a:cubicBezTo>
                  <a:cubicBezTo>
                    <a:pt x="18723" y="17658"/>
                    <a:pt x="18715" y="17626"/>
                    <a:pt x="18701" y="17619"/>
                  </a:cubicBezTo>
                  <a:cubicBezTo>
                    <a:pt x="18683" y="17622"/>
                    <a:pt x="18665" y="17624"/>
                    <a:pt x="18647" y="17626"/>
                  </a:cubicBezTo>
                  <a:cubicBezTo>
                    <a:pt x="18639" y="17628"/>
                    <a:pt x="18629" y="17626"/>
                    <a:pt x="18621" y="17623"/>
                  </a:cubicBezTo>
                  <a:cubicBezTo>
                    <a:pt x="18609" y="17619"/>
                    <a:pt x="18586" y="17625"/>
                    <a:pt x="18576" y="17629"/>
                  </a:cubicBezTo>
                  <a:cubicBezTo>
                    <a:pt x="18558" y="17637"/>
                    <a:pt x="18542" y="17646"/>
                    <a:pt x="18528" y="17662"/>
                  </a:cubicBezTo>
                  <a:cubicBezTo>
                    <a:pt x="18523" y="17668"/>
                    <a:pt x="18518" y="17674"/>
                    <a:pt x="18513" y="17680"/>
                  </a:cubicBezTo>
                  <a:cubicBezTo>
                    <a:pt x="18511" y="17683"/>
                    <a:pt x="18509" y="17686"/>
                    <a:pt x="18507" y="17689"/>
                  </a:cubicBezTo>
                  <a:cubicBezTo>
                    <a:pt x="18478" y="17708"/>
                    <a:pt x="18449" y="17727"/>
                    <a:pt x="18420" y="17747"/>
                  </a:cubicBezTo>
                  <a:cubicBezTo>
                    <a:pt x="18399" y="17748"/>
                    <a:pt x="18378" y="17750"/>
                    <a:pt x="18357" y="17752"/>
                  </a:cubicBezTo>
                  <a:cubicBezTo>
                    <a:pt x="18330" y="17781"/>
                    <a:pt x="18302" y="17810"/>
                    <a:pt x="18275" y="17840"/>
                  </a:cubicBezTo>
                  <a:cubicBezTo>
                    <a:pt x="18271" y="17842"/>
                    <a:pt x="18263" y="17837"/>
                    <a:pt x="18258" y="17840"/>
                  </a:cubicBezTo>
                  <a:cubicBezTo>
                    <a:pt x="18239" y="17851"/>
                    <a:pt x="18243" y="17897"/>
                    <a:pt x="18237" y="17935"/>
                  </a:cubicBezTo>
                  <a:cubicBezTo>
                    <a:pt x="18236" y="17940"/>
                    <a:pt x="18235" y="17945"/>
                    <a:pt x="18234" y="17951"/>
                  </a:cubicBezTo>
                  <a:cubicBezTo>
                    <a:pt x="18232" y="17954"/>
                    <a:pt x="18230" y="17957"/>
                    <a:pt x="18227" y="17960"/>
                  </a:cubicBezTo>
                  <a:cubicBezTo>
                    <a:pt x="18221" y="17969"/>
                    <a:pt x="18216" y="17984"/>
                    <a:pt x="18209" y="17993"/>
                  </a:cubicBezTo>
                  <a:cubicBezTo>
                    <a:pt x="18207" y="17996"/>
                    <a:pt x="18202" y="18002"/>
                    <a:pt x="18197" y="18000"/>
                  </a:cubicBezTo>
                  <a:cubicBezTo>
                    <a:pt x="18189" y="17997"/>
                    <a:pt x="18185" y="17987"/>
                    <a:pt x="18179" y="17981"/>
                  </a:cubicBezTo>
                  <a:cubicBezTo>
                    <a:pt x="18170" y="17987"/>
                    <a:pt x="18161" y="17993"/>
                    <a:pt x="18151" y="18000"/>
                  </a:cubicBezTo>
                  <a:cubicBezTo>
                    <a:pt x="18149" y="18002"/>
                    <a:pt x="18144" y="18007"/>
                    <a:pt x="18142" y="18005"/>
                  </a:cubicBezTo>
                  <a:cubicBezTo>
                    <a:pt x="18134" y="17999"/>
                    <a:pt x="18128" y="17991"/>
                    <a:pt x="18119" y="17987"/>
                  </a:cubicBezTo>
                  <a:cubicBezTo>
                    <a:pt x="18101" y="17981"/>
                    <a:pt x="18083" y="17994"/>
                    <a:pt x="18070" y="18002"/>
                  </a:cubicBezTo>
                  <a:cubicBezTo>
                    <a:pt x="18062" y="18006"/>
                    <a:pt x="18055" y="18008"/>
                    <a:pt x="18046" y="18011"/>
                  </a:cubicBezTo>
                  <a:cubicBezTo>
                    <a:pt x="18043" y="18011"/>
                    <a:pt x="18039" y="18011"/>
                    <a:pt x="18035" y="18011"/>
                  </a:cubicBezTo>
                  <a:cubicBezTo>
                    <a:pt x="18031" y="18013"/>
                    <a:pt x="18028" y="18019"/>
                    <a:pt x="18023" y="18021"/>
                  </a:cubicBezTo>
                  <a:cubicBezTo>
                    <a:pt x="18010" y="18027"/>
                    <a:pt x="17994" y="18024"/>
                    <a:pt x="17984" y="18037"/>
                  </a:cubicBezTo>
                  <a:cubicBezTo>
                    <a:pt x="17974" y="18048"/>
                    <a:pt x="17968" y="18076"/>
                    <a:pt x="17963" y="18095"/>
                  </a:cubicBezTo>
                  <a:cubicBezTo>
                    <a:pt x="17961" y="18100"/>
                    <a:pt x="17960" y="18106"/>
                    <a:pt x="17958" y="18112"/>
                  </a:cubicBezTo>
                  <a:cubicBezTo>
                    <a:pt x="17940" y="18112"/>
                    <a:pt x="17926" y="18121"/>
                    <a:pt x="17918" y="18139"/>
                  </a:cubicBezTo>
                  <a:cubicBezTo>
                    <a:pt x="17916" y="18143"/>
                    <a:pt x="17915" y="18148"/>
                    <a:pt x="17914" y="18152"/>
                  </a:cubicBezTo>
                  <a:cubicBezTo>
                    <a:pt x="17911" y="18156"/>
                    <a:pt x="17908" y="18156"/>
                    <a:pt x="17906" y="18161"/>
                  </a:cubicBezTo>
                  <a:cubicBezTo>
                    <a:pt x="17903" y="18171"/>
                    <a:pt x="17903" y="18188"/>
                    <a:pt x="17898" y="18195"/>
                  </a:cubicBezTo>
                  <a:cubicBezTo>
                    <a:pt x="17895" y="18199"/>
                    <a:pt x="17889" y="18195"/>
                    <a:pt x="17886" y="18197"/>
                  </a:cubicBezTo>
                  <a:cubicBezTo>
                    <a:pt x="17879" y="18202"/>
                    <a:pt x="17869" y="18233"/>
                    <a:pt x="17863" y="18209"/>
                  </a:cubicBezTo>
                  <a:cubicBezTo>
                    <a:pt x="17862" y="18209"/>
                    <a:pt x="17862" y="18209"/>
                    <a:pt x="17862" y="18210"/>
                  </a:cubicBezTo>
                  <a:cubicBezTo>
                    <a:pt x="17857" y="18238"/>
                    <a:pt x="17845" y="18209"/>
                    <a:pt x="17837" y="18212"/>
                  </a:cubicBezTo>
                  <a:cubicBezTo>
                    <a:pt x="17833" y="18214"/>
                    <a:pt x="17832" y="18219"/>
                    <a:pt x="17830" y="18223"/>
                  </a:cubicBezTo>
                  <a:cubicBezTo>
                    <a:pt x="17805" y="18214"/>
                    <a:pt x="17780" y="18206"/>
                    <a:pt x="17756" y="18197"/>
                  </a:cubicBezTo>
                  <a:cubicBezTo>
                    <a:pt x="17754" y="18191"/>
                    <a:pt x="17751" y="18185"/>
                    <a:pt x="17750" y="18179"/>
                  </a:cubicBezTo>
                  <a:cubicBezTo>
                    <a:pt x="17745" y="18167"/>
                    <a:pt x="17737" y="18156"/>
                    <a:pt x="17730" y="18148"/>
                  </a:cubicBezTo>
                  <a:cubicBezTo>
                    <a:pt x="17724" y="18142"/>
                    <a:pt x="17718" y="18139"/>
                    <a:pt x="17710" y="18137"/>
                  </a:cubicBezTo>
                  <a:cubicBezTo>
                    <a:pt x="17707" y="18136"/>
                    <a:pt x="17703" y="18138"/>
                    <a:pt x="17701" y="18136"/>
                  </a:cubicBezTo>
                  <a:cubicBezTo>
                    <a:pt x="17699" y="18130"/>
                    <a:pt x="17697" y="18123"/>
                    <a:pt x="17695" y="18116"/>
                  </a:cubicBezTo>
                  <a:cubicBezTo>
                    <a:pt x="17692" y="18103"/>
                    <a:pt x="17692" y="18091"/>
                    <a:pt x="17691" y="18075"/>
                  </a:cubicBezTo>
                  <a:cubicBezTo>
                    <a:pt x="17691" y="18070"/>
                    <a:pt x="17690" y="18053"/>
                    <a:pt x="17692" y="18049"/>
                  </a:cubicBezTo>
                  <a:cubicBezTo>
                    <a:pt x="17699" y="18045"/>
                    <a:pt x="17708" y="18049"/>
                    <a:pt x="17714" y="18043"/>
                  </a:cubicBezTo>
                  <a:cubicBezTo>
                    <a:pt x="17720" y="18025"/>
                    <a:pt x="17727" y="18007"/>
                    <a:pt x="17733" y="17989"/>
                  </a:cubicBezTo>
                  <a:cubicBezTo>
                    <a:pt x="17734" y="17980"/>
                    <a:pt x="17727" y="17943"/>
                    <a:pt x="17726" y="17930"/>
                  </a:cubicBezTo>
                  <a:cubicBezTo>
                    <a:pt x="17726" y="17919"/>
                    <a:pt x="17730" y="17912"/>
                    <a:pt x="17729" y="17906"/>
                  </a:cubicBezTo>
                  <a:cubicBezTo>
                    <a:pt x="17726" y="17860"/>
                    <a:pt x="17722" y="17814"/>
                    <a:pt x="17718" y="17769"/>
                  </a:cubicBezTo>
                  <a:cubicBezTo>
                    <a:pt x="17703" y="17711"/>
                    <a:pt x="17687" y="17654"/>
                    <a:pt x="17671" y="17597"/>
                  </a:cubicBezTo>
                  <a:cubicBezTo>
                    <a:pt x="17669" y="17549"/>
                    <a:pt x="17666" y="17501"/>
                    <a:pt x="17664" y="17454"/>
                  </a:cubicBezTo>
                  <a:cubicBezTo>
                    <a:pt x="17644" y="17444"/>
                    <a:pt x="17644" y="17410"/>
                    <a:pt x="17636" y="17380"/>
                  </a:cubicBezTo>
                  <a:cubicBezTo>
                    <a:pt x="17632" y="17368"/>
                    <a:pt x="17627" y="17364"/>
                    <a:pt x="17621" y="17356"/>
                  </a:cubicBezTo>
                  <a:cubicBezTo>
                    <a:pt x="17616" y="17348"/>
                    <a:pt x="17611" y="17335"/>
                    <a:pt x="17608" y="17322"/>
                  </a:cubicBezTo>
                  <a:cubicBezTo>
                    <a:pt x="17601" y="17284"/>
                    <a:pt x="17603" y="17232"/>
                    <a:pt x="17591" y="17200"/>
                  </a:cubicBezTo>
                  <a:cubicBezTo>
                    <a:pt x="17588" y="17191"/>
                    <a:pt x="17583" y="17187"/>
                    <a:pt x="17579" y="17179"/>
                  </a:cubicBezTo>
                  <a:cubicBezTo>
                    <a:pt x="17562" y="17143"/>
                    <a:pt x="17542" y="17113"/>
                    <a:pt x="17527" y="17075"/>
                  </a:cubicBezTo>
                  <a:cubicBezTo>
                    <a:pt x="17523" y="17065"/>
                    <a:pt x="17520" y="17055"/>
                    <a:pt x="17516" y="17044"/>
                  </a:cubicBezTo>
                  <a:cubicBezTo>
                    <a:pt x="17514" y="17033"/>
                    <a:pt x="17518" y="17022"/>
                    <a:pt x="17524" y="17024"/>
                  </a:cubicBezTo>
                  <a:close/>
                  <a:moveTo>
                    <a:pt x="20045" y="16966"/>
                  </a:moveTo>
                  <a:cubicBezTo>
                    <a:pt x="20042" y="16941"/>
                    <a:pt x="20043" y="16916"/>
                    <a:pt x="20048" y="16902"/>
                  </a:cubicBezTo>
                  <a:cubicBezTo>
                    <a:pt x="20049" y="16897"/>
                    <a:pt x="20054" y="16892"/>
                    <a:pt x="20055" y="16887"/>
                  </a:cubicBezTo>
                  <a:cubicBezTo>
                    <a:pt x="20055" y="16883"/>
                    <a:pt x="20055" y="16879"/>
                    <a:pt x="20056" y="16874"/>
                  </a:cubicBezTo>
                  <a:cubicBezTo>
                    <a:pt x="20081" y="16905"/>
                    <a:pt x="20050" y="16941"/>
                    <a:pt x="20046" y="16966"/>
                  </a:cubicBezTo>
                  <a:cubicBezTo>
                    <a:pt x="20045" y="16966"/>
                    <a:pt x="20045" y="16966"/>
                    <a:pt x="20045" y="16966"/>
                  </a:cubicBezTo>
                  <a:close/>
                  <a:moveTo>
                    <a:pt x="19958" y="14319"/>
                  </a:moveTo>
                  <a:cubicBezTo>
                    <a:pt x="19960" y="14314"/>
                    <a:pt x="19962" y="14308"/>
                    <a:pt x="19964" y="14303"/>
                  </a:cubicBezTo>
                  <a:cubicBezTo>
                    <a:pt x="19971" y="14313"/>
                    <a:pt x="19975" y="14334"/>
                    <a:pt x="19978" y="14349"/>
                  </a:cubicBezTo>
                  <a:cubicBezTo>
                    <a:pt x="19975" y="14362"/>
                    <a:pt x="19972" y="14373"/>
                    <a:pt x="19970" y="14386"/>
                  </a:cubicBezTo>
                  <a:cubicBezTo>
                    <a:pt x="19959" y="14390"/>
                    <a:pt x="19955" y="14388"/>
                    <a:pt x="19950" y="14404"/>
                  </a:cubicBezTo>
                  <a:cubicBezTo>
                    <a:pt x="19955" y="14414"/>
                    <a:pt x="19960" y="14424"/>
                    <a:pt x="19964" y="14434"/>
                  </a:cubicBezTo>
                  <a:cubicBezTo>
                    <a:pt x="19961" y="14444"/>
                    <a:pt x="19958" y="14452"/>
                    <a:pt x="19952" y="14458"/>
                  </a:cubicBezTo>
                  <a:cubicBezTo>
                    <a:pt x="19940" y="14459"/>
                    <a:pt x="19927" y="14459"/>
                    <a:pt x="19915" y="14460"/>
                  </a:cubicBezTo>
                  <a:cubicBezTo>
                    <a:pt x="19908" y="14525"/>
                    <a:pt x="19849" y="14541"/>
                    <a:pt x="19809" y="14543"/>
                  </a:cubicBezTo>
                  <a:cubicBezTo>
                    <a:pt x="19803" y="14529"/>
                    <a:pt x="19798" y="14524"/>
                    <a:pt x="19790" y="14514"/>
                  </a:cubicBezTo>
                  <a:cubicBezTo>
                    <a:pt x="19786" y="14518"/>
                    <a:pt x="19781" y="14521"/>
                    <a:pt x="19776" y="14525"/>
                  </a:cubicBezTo>
                  <a:cubicBezTo>
                    <a:pt x="19764" y="14507"/>
                    <a:pt x="19746" y="14491"/>
                    <a:pt x="19734" y="14471"/>
                  </a:cubicBezTo>
                  <a:cubicBezTo>
                    <a:pt x="19734" y="14465"/>
                    <a:pt x="19735" y="14460"/>
                    <a:pt x="19736" y="14455"/>
                  </a:cubicBezTo>
                  <a:cubicBezTo>
                    <a:pt x="19766" y="14456"/>
                    <a:pt x="19802" y="14474"/>
                    <a:pt x="19824" y="14450"/>
                  </a:cubicBezTo>
                  <a:cubicBezTo>
                    <a:pt x="19825" y="14441"/>
                    <a:pt x="19826" y="14433"/>
                    <a:pt x="19828" y="14424"/>
                  </a:cubicBezTo>
                  <a:cubicBezTo>
                    <a:pt x="19828" y="14425"/>
                    <a:pt x="19829" y="14426"/>
                    <a:pt x="19830" y="14427"/>
                  </a:cubicBezTo>
                  <a:cubicBezTo>
                    <a:pt x="19839" y="14463"/>
                    <a:pt x="19873" y="14469"/>
                    <a:pt x="19891" y="14440"/>
                  </a:cubicBezTo>
                  <a:cubicBezTo>
                    <a:pt x="19899" y="14426"/>
                    <a:pt x="19899" y="14401"/>
                    <a:pt x="19908" y="14388"/>
                  </a:cubicBezTo>
                  <a:cubicBezTo>
                    <a:pt x="19917" y="14389"/>
                    <a:pt x="19926" y="14389"/>
                    <a:pt x="19931" y="14383"/>
                  </a:cubicBezTo>
                  <a:cubicBezTo>
                    <a:pt x="19932" y="14383"/>
                    <a:pt x="19933" y="14383"/>
                    <a:pt x="19934" y="14383"/>
                  </a:cubicBezTo>
                  <a:cubicBezTo>
                    <a:pt x="19934" y="14357"/>
                    <a:pt x="19934" y="14332"/>
                    <a:pt x="19934" y="14306"/>
                  </a:cubicBezTo>
                  <a:cubicBezTo>
                    <a:pt x="19941" y="14313"/>
                    <a:pt x="19946" y="14318"/>
                    <a:pt x="19958" y="14319"/>
                  </a:cubicBezTo>
                  <a:close/>
                  <a:moveTo>
                    <a:pt x="19717" y="14764"/>
                  </a:moveTo>
                  <a:cubicBezTo>
                    <a:pt x="19729" y="14800"/>
                    <a:pt x="19726" y="14846"/>
                    <a:pt x="19744" y="14867"/>
                  </a:cubicBezTo>
                  <a:cubicBezTo>
                    <a:pt x="19759" y="14868"/>
                    <a:pt x="19774" y="14869"/>
                    <a:pt x="19789" y="14870"/>
                  </a:cubicBezTo>
                  <a:cubicBezTo>
                    <a:pt x="19789" y="14871"/>
                    <a:pt x="19789" y="14871"/>
                    <a:pt x="19789" y="14872"/>
                  </a:cubicBezTo>
                  <a:cubicBezTo>
                    <a:pt x="19787" y="14887"/>
                    <a:pt x="19782" y="14894"/>
                    <a:pt x="19781" y="14903"/>
                  </a:cubicBezTo>
                  <a:cubicBezTo>
                    <a:pt x="19778" y="14927"/>
                    <a:pt x="19822" y="14927"/>
                    <a:pt x="19828" y="14942"/>
                  </a:cubicBezTo>
                  <a:cubicBezTo>
                    <a:pt x="19828" y="14945"/>
                    <a:pt x="19828" y="14947"/>
                    <a:pt x="19829" y="14950"/>
                  </a:cubicBezTo>
                  <a:cubicBezTo>
                    <a:pt x="19823" y="14955"/>
                    <a:pt x="19817" y="14960"/>
                    <a:pt x="19811" y="14965"/>
                  </a:cubicBezTo>
                  <a:cubicBezTo>
                    <a:pt x="19811" y="14966"/>
                    <a:pt x="19811" y="14967"/>
                    <a:pt x="19811" y="14968"/>
                  </a:cubicBezTo>
                  <a:cubicBezTo>
                    <a:pt x="19829" y="14978"/>
                    <a:pt x="19848" y="14991"/>
                    <a:pt x="19862" y="15006"/>
                  </a:cubicBezTo>
                  <a:cubicBezTo>
                    <a:pt x="19865" y="15026"/>
                    <a:pt x="19870" y="15038"/>
                    <a:pt x="19868" y="15060"/>
                  </a:cubicBezTo>
                  <a:cubicBezTo>
                    <a:pt x="19851" y="15062"/>
                    <a:pt x="19839" y="15060"/>
                    <a:pt x="19830" y="15047"/>
                  </a:cubicBezTo>
                  <a:cubicBezTo>
                    <a:pt x="19829" y="15035"/>
                    <a:pt x="19828" y="15030"/>
                    <a:pt x="19824" y="15024"/>
                  </a:cubicBezTo>
                  <a:cubicBezTo>
                    <a:pt x="19799" y="15014"/>
                    <a:pt x="19775" y="15004"/>
                    <a:pt x="19751" y="14993"/>
                  </a:cubicBezTo>
                  <a:cubicBezTo>
                    <a:pt x="19729" y="14985"/>
                    <a:pt x="19706" y="14999"/>
                    <a:pt x="19689" y="14983"/>
                  </a:cubicBezTo>
                  <a:cubicBezTo>
                    <a:pt x="19676" y="14970"/>
                    <a:pt x="19677" y="14951"/>
                    <a:pt x="19668" y="14929"/>
                  </a:cubicBezTo>
                  <a:cubicBezTo>
                    <a:pt x="19655" y="14915"/>
                    <a:pt x="19643" y="14901"/>
                    <a:pt x="19630" y="14888"/>
                  </a:cubicBezTo>
                  <a:cubicBezTo>
                    <a:pt x="19613" y="14841"/>
                    <a:pt x="19596" y="14793"/>
                    <a:pt x="19579" y="14746"/>
                  </a:cubicBezTo>
                  <a:cubicBezTo>
                    <a:pt x="19560" y="14739"/>
                    <a:pt x="19542" y="14732"/>
                    <a:pt x="19523" y="14725"/>
                  </a:cubicBezTo>
                  <a:cubicBezTo>
                    <a:pt x="19516" y="14719"/>
                    <a:pt x="19508" y="14712"/>
                    <a:pt x="19501" y="14705"/>
                  </a:cubicBezTo>
                  <a:cubicBezTo>
                    <a:pt x="19490" y="14709"/>
                    <a:pt x="19478" y="14713"/>
                    <a:pt x="19466" y="14718"/>
                  </a:cubicBezTo>
                  <a:cubicBezTo>
                    <a:pt x="19460" y="14710"/>
                    <a:pt x="19453" y="14702"/>
                    <a:pt x="19446" y="14695"/>
                  </a:cubicBezTo>
                  <a:cubicBezTo>
                    <a:pt x="19449" y="14712"/>
                    <a:pt x="19452" y="14729"/>
                    <a:pt x="19454" y="14746"/>
                  </a:cubicBezTo>
                  <a:cubicBezTo>
                    <a:pt x="19453" y="14746"/>
                    <a:pt x="19453" y="14746"/>
                    <a:pt x="19452" y="14746"/>
                  </a:cubicBezTo>
                  <a:cubicBezTo>
                    <a:pt x="19444" y="14751"/>
                    <a:pt x="19438" y="14742"/>
                    <a:pt x="19431" y="14749"/>
                  </a:cubicBezTo>
                  <a:cubicBezTo>
                    <a:pt x="19431" y="14749"/>
                    <a:pt x="19430" y="14750"/>
                    <a:pt x="19429" y="14751"/>
                  </a:cubicBezTo>
                  <a:cubicBezTo>
                    <a:pt x="19431" y="14759"/>
                    <a:pt x="19432" y="14767"/>
                    <a:pt x="19434" y="14774"/>
                  </a:cubicBezTo>
                  <a:cubicBezTo>
                    <a:pt x="19418" y="14777"/>
                    <a:pt x="19368" y="14765"/>
                    <a:pt x="19360" y="14774"/>
                  </a:cubicBezTo>
                  <a:cubicBezTo>
                    <a:pt x="19361" y="14774"/>
                    <a:pt x="19362" y="14774"/>
                    <a:pt x="19363" y="14774"/>
                  </a:cubicBezTo>
                  <a:cubicBezTo>
                    <a:pt x="19387" y="14809"/>
                    <a:pt x="19412" y="14799"/>
                    <a:pt x="19426" y="14854"/>
                  </a:cubicBezTo>
                  <a:cubicBezTo>
                    <a:pt x="19412" y="14868"/>
                    <a:pt x="19398" y="14882"/>
                    <a:pt x="19385" y="14896"/>
                  </a:cubicBezTo>
                  <a:cubicBezTo>
                    <a:pt x="19349" y="14892"/>
                    <a:pt x="19313" y="14888"/>
                    <a:pt x="19277" y="14885"/>
                  </a:cubicBezTo>
                  <a:cubicBezTo>
                    <a:pt x="19257" y="14844"/>
                    <a:pt x="19237" y="14803"/>
                    <a:pt x="19217" y="14762"/>
                  </a:cubicBezTo>
                  <a:cubicBezTo>
                    <a:pt x="19201" y="14748"/>
                    <a:pt x="19175" y="14771"/>
                    <a:pt x="19154" y="14772"/>
                  </a:cubicBezTo>
                  <a:cubicBezTo>
                    <a:pt x="19155" y="14735"/>
                    <a:pt x="19166" y="14733"/>
                    <a:pt x="19169" y="14700"/>
                  </a:cubicBezTo>
                  <a:cubicBezTo>
                    <a:pt x="19158" y="14677"/>
                    <a:pt x="19147" y="14653"/>
                    <a:pt x="19136" y="14630"/>
                  </a:cubicBezTo>
                  <a:cubicBezTo>
                    <a:pt x="19142" y="14611"/>
                    <a:pt x="19148" y="14627"/>
                    <a:pt x="19159" y="14618"/>
                  </a:cubicBezTo>
                  <a:cubicBezTo>
                    <a:pt x="19157" y="14612"/>
                    <a:pt x="19155" y="14607"/>
                    <a:pt x="19152" y="14602"/>
                  </a:cubicBezTo>
                  <a:cubicBezTo>
                    <a:pt x="19113" y="14569"/>
                    <a:pt x="19113" y="14468"/>
                    <a:pt x="19083" y="14422"/>
                  </a:cubicBezTo>
                  <a:cubicBezTo>
                    <a:pt x="19035" y="14351"/>
                    <a:pt x="18954" y="14348"/>
                    <a:pt x="18897" y="14296"/>
                  </a:cubicBezTo>
                  <a:cubicBezTo>
                    <a:pt x="18901" y="14277"/>
                    <a:pt x="18900" y="14268"/>
                    <a:pt x="18892" y="14259"/>
                  </a:cubicBezTo>
                  <a:cubicBezTo>
                    <a:pt x="18832" y="14300"/>
                    <a:pt x="18846" y="14185"/>
                    <a:pt x="18834" y="14164"/>
                  </a:cubicBezTo>
                  <a:cubicBezTo>
                    <a:pt x="18809" y="14200"/>
                    <a:pt x="18827" y="14272"/>
                    <a:pt x="18783" y="14290"/>
                  </a:cubicBezTo>
                  <a:cubicBezTo>
                    <a:pt x="18778" y="14274"/>
                    <a:pt x="18772" y="14259"/>
                    <a:pt x="18771" y="14236"/>
                  </a:cubicBezTo>
                  <a:cubicBezTo>
                    <a:pt x="18775" y="14233"/>
                    <a:pt x="18778" y="14229"/>
                    <a:pt x="18782" y="14226"/>
                  </a:cubicBezTo>
                  <a:cubicBezTo>
                    <a:pt x="18777" y="14166"/>
                    <a:pt x="18746" y="14172"/>
                    <a:pt x="18728" y="14138"/>
                  </a:cubicBezTo>
                  <a:cubicBezTo>
                    <a:pt x="18726" y="14129"/>
                    <a:pt x="18728" y="14125"/>
                    <a:pt x="18730" y="14118"/>
                  </a:cubicBezTo>
                  <a:cubicBezTo>
                    <a:pt x="18743" y="14118"/>
                    <a:pt x="18764" y="14136"/>
                    <a:pt x="18771" y="14128"/>
                  </a:cubicBezTo>
                  <a:cubicBezTo>
                    <a:pt x="18782" y="14118"/>
                    <a:pt x="18786" y="14098"/>
                    <a:pt x="18799" y="14092"/>
                  </a:cubicBezTo>
                  <a:cubicBezTo>
                    <a:pt x="18809" y="14110"/>
                    <a:pt x="18829" y="14113"/>
                    <a:pt x="18841" y="14097"/>
                  </a:cubicBezTo>
                  <a:cubicBezTo>
                    <a:pt x="18842" y="14079"/>
                    <a:pt x="18843" y="14073"/>
                    <a:pt x="18842" y="14053"/>
                  </a:cubicBezTo>
                  <a:cubicBezTo>
                    <a:pt x="18817" y="14057"/>
                    <a:pt x="18771" y="14086"/>
                    <a:pt x="18740" y="14064"/>
                  </a:cubicBezTo>
                  <a:cubicBezTo>
                    <a:pt x="18722" y="14050"/>
                    <a:pt x="18728" y="14002"/>
                    <a:pt x="18713" y="13981"/>
                  </a:cubicBezTo>
                  <a:cubicBezTo>
                    <a:pt x="18703" y="13970"/>
                    <a:pt x="18684" y="13968"/>
                    <a:pt x="18669" y="13968"/>
                  </a:cubicBezTo>
                  <a:cubicBezTo>
                    <a:pt x="18669" y="13967"/>
                    <a:pt x="18669" y="13967"/>
                    <a:pt x="18669" y="13966"/>
                  </a:cubicBezTo>
                  <a:cubicBezTo>
                    <a:pt x="18672" y="13961"/>
                    <a:pt x="18674" y="13957"/>
                    <a:pt x="18676" y="13953"/>
                  </a:cubicBezTo>
                  <a:cubicBezTo>
                    <a:pt x="18677" y="13937"/>
                    <a:pt x="18678" y="13920"/>
                    <a:pt x="18679" y="13904"/>
                  </a:cubicBezTo>
                  <a:cubicBezTo>
                    <a:pt x="18713" y="13903"/>
                    <a:pt x="18719" y="13858"/>
                    <a:pt x="18743" y="13847"/>
                  </a:cubicBezTo>
                  <a:cubicBezTo>
                    <a:pt x="18759" y="13840"/>
                    <a:pt x="18832" y="13895"/>
                    <a:pt x="18846" y="13909"/>
                  </a:cubicBezTo>
                  <a:cubicBezTo>
                    <a:pt x="18850" y="13925"/>
                    <a:pt x="18854" y="13940"/>
                    <a:pt x="18858" y="13956"/>
                  </a:cubicBezTo>
                  <a:cubicBezTo>
                    <a:pt x="18856" y="13974"/>
                    <a:pt x="18853" y="13992"/>
                    <a:pt x="18850" y="14010"/>
                  </a:cubicBezTo>
                  <a:cubicBezTo>
                    <a:pt x="18847" y="14048"/>
                    <a:pt x="18867" y="14127"/>
                    <a:pt x="18880" y="14141"/>
                  </a:cubicBezTo>
                  <a:cubicBezTo>
                    <a:pt x="18882" y="14130"/>
                    <a:pt x="18883" y="14119"/>
                    <a:pt x="18885" y="14107"/>
                  </a:cubicBezTo>
                  <a:cubicBezTo>
                    <a:pt x="18886" y="14107"/>
                    <a:pt x="18886" y="14107"/>
                    <a:pt x="18887" y="14107"/>
                  </a:cubicBezTo>
                  <a:cubicBezTo>
                    <a:pt x="18892" y="14152"/>
                    <a:pt x="18898" y="14202"/>
                    <a:pt x="18927" y="14203"/>
                  </a:cubicBezTo>
                  <a:cubicBezTo>
                    <a:pt x="18961" y="14177"/>
                    <a:pt x="18973" y="14124"/>
                    <a:pt x="18991" y="14069"/>
                  </a:cubicBezTo>
                  <a:cubicBezTo>
                    <a:pt x="19011" y="14069"/>
                    <a:pt x="19024" y="14060"/>
                    <a:pt x="19040" y="14053"/>
                  </a:cubicBezTo>
                  <a:cubicBezTo>
                    <a:pt x="19041" y="14038"/>
                    <a:pt x="19042" y="14022"/>
                    <a:pt x="19045" y="14012"/>
                  </a:cubicBezTo>
                  <a:cubicBezTo>
                    <a:pt x="19056" y="14000"/>
                    <a:pt x="19067" y="13988"/>
                    <a:pt x="19079" y="13976"/>
                  </a:cubicBezTo>
                  <a:cubicBezTo>
                    <a:pt x="19098" y="13967"/>
                    <a:pt x="19176" y="14044"/>
                    <a:pt x="19195" y="14058"/>
                  </a:cubicBezTo>
                  <a:cubicBezTo>
                    <a:pt x="19263" y="14110"/>
                    <a:pt x="19334" y="14147"/>
                    <a:pt x="19406" y="14195"/>
                  </a:cubicBezTo>
                  <a:cubicBezTo>
                    <a:pt x="19440" y="14218"/>
                    <a:pt x="19461" y="14258"/>
                    <a:pt x="19501" y="14257"/>
                  </a:cubicBezTo>
                  <a:cubicBezTo>
                    <a:pt x="19512" y="14317"/>
                    <a:pt x="19554" y="14331"/>
                    <a:pt x="19572" y="14378"/>
                  </a:cubicBezTo>
                  <a:cubicBezTo>
                    <a:pt x="19570" y="14401"/>
                    <a:pt x="19563" y="14423"/>
                    <a:pt x="19568" y="14445"/>
                  </a:cubicBezTo>
                  <a:cubicBezTo>
                    <a:pt x="19594" y="14462"/>
                    <a:pt x="19621" y="14486"/>
                    <a:pt x="19644" y="14499"/>
                  </a:cubicBezTo>
                  <a:cubicBezTo>
                    <a:pt x="19654" y="14502"/>
                    <a:pt x="19665" y="14506"/>
                    <a:pt x="19676" y="14509"/>
                  </a:cubicBezTo>
                  <a:cubicBezTo>
                    <a:pt x="19686" y="14521"/>
                    <a:pt x="19695" y="14560"/>
                    <a:pt x="19697" y="14586"/>
                  </a:cubicBezTo>
                  <a:cubicBezTo>
                    <a:pt x="19696" y="14586"/>
                    <a:pt x="19696" y="14586"/>
                    <a:pt x="19695" y="14586"/>
                  </a:cubicBezTo>
                  <a:cubicBezTo>
                    <a:pt x="19677" y="14599"/>
                    <a:pt x="19653" y="14585"/>
                    <a:pt x="19644" y="14612"/>
                  </a:cubicBezTo>
                  <a:cubicBezTo>
                    <a:pt x="19654" y="14672"/>
                    <a:pt x="19671" y="14707"/>
                    <a:pt x="19696" y="14738"/>
                  </a:cubicBezTo>
                  <a:cubicBezTo>
                    <a:pt x="19703" y="14747"/>
                    <a:pt x="19710" y="14756"/>
                    <a:pt x="19717" y="14764"/>
                  </a:cubicBezTo>
                  <a:close/>
                  <a:moveTo>
                    <a:pt x="18834" y="7477"/>
                  </a:moveTo>
                  <a:cubicBezTo>
                    <a:pt x="18821" y="7504"/>
                    <a:pt x="18804" y="7510"/>
                    <a:pt x="18782" y="7523"/>
                  </a:cubicBezTo>
                  <a:cubicBezTo>
                    <a:pt x="18774" y="7518"/>
                    <a:pt x="18768" y="7501"/>
                    <a:pt x="18755" y="7510"/>
                  </a:cubicBezTo>
                  <a:cubicBezTo>
                    <a:pt x="18728" y="7531"/>
                    <a:pt x="18707" y="7597"/>
                    <a:pt x="18699" y="7654"/>
                  </a:cubicBezTo>
                  <a:cubicBezTo>
                    <a:pt x="18667" y="7645"/>
                    <a:pt x="18620" y="7537"/>
                    <a:pt x="18585" y="7569"/>
                  </a:cubicBezTo>
                  <a:cubicBezTo>
                    <a:pt x="18575" y="7582"/>
                    <a:pt x="18566" y="7595"/>
                    <a:pt x="18556" y="7608"/>
                  </a:cubicBezTo>
                  <a:cubicBezTo>
                    <a:pt x="18553" y="7586"/>
                    <a:pt x="18548" y="7579"/>
                    <a:pt x="18542" y="7564"/>
                  </a:cubicBezTo>
                  <a:cubicBezTo>
                    <a:pt x="18530" y="7570"/>
                    <a:pt x="18517" y="7577"/>
                    <a:pt x="18515" y="7603"/>
                  </a:cubicBezTo>
                  <a:cubicBezTo>
                    <a:pt x="18515" y="7605"/>
                    <a:pt x="18516" y="7608"/>
                    <a:pt x="18516" y="7610"/>
                  </a:cubicBezTo>
                  <a:cubicBezTo>
                    <a:pt x="18534" y="7627"/>
                    <a:pt x="18560" y="7648"/>
                    <a:pt x="18571" y="7677"/>
                  </a:cubicBezTo>
                  <a:cubicBezTo>
                    <a:pt x="18570" y="7680"/>
                    <a:pt x="18569" y="7682"/>
                    <a:pt x="18569" y="7685"/>
                  </a:cubicBezTo>
                  <a:cubicBezTo>
                    <a:pt x="18558" y="7693"/>
                    <a:pt x="18551" y="7690"/>
                    <a:pt x="18538" y="7688"/>
                  </a:cubicBezTo>
                  <a:cubicBezTo>
                    <a:pt x="18529" y="7710"/>
                    <a:pt x="18521" y="7735"/>
                    <a:pt x="18507" y="7747"/>
                  </a:cubicBezTo>
                  <a:cubicBezTo>
                    <a:pt x="18506" y="7745"/>
                    <a:pt x="18506" y="7743"/>
                    <a:pt x="18505" y="7742"/>
                  </a:cubicBezTo>
                  <a:cubicBezTo>
                    <a:pt x="18492" y="7711"/>
                    <a:pt x="18511" y="7686"/>
                    <a:pt x="18505" y="7649"/>
                  </a:cubicBezTo>
                  <a:cubicBezTo>
                    <a:pt x="18496" y="7645"/>
                    <a:pt x="18492" y="7637"/>
                    <a:pt x="18485" y="7628"/>
                  </a:cubicBezTo>
                  <a:cubicBezTo>
                    <a:pt x="18484" y="7609"/>
                    <a:pt x="18484" y="7591"/>
                    <a:pt x="18483" y="7572"/>
                  </a:cubicBezTo>
                  <a:cubicBezTo>
                    <a:pt x="18499" y="7552"/>
                    <a:pt x="18515" y="7532"/>
                    <a:pt x="18531" y="7513"/>
                  </a:cubicBezTo>
                  <a:cubicBezTo>
                    <a:pt x="18531" y="7506"/>
                    <a:pt x="18532" y="7499"/>
                    <a:pt x="18532" y="7492"/>
                  </a:cubicBezTo>
                  <a:cubicBezTo>
                    <a:pt x="18527" y="7485"/>
                    <a:pt x="18525" y="7480"/>
                    <a:pt x="18524" y="7469"/>
                  </a:cubicBezTo>
                  <a:cubicBezTo>
                    <a:pt x="18529" y="7460"/>
                    <a:pt x="18528" y="7456"/>
                    <a:pt x="18536" y="7453"/>
                  </a:cubicBezTo>
                  <a:cubicBezTo>
                    <a:pt x="18550" y="7474"/>
                    <a:pt x="18558" y="7488"/>
                    <a:pt x="18579" y="7477"/>
                  </a:cubicBezTo>
                  <a:cubicBezTo>
                    <a:pt x="18579" y="7449"/>
                    <a:pt x="18579" y="7422"/>
                    <a:pt x="18579" y="7394"/>
                  </a:cubicBezTo>
                  <a:cubicBezTo>
                    <a:pt x="18590" y="7389"/>
                    <a:pt x="18599" y="7379"/>
                    <a:pt x="18605" y="7366"/>
                  </a:cubicBezTo>
                  <a:cubicBezTo>
                    <a:pt x="18606" y="7331"/>
                    <a:pt x="18607" y="7297"/>
                    <a:pt x="18607" y="7263"/>
                  </a:cubicBezTo>
                  <a:cubicBezTo>
                    <a:pt x="18602" y="7197"/>
                    <a:pt x="18580" y="7204"/>
                    <a:pt x="18613" y="7147"/>
                  </a:cubicBezTo>
                  <a:cubicBezTo>
                    <a:pt x="18647" y="7185"/>
                    <a:pt x="18729" y="7424"/>
                    <a:pt x="18791" y="7374"/>
                  </a:cubicBezTo>
                  <a:cubicBezTo>
                    <a:pt x="18806" y="7359"/>
                    <a:pt x="18810" y="7330"/>
                    <a:pt x="18829" y="7322"/>
                  </a:cubicBezTo>
                  <a:cubicBezTo>
                    <a:pt x="18829" y="7324"/>
                    <a:pt x="18829" y="7327"/>
                    <a:pt x="18829" y="7330"/>
                  </a:cubicBezTo>
                  <a:cubicBezTo>
                    <a:pt x="18824" y="7348"/>
                    <a:pt x="18818" y="7366"/>
                    <a:pt x="18813" y="7384"/>
                  </a:cubicBezTo>
                  <a:cubicBezTo>
                    <a:pt x="18815" y="7410"/>
                    <a:pt x="18839" y="7463"/>
                    <a:pt x="18834" y="7477"/>
                  </a:cubicBezTo>
                  <a:close/>
                  <a:moveTo>
                    <a:pt x="18704" y="6320"/>
                  </a:moveTo>
                  <a:cubicBezTo>
                    <a:pt x="18718" y="6390"/>
                    <a:pt x="18731" y="6459"/>
                    <a:pt x="18744" y="6529"/>
                  </a:cubicBezTo>
                  <a:cubicBezTo>
                    <a:pt x="18755" y="6568"/>
                    <a:pt x="18766" y="6606"/>
                    <a:pt x="18777" y="6645"/>
                  </a:cubicBezTo>
                  <a:cubicBezTo>
                    <a:pt x="18746" y="6613"/>
                    <a:pt x="18714" y="6544"/>
                    <a:pt x="18672" y="6588"/>
                  </a:cubicBezTo>
                  <a:cubicBezTo>
                    <a:pt x="18665" y="6662"/>
                    <a:pt x="18639" y="6753"/>
                    <a:pt x="18657" y="6840"/>
                  </a:cubicBezTo>
                  <a:cubicBezTo>
                    <a:pt x="18672" y="6913"/>
                    <a:pt x="18726" y="6949"/>
                    <a:pt x="18700" y="7054"/>
                  </a:cubicBezTo>
                  <a:cubicBezTo>
                    <a:pt x="18700" y="7054"/>
                    <a:pt x="18699" y="7054"/>
                    <a:pt x="18699" y="7054"/>
                  </a:cubicBezTo>
                  <a:cubicBezTo>
                    <a:pt x="18694" y="7007"/>
                    <a:pt x="18681" y="6960"/>
                    <a:pt x="18654" y="6954"/>
                  </a:cubicBezTo>
                  <a:cubicBezTo>
                    <a:pt x="18634" y="6986"/>
                    <a:pt x="18629" y="7029"/>
                    <a:pt x="18613" y="7070"/>
                  </a:cubicBezTo>
                  <a:cubicBezTo>
                    <a:pt x="18612" y="7069"/>
                    <a:pt x="18611" y="7068"/>
                    <a:pt x="18610" y="7067"/>
                  </a:cubicBezTo>
                  <a:cubicBezTo>
                    <a:pt x="18605" y="7046"/>
                    <a:pt x="18592" y="7005"/>
                    <a:pt x="18595" y="6972"/>
                  </a:cubicBezTo>
                  <a:cubicBezTo>
                    <a:pt x="18602" y="6949"/>
                    <a:pt x="18608" y="6925"/>
                    <a:pt x="18614" y="6902"/>
                  </a:cubicBezTo>
                  <a:cubicBezTo>
                    <a:pt x="18611" y="6878"/>
                    <a:pt x="18607" y="6854"/>
                    <a:pt x="18603" y="6830"/>
                  </a:cubicBezTo>
                  <a:cubicBezTo>
                    <a:pt x="18605" y="6803"/>
                    <a:pt x="18619" y="6790"/>
                    <a:pt x="18622" y="6768"/>
                  </a:cubicBezTo>
                  <a:cubicBezTo>
                    <a:pt x="18629" y="6726"/>
                    <a:pt x="18607" y="6673"/>
                    <a:pt x="18603" y="6637"/>
                  </a:cubicBezTo>
                  <a:cubicBezTo>
                    <a:pt x="18627" y="6603"/>
                    <a:pt x="18636" y="6323"/>
                    <a:pt x="18624" y="6248"/>
                  </a:cubicBezTo>
                  <a:cubicBezTo>
                    <a:pt x="18617" y="6208"/>
                    <a:pt x="18600" y="6192"/>
                    <a:pt x="18595" y="6145"/>
                  </a:cubicBezTo>
                  <a:cubicBezTo>
                    <a:pt x="18588" y="6067"/>
                    <a:pt x="18620" y="6035"/>
                    <a:pt x="18599" y="5955"/>
                  </a:cubicBezTo>
                  <a:cubicBezTo>
                    <a:pt x="18610" y="5929"/>
                    <a:pt x="18642" y="5929"/>
                    <a:pt x="18658" y="5895"/>
                  </a:cubicBezTo>
                  <a:cubicBezTo>
                    <a:pt x="18668" y="5903"/>
                    <a:pt x="18671" y="5922"/>
                    <a:pt x="18676" y="5939"/>
                  </a:cubicBezTo>
                  <a:cubicBezTo>
                    <a:pt x="18707" y="6051"/>
                    <a:pt x="18665" y="6096"/>
                    <a:pt x="18679" y="6210"/>
                  </a:cubicBezTo>
                  <a:cubicBezTo>
                    <a:pt x="18684" y="6253"/>
                    <a:pt x="18696" y="6284"/>
                    <a:pt x="18704" y="6320"/>
                  </a:cubicBezTo>
                  <a:close/>
                  <a:moveTo>
                    <a:pt x="18327" y="8386"/>
                  </a:moveTo>
                  <a:cubicBezTo>
                    <a:pt x="18349" y="8345"/>
                    <a:pt x="18381" y="8333"/>
                    <a:pt x="18407" y="8298"/>
                  </a:cubicBezTo>
                  <a:cubicBezTo>
                    <a:pt x="18419" y="8283"/>
                    <a:pt x="18420" y="8256"/>
                    <a:pt x="18429" y="8236"/>
                  </a:cubicBezTo>
                  <a:cubicBezTo>
                    <a:pt x="18437" y="8227"/>
                    <a:pt x="18444" y="8219"/>
                    <a:pt x="18452" y="8210"/>
                  </a:cubicBezTo>
                  <a:cubicBezTo>
                    <a:pt x="18472" y="8169"/>
                    <a:pt x="18500" y="8049"/>
                    <a:pt x="18500" y="7966"/>
                  </a:cubicBezTo>
                  <a:cubicBezTo>
                    <a:pt x="18496" y="7959"/>
                    <a:pt x="18492" y="7952"/>
                    <a:pt x="18488" y="7945"/>
                  </a:cubicBezTo>
                  <a:cubicBezTo>
                    <a:pt x="18488" y="7943"/>
                    <a:pt x="18489" y="7940"/>
                    <a:pt x="18489" y="7937"/>
                  </a:cubicBezTo>
                  <a:cubicBezTo>
                    <a:pt x="18493" y="7928"/>
                    <a:pt x="18496" y="7918"/>
                    <a:pt x="18499" y="7909"/>
                  </a:cubicBezTo>
                  <a:cubicBezTo>
                    <a:pt x="18498" y="7886"/>
                    <a:pt x="18497" y="7863"/>
                    <a:pt x="18496" y="7840"/>
                  </a:cubicBezTo>
                  <a:cubicBezTo>
                    <a:pt x="18510" y="7828"/>
                    <a:pt x="18513" y="7802"/>
                    <a:pt x="18524" y="7785"/>
                  </a:cubicBezTo>
                  <a:cubicBezTo>
                    <a:pt x="18526" y="7785"/>
                    <a:pt x="18528" y="7785"/>
                    <a:pt x="18530" y="7785"/>
                  </a:cubicBezTo>
                  <a:cubicBezTo>
                    <a:pt x="18533" y="7798"/>
                    <a:pt x="18537" y="7809"/>
                    <a:pt x="18540" y="7822"/>
                  </a:cubicBezTo>
                  <a:cubicBezTo>
                    <a:pt x="18551" y="7816"/>
                    <a:pt x="18564" y="7813"/>
                    <a:pt x="18571" y="7801"/>
                  </a:cubicBezTo>
                  <a:cubicBezTo>
                    <a:pt x="18569" y="7790"/>
                    <a:pt x="18568" y="7779"/>
                    <a:pt x="18566" y="7767"/>
                  </a:cubicBezTo>
                  <a:cubicBezTo>
                    <a:pt x="18555" y="7767"/>
                    <a:pt x="18553" y="7762"/>
                    <a:pt x="18548" y="7749"/>
                  </a:cubicBezTo>
                  <a:cubicBezTo>
                    <a:pt x="18549" y="7746"/>
                    <a:pt x="18550" y="7743"/>
                    <a:pt x="18551" y="7739"/>
                  </a:cubicBezTo>
                  <a:cubicBezTo>
                    <a:pt x="18555" y="7733"/>
                    <a:pt x="18560" y="7727"/>
                    <a:pt x="18565" y="7721"/>
                  </a:cubicBezTo>
                  <a:cubicBezTo>
                    <a:pt x="18575" y="7725"/>
                    <a:pt x="18583" y="7734"/>
                    <a:pt x="18589" y="7747"/>
                  </a:cubicBezTo>
                  <a:cubicBezTo>
                    <a:pt x="18589" y="7782"/>
                    <a:pt x="18590" y="7817"/>
                    <a:pt x="18590" y="7852"/>
                  </a:cubicBezTo>
                  <a:cubicBezTo>
                    <a:pt x="18594" y="7860"/>
                    <a:pt x="18599" y="7868"/>
                    <a:pt x="18603" y="7876"/>
                  </a:cubicBezTo>
                  <a:cubicBezTo>
                    <a:pt x="18612" y="7901"/>
                    <a:pt x="18629" y="7965"/>
                    <a:pt x="18624" y="8007"/>
                  </a:cubicBezTo>
                  <a:cubicBezTo>
                    <a:pt x="18619" y="8049"/>
                    <a:pt x="18602" y="8066"/>
                    <a:pt x="18594" y="8100"/>
                  </a:cubicBezTo>
                  <a:cubicBezTo>
                    <a:pt x="18593" y="8115"/>
                    <a:pt x="18592" y="8130"/>
                    <a:pt x="18591" y="8146"/>
                  </a:cubicBezTo>
                  <a:cubicBezTo>
                    <a:pt x="18522" y="8186"/>
                    <a:pt x="18577" y="8245"/>
                    <a:pt x="18559" y="8344"/>
                  </a:cubicBezTo>
                  <a:cubicBezTo>
                    <a:pt x="18550" y="8394"/>
                    <a:pt x="18507" y="8452"/>
                    <a:pt x="18551" y="8514"/>
                  </a:cubicBezTo>
                  <a:cubicBezTo>
                    <a:pt x="18551" y="8516"/>
                    <a:pt x="18550" y="8518"/>
                    <a:pt x="18550" y="8519"/>
                  </a:cubicBezTo>
                  <a:cubicBezTo>
                    <a:pt x="18525" y="8534"/>
                    <a:pt x="18526" y="8555"/>
                    <a:pt x="18519" y="8604"/>
                  </a:cubicBezTo>
                  <a:cubicBezTo>
                    <a:pt x="18509" y="8613"/>
                    <a:pt x="18499" y="8621"/>
                    <a:pt x="18489" y="8630"/>
                  </a:cubicBezTo>
                  <a:cubicBezTo>
                    <a:pt x="18489" y="8628"/>
                    <a:pt x="18488" y="8627"/>
                    <a:pt x="18488" y="8625"/>
                  </a:cubicBezTo>
                  <a:cubicBezTo>
                    <a:pt x="18485" y="8596"/>
                    <a:pt x="18495" y="8567"/>
                    <a:pt x="18500" y="8543"/>
                  </a:cubicBezTo>
                  <a:cubicBezTo>
                    <a:pt x="18499" y="8540"/>
                    <a:pt x="18497" y="8537"/>
                    <a:pt x="18496" y="8535"/>
                  </a:cubicBezTo>
                  <a:cubicBezTo>
                    <a:pt x="18484" y="8542"/>
                    <a:pt x="18452" y="8588"/>
                    <a:pt x="18441" y="8604"/>
                  </a:cubicBezTo>
                  <a:cubicBezTo>
                    <a:pt x="18442" y="8638"/>
                    <a:pt x="18439" y="8653"/>
                    <a:pt x="18429" y="8666"/>
                  </a:cubicBezTo>
                  <a:cubicBezTo>
                    <a:pt x="18427" y="8664"/>
                    <a:pt x="18424" y="8661"/>
                    <a:pt x="18422" y="8658"/>
                  </a:cubicBezTo>
                  <a:cubicBezTo>
                    <a:pt x="18422" y="8643"/>
                    <a:pt x="18421" y="8628"/>
                    <a:pt x="18421" y="8612"/>
                  </a:cubicBezTo>
                  <a:cubicBezTo>
                    <a:pt x="18420" y="8611"/>
                    <a:pt x="18419" y="8611"/>
                    <a:pt x="18418" y="8610"/>
                  </a:cubicBezTo>
                  <a:cubicBezTo>
                    <a:pt x="18399" y="8621"/>
                    <a:pt x="18397" y="8646"/>
                    <a:pt x="18385" y="8669"/>
                  </a:cubicBezTo>
                  <a:cubicBezTo>
                    <a:pt x="18362" y="8668"/>
                    <a:pt x="18348" y="8673"/>
                    <a:pt x="18328" y="8676"/>
                  </a:cubicBezTo>
                  <a:cubicBezTo>
                    <a:pt x="18324" y="8652"/>
                    <a:pt x="18308" y="8620"/>
                    <a:pt x="18295" y="8630"/>
                  </a:cubicBezTo>
                  <a:cubicBezTo>
                    <a:pt x="18292" y="8646"/>
                    <a:pt x="18288" y="8661"/>
                    <a:pt x="18285" y="8676"/>
                  </a:cubicBezTo>
                  <a:cubicBezTo>
                    <a:pt x="18295" y="8683"/>
                    <a:pt x="18302" y="8691"/>
                    <a:pt x="18308" y="8705"/>
                  </a:cubicBezTo>
                  <a:cubicBezTo>
                    <a:pt x="18307" y="8708"/>
                    <a:pt x="18305" y="8712"/>
                    <a:pt x="18304" y="8715"/>
                  </a:cubicBezTo>
                  <a:cubicBezTo>
                    <a:pt x="18269" y="8736"/>
                    <a:pt x="18251" y="8763"/>
                    <a:pt x="18240" y="8826"/>
                  </a:cubicBezTo>
                  <a:cubicBezTo>
                    <a:pt x="18224" y="8811"/>
                    <a:pt x="18209" y="8797"/>
                    <a:pt x="18194" y="8782"/>
                  </a:cubicBezTo>
                  <a:cubicBezTo>
                    <a:pt x="18193" y="8761"/>
                    <a:pt x="18191" y="8739"/>
                    <a:pt x="18190" y="8718"/>
                  </a:cubicBezTo>
                  <a:cubicBezTo>
                    <a:pt x="18200" y="8706"/>
                    <a:pt x="18212" y="8691"/>
                    <a:pt x="18210" y="8664"/>
                  </a:cubicBezTo>
                  <a:cubicBezTo>
                    <a:pt x="18208" y="8662"/>
                    <a:pt x="18207" y="8660"/>
                    <a:pt x="18205" y="8658"/>
                  </a:cubicBezTo>
                  <a:cubicBezTo>
                    <a:pt x="18187" y="8671"/>
                    <a:pt x="18173" y="8655"/>
                    <a:pt x="18155" y="8658"/>
                  </a:cubicBezTo>
                  <a:cubicBezTo>
                    <a:pt x="18143" y="8670"/>
                    <a:pt x="18131" y="8681"/>
                    <a:pt x="18119" y="8692"/>
                  </a:cubicBezTo>
                  <a:cubicBezTo>
                    <a:pt x="18117" y="8694"/>
                    <a:pt x="18108" y="8682"/>
                    <a:pt x="18101" y="8684"/>
                  </a:cubicBezTo>
                  <a:cubicBezTo>
                    <a:pt x="18080" y="8697"/>
                    <a:pt x="18058" y="8710"/>
                    <a:pt x="18036" y="8723"/>
                  </a:cubicBezTo>
                  <a:cubicBezTo>
                    <a:pt x="18034" y="8717"/>
                    <a:pt x="18033" y="8711"/>
                    <a:pt x="18032" y="8705"/>
                  </a:cubicBezTo>
                  <a:cubicBezTo>
                    <a:pt x="18006" y="8702"/>
                    <a:pt x="18013" y="8727"/>
                    <a:pt x="18006" y="8767"/>
                  </a:cubicBezTo>
                  <a:cubicBezTo>
                    <a:pt x="17987" y="8752"/>
                    <a:pt x="17963" y="8743"/>
                    <a:pt x="17939" y="8756"/>
                  </a:cubicBezTo>
                  <a:cubicBezTo>
                    <a:pt x="17936" y="8752"/>
                    <a:pt x="17934" y="8748"/>
                    <a:pt x="17931" y="8743"/>
                  </a:cubicBezTo>
                  <a:cubicBezTo>
                    <a:pt x="17933" y="8732"/>
                    <a:pt x="17935" y="8719"/>
                    <a:pt x="17938" y="8707"/>
                  </a:cubicBezTo>
                  <a:cubicBezTo>
                    <a:pt x="18001" y="8706"/>
                    <a:pt x="18009" y="8588"/>
                    <a:pt x="18046" y="8556"/>
                  </a:cubicBezTo>
                  <a:cubicBezTo>
                    <a:pt x="18060" y="8544"/>
                    <a:pt x="18067" y="8545"/>
                    <a:pt x="18068" y="8571"/>
                  </a:cubicBezTo>
                  <a:cubicBezTo>
                    <a:pt x="18111" y="8562"/>
                    <a:pt x="18163" y="8541"/>
                    <a:pt x="18201" y="8519"/>
                  </a:cubicBezTo>
                  <a:cubicBezTo>
                    <a:pt x="18203" y="8544"/>
                    <a:pt x="18205" y="8552"/>
                    <a:pt x="18213" y="8563"/>
                  </a:cubicBezTo>
                  <a:cubicBezTo>
                    <a:pt x="18227" y="8554"/>
                    <a:pt x="18238" y="8541"/>
                    <a:pt x="18249" y="8527"/>
                  </a:cubicBezTo>
                  <a:cubicBezTo>
                    <a:pt x="18249" y="8438"/>
                    <a:pt x="18278" y="8445"/>
                    <a:pt x="18292" y="8391"/>
                  </a:cubicBezTo>
                  <a:cubicBezTo>
                    <a:pt x="18292" y="8363"/>
                    <a:pt x="18293" y="8336"/>
                    <a:pt x="18293" y="8308"/>
                  </a:cubicBezTo>
                  <a:cubicBezTo>
                    <a:pt x="18304" y="8293"/>
                    <a:pt x="18317" y="8283"/>
                    <a:pt x="18334" y="8280"/>
                  </a:cubicBezTo>
                  <a:cubicBezTo>
                    <a:pt x="18334" y="8288"/>
                    <a:pt x="18335" y="8295"/>
                    <a:pt x="18335" y="8303"/>
                  </a:cubicBezTo>
                  <a:cubicBezTo>
                    <a:pt x="18327" y="8310"/>
                    <a:pt x="18321" y="8321"/>
                    <a:pt x="18316" y="8334"/>
                  </a:cubicBezTo>
                  <a:cubicBezTo>
                    <a:pt x="18316" y="8354"/>
                    <a:pt x="18316" y="8365"/>
                    <a:pt x="18317" y="8383"/>
                  </a:cubicBezTo>
                  <a:cubicBezTo>
                    <a:pt x="18321" y="8384"/>
                    <a:pt x="18324" y="8385"/>
                    <a:pt x="18327" y="8386"/>
                  </a:cubicBezTo>
                  <a:close/>
                  <a:moveTo>
                    <a:pt x="17728" y="13283"/>
                  </a:moveTo>
                  <a:cubicBezTo>
                    <a:pt x="17766" y="13282"/>
                    <a:pt x="17812" y="13286"/>
                    <a:pt x="17837" y="13314"/>
                  </a:cubicBezTo>
                  <a:cubicBezTo>
                    <a:pt x="17837" y="13329"/>
                    <a:pt x="17843" y="13345"/>
                    <a:pt x="17844" y="13358"/>
                  </a:cubicBezTo>
                  <a:cubicBezTo>
                    <a:pt x="17843" y="13358"/>
                    <a:pt x="17842" y="13358"/>
                    <a:pt x="17841" y="13358"/>
                  </a:cubicBezTo>
                  <a:cubicBezTo>
                    <a:pt x="17830" y="13362"/>
                    <a:pt x="17820" y="13367"/>
                    <a:pt x="17809" y="13371"/>
                  </a:cubicBezTo>
                  <a:cubicBezTo>
                    <a:pt x="17814" y="13387"/>
                    <a:pt x="17813" y="13398"/>
                    <a:pt x="17813" y="13415"/>
                  </a:cubicBezTo>
                  <a:cubicBezTo>
                    <a:pt x="17829" y="13434"/>
                    <a:pt x="17852" y="13481"/>
                    <a:pt x="17854" y="13523"/>
                  </a:cubicBezTo>
                  <a:cubicBezTo>
                    <a:pt x="17851" y="13535"/>
                    <a:pt x="17845" y="13552"/>
                    <a:pt x="17846" y="13564"/>
                  </a:cubicBezTo>
                  <a:cubicBezTo>
                    <a:pt x="17847" y="13571"/>
                    <a:pt x="17905" y="13675"/>
                    <a:pt x="17912" y="13685"/>
                  </a:cubicBezTo>
                  <a:cubicBezTo>
                    <a:pt x="17912" y="13687"/>
                    <a:pt x="17911" y="13689"/>
                    <a:pt x="17911" y="13690"/>
                  </a:cubicBezTo>
                  <a:cubicBezTo>
                    <a:pt x="17890" y="13699"/>
                    <a:pt x="17868" y="13682"/>
                    <a:pt x="17848" y="13688"/>
                  </a:cubicBezTo>
                  <a:cubicBezTo>
                    <a:pt x="17816" y="13735"/>
                    <a:pt x="17829" y="13816"/>
                    <a:pt x="17826" y="13901"/>
                  </a:cubicBezTo>
                  <a:cubicBezTo>
                    <a:pt x="17819" y="13900"/>
                    <a:pt x="17812" y="13898"/>
                    <a:pt x="17805" y="13896"/>
                  </a:cubicBezTo>
                  <a:cubicBezTo>
                    <a:pt x="17788" y="13935"/>
                    <a:pt x="17766" y="13983"/>
                    <a:pt x="17744" y="14012"/>
                  </a:cubicBezTo>
                  <a:cubicBezTo>
                    <a:pt x="17748" y="14019"/>
                    <a:pt x="17751" y="14026"/>
                    <a:pt x="17755" y="14033"/>
                  </a:cubicBezTo>
                  <a:cubicBezTo>
                    <a:pt x="17757" y="14046"/>
                    <a:pt x="17760" y="14058"/>
                    <a:pt x="17762" y="14071"/>
                  </a:cubicBezTo>
                  <a:cubicBezTo>
                    <a:pt x="17756" y="14072"/>
                    <a:pt x="17750" y="14073"/>
                    <a:pt x="17744" y="14074"/>
                  </a:cubicBezTo>
                  <a:cubicBezTo>
                    <a:pt x="17748" y="14084"/>
                    <a:pt x="17759" y="14101"/>
                    <a:pt x="17755" y="14123"/>
                  </a:cubicBezTo>
                  <a:cubicBezTo>
                    <a:pt x="17748" y="14162"/>
                    <a:pt x="17715" y="14237"/>
                    <a:pt x="17695" y="14254"/>
                  </a:cubicBezTo>
                  <a:cubicBezTo>
                    <a:pt x="17686" y="14261"/>
                    <a:pt x="17654" y="14293"/>
                    <a:pt x="17652" y="14288"/>
                  </a:cubicBezTo>
                  <a:cubicBezTo>
                    <a:pt x="17639" y="14262"/>
                    <a:pt x="17653" y="14215"/>
                    <a:pt x="17622" y="14182"/>
                  </a:cubicBezTo>
                  <a:cubicBezTo>
                    <a:pt x="17612" y="14187"/>
                    <a:pt x="17606" y="14202"/>
                    <a:pt x="17598" y="14213"/>
                  </a:cubicBezTo>
                  <a:cubicBezTo>
                    <a:pt x="17595" y="14211"/>
                    <a:pt x="17593" y="14210"/>
                    <a:pt x="17590" y="14208"/>
                  </a:cubicBezTo>
                  <a:cubicBezTo>
                    <a:pt x="17584" y="14176"/>
                    <a:pt x="17558" y="14157"/>
                    <a:pt x="17544" y="14138"/>
                  </a:cubicBezTo>
                  <a:cubicBezTo>
                    <a:pt x="17544" y="14139"/>
                    <a:pt x="17543" y="14140"/>
                    <a:pt x="17542" y="14141"/>
                  </a:cubicBezTo>
                  <a:cubicBezTo>
                    <a:pt x="17538" y="14158"/>
                    <a:pt x="17534" y="14175"/>
                    <a:pt x="17530" y="14192"/>
                  </a:cubicBezTo>
                  <a:cubicBezTo>
                    <a:pt x="17501" y="14191"/>
                    <a:pt x="17498" y="14205"/>
                    <a:pt x="17477" y="14218"/>
                  </a:cubicBezTo>
                  <a:cubicBezTo>
                    <a:pt x="17476" y="14179"/>
                    <a:pt x="17477" y="14147"/>
                    <a:pt x="17468" y="14120"/>
                  </a:cubicBezTo>
                  <a:cubicBezTo>
                    <a:pt x="17455" y="14140"/>
                    <a:pt x="17440" y="14153"/>
                    <a:pt x="17420" y="14159"/>
                  </a:cubicBezTo>
                  <a:cubicBezTo>
                    <a:pt x="17416" y="14152"/>
                    <a:pt x="17413" y="14145"/>
                    <a:pt x="17409" y="14138"/>
                  </a:cubicBezTo>
                  <a:cubicBezTo>
                    <a:pt x="17393" y="14138"/>
                    <a:pt x="17391" y="14147"/>
                    <a:pt x="17377" y="14149"/>
                  </a:cubicBezTo>
                  <a:cubicBezTo>
                    <a:pt x="17374" y="14085"/>
                    <a:pt x="17374" y="13987"/>
                    <a:pt x="17359" y="13940"/>
                  </a:cubicBezTo>
                  <a:cubicBezTo>
                    <a:pt x="17351" y="13914"/>
                    <a:pt x="17332" y="13910"/>
                    <a:pt x="17322" y="13889"/>
                  </a:cubicBezTo>
                  <a:cubicBezTo>
                    <a:pt x="17323" y="13886"/>
                    <a:pt x="17323" y="13883"/>
                    <a:pt x="17324" y="13881"/>
                  </a:cubicBezTo>
                  <a:cubicBezTo>
                    <a:pt x="17328" y="13877"/>
                    <a:pt x="17331" y="13874"/>
                    <a:pt x="17335" y="13871"/>
                  </a:cubicBezTo>
                  <a:cubicBezTo>
                    <a:pt x="17328" y="13859"/>
                    <a:pt x="17321" y="13847"/>
                    <a:pt x="17313" y="13835"/>
                  </a:cubicBezTo>
                  <a:cubicBezTo>
                    <a:pt x="17316" y="13801"/>
                    <a:pt x="17320" y="13788"/>
                    <a:pt x="17310" y="13762"/>
                  </a:cubicBezTo>
                  <a:cubicBezTo>
                    <a:pt x="17306" y="13757"/>
                    <a:pt x="17302" y="13752"/>
                    <a:pt x="17299" y="13747"/>
                  </a:cubicBezTo>
                  <a:cubicBezTo>
                    <a:pt x="17285" y="13688"/>
                    <a:pt x="17313" y="13630"/>
                    <a:pt x="17320" y="13600"/>
                  </a:cubicBezTo>
                  <a:cubicBezTo>
                    <a:pt x="17325" y="13579"/>
                    <a:pt x="17320" y="13564"/>
                    <a:pt x="17335" y="13562"/>
                  </a:cubicBezTo>
                  <a:cubicBezTo>
                    <a:pt x="17335" y="13562"/>
                    <a:pt x="17336" y="13563"/>
                    <a:pt x="17336" y="13564"/>
                  </a:cubicBezTo>
                  <a:cubicBezTo>
                    <a:pt x="17346" y="13575"/>
                    <a:pt x="17343" y="13594"/>
                    <a:pt x="17348" y="13613"/>
                  </a:cubicBezTo>
                  <a:cubicBezTo>
                    <a:pt x="17360" y="13651"/>
                    <a:pt x="17385" y="13675"/>
                    <a:pt x="17405" y="13698"/>
                  </a:cubicBezTo>
                  <a:cubicBezTo>
                    <a:pt x="17413" y="13691"/>
                    <a:pt x="17427" y="13670"/>
                    <a:pt x="17438" y="13675"/>
                  </a:cubicBezTo>
                  <a:cubicBezTo>
                    <a:pt x="17446" y="13678"/>
                    <a:pt x="17456" y="13698"/>
                    <a:pt x="17468" y="13693"/>
                  </a:cubicBezTo>
                  <a:cubicBezTo>
                    <a:pt x="17491" y="13682"/>
                    <a:pt x="17501" y="13633"/>
                    <a:pt x="17520" y="13616"/>
                  </a:cubicBezTo>
                  <a:cubicBezTo>
                    <a:pt x="17550" y="13601"/>
                    <a:pt x="17565" y="13659"/>
                    <a:pt x="17591" y="13652"/>
                  </a:cubicBezTo>
                  <a:cubicBezTo>
                    <a:pt x="17598" y="13644"/>
                    <a:pt x="17604" y="13636"/>
                    <a:pt x="17610" y="13628"/>
                  </a:cubicBezTo>
                  <a:cubicBezTo>
                    <a:pt x="17622" y="13623"/>
                    <a:pt x="17634" y="13618"/>
                    <a:pt x="17646" y="13613"/>
                  </a:cubicBezTo>
                  <a:cubicBezTo>
                    <a:pt x="17661" y="13602"/>
                    <a:pt x="17680" y="13534"/>
                    <a:pt x="17684" y="13505"/>
                  </a:cubicBezTo>
                  <a:cubicBezTo>
                    <a:pt x="17684" y="13488"/>
                    <a:pt x="17684" y="13470"/>
                    <a:pt x="17684" y="13453"/>
                  </a:cubicBezTo>
                  <a:cubicBezTo>
                    <a:pt x="17689" y="13437"/>
                    <a:pt x="17705" y="13424"/>
                    <a:pt x="17712" y="13410"/>
                  </a:cubicBezTo>
                  <a:cubicBezTo>
                    <a:pt x="17707" y="13348"/>
                    <a:pt x="17713" y="13322"/>
                    <a:pt x="17728" y="13283"/>
                  </a:cubicBezTo>
                  <a:close/>
                  <a:moveTo>
                    <a:pt x="17660" y="12060"/>
                  </a:moveTo>
                  <a:cubicBezTo>
                    <a:pt x="17653" y="12086"/>
                    <a:pt x="17647" y="12112"/>
                    <a:pt x="17641" y="12137"/>
                  </a:cubicBezTo>
                  <a:cubicBezTo>
                    <a:pt x="17638" y="12137"/>
                    <a:pt x="17636" y="12136"/>
                    <a:pt x="17633" y="12135"/>
                  </a:cubicBezTo>
                  <a:cubicBezTo>
                    <a:pt x="17631" y="12110"/>
                    <a:pt x="17625" y="12073"/>
                    <a:pt x="17613" y="12068"/>
                  </a:cubicBezTo>
                  <a:cubicBezTo>
                    <a:pt x="17607" y="12090"/>
                    <a:pt x="17600" y="12113"/>
                    <a:pt x="17594" y="12135"/>
                  </a:cubicBezTo>
                  <a:cubicBezTo>
                    <a:pt x="17589" y="12184"/>
                    <a:pt x="17627" y="12218"/>
                    <a:pt x="17593" y="12274"/>
                  </a:cubicBezTo>
                  <a:cubicBezTo>
                    <a:pt x="17592" y="12272"/>
                    <a:pt x="17591" y="12270"/>
                    <a:pt x="17590" y="12269"/>
                  </a:cubicBezTo>
                  <a:cubicBezTo>
                    <a:pt x="17584" y="12264"/>
                    <a:pt x="17583" y="12257"/>
                    <a:pt x="17579" y="12248"/>
                  </a:cubicBezTo>
                  <a:cubicBezTo>
                    <a:pt x="17583" y="12235"/>
                    <a:pt x="17585" y="12226"/>
                    <a:pt x="17583" y="12207"/>
                  </a:cubicBezTo>
                  <a:cubicBezTo>
                    <a:pt x="17580" y="12206"/>
                    <a:pt x="17576" y="12205"/>
                    <a:pt x="17573" y="12204"/>
                  </a:cubicBezTo>
                  <a:cubicBezTo>
                    <a:pt x="17570" y="12216"/>
                    <a:pt x="17567" y="12227"/>
                    <a:pt x="17564" y="12238"/>
                  </a:cubicBezTo>
                  <a:cubicBezTo>
                    <a:pt x="17542" y="12231"/>
                    <a:pt x="17511" y="12190"/>
                    <a:pt x="17505" y="12150"/>
                  </a:cubicBezTo>
                  <a:cubicBezTo>
                    <a:pt x="17496" y="12084"/>
                    <a:pt x="17534" y="12063"/>
                    <a:pt x="17503" y="12022"/>
                  </a:cubicBezTo>
                  <a:cubicBezTo>
                    <a:pt x="17494" y="12010"/>
                    <a:pt x="17485" y="11999"/>
                    <a:pt x="17472" y="12004"/>
                  </a:cubicBezTo>
                  <a:cubicBezTo>
                    <a:pt x="17465" y="12031"/>
                    <a:pt x="17455" y="12043"/>
                    <a:pt x="17434" y="12042"/>
                  </a:cubicBezTo>
                  <a:cubicBezTo>
                    <a:pt x="17434" y="12032"/>
                    <a:pt x="17434" y="12022"/>
                    <a:pt x="17434" y="12011"/>
                  </a:cubicBezTo>
                  <a:cubicBezTo>
                    <a:pt x="17433" y="12008"/>
                    <a:pt x="17432" y="12004"/>
                    <a:pt x="17430" y="12001"/>
                  </a:cubicBezTo>
                  <a:cubicBezTo>
                    <a:pt x="17411" y="12009"/>
                    <a:pt x="17397" y="12076"/>
                    <a:pt x="17391" y="12109"/>
                  </a:cubicBezTo>
                  <a:cubicBezTo>
                    <a:pt x="17390" y="12107"/>
                    <a:pt x="17388" y="12106"/>
                    <a:pt x="17386" y="12104"/>
                  </a:cubicBezTo>
                  <a:cubicBezTo>
                    <a:pt x="17381" y="12100"/>
                    <a:pt x="17381" y="12097"/>
                    <a:pt x="17378" y="12088"/>
                  </a:cubicBezTo>
                  <a:cubicBezTo>
                    <a:pt x="17384" y="12055"/>
                    <a:pt x="17390" y="12004"/>
                    <a:pt x="17403" y="11985"/>
                  </a:cubicBezTo>
                  <a:cubicBezTo>
                    <a:pt x="17412" y="11975"/>
                    <a:pt x="17428" y="11980"/>
                    <a:pt x="17434" y="11965"/>
                  </a:cubicBezTo>
                  <a:cubicBezTo>
                    <a:pt x="17444" y="11929"/>
                    <a:pt x="17456" y="11919"/>
                    <a:pt x="17481" y="11916"/>
                  </a:cubicBezTo>
                  <a:cubicBezTo>
                    <a:pt x="17488" y="11934"/>
                    <a:pt x="17488" y="11947"/>
                    <a:pt x="17493" y="11973"/>
                  </a:cubicBezTo>
                  <a:cubicBezTo>
                    <a:pt x="17500" y="11966"/>
                    <a:pt x="17513" y="11962"/>
                    <a:pt x="17520" y="11954"/>
                  </a:cubicBezTo>
                  <a:cubicBezTo>
                    <a:pt x="17522" y="11928"/>
                    <a:pt x="17527" y="11916"/>
                    <a:pt x="17538" y="11906"/>
                  </a:cubicBezTo>
                  <a:cubicBezTo>
                    <a:pt x="17543" y="11912"/>
                    <a:pt x="17548" y="11918"/>
                    <a:pt x="17554" y="11924"/>
                  </a:cubicBezTo>
                  <a:cubicBezTo>
                    <a:pt x="17555" y="11897"/>
                    <a:pt x="17556" y="11871"/>
                    <a:pt x="17567" y="11862"/>
                  </a:cubicBezTo>
                  <a:cubicBezTo>
                    <a:pt x="17569" y="11870"/>
                    <a:pt x="17572" y="11877"/>
                    <a:pt x="17574" y="11885"/>
                  </a:cubicBezTo>
                  <a:cubicBezTo>
                    <a:pt x="17575" y="11883"/>
                    <a:pt x="17577" y="11882"/>
                    <a:pt x="17578" y="11880"/>
                  </a:cubicBezTo>
                  <a:cubicBezTo>
                    <a:pt x="17585" y="11851"/>
                    <a:pt x="17595" y="11870"/>
                    <a:pt x="17602" y="11854"/>
                  </a:cubicBezTo>
                  <a:cubicBezTo>
                    <a:pt x="17608" y="11829"/>
                    <a:pt x="17599" y="11798"/>
                    <a:pt x="17597" y="11777"/>
                  </a:cubicBezTo>
                  <a:cubicBezTo>
                    <a:pt x="17599" y="11773"/>
                    <a:pt x="17600" y="11768"/>
                    <a:pt x="17602" y="11764"/>
                  </a:cubicBezTo>
                  <a:cubicBezTo>
                    <a:pt x="17624" y="11796"/>
                    <a:pt x="17649" y="11858"/>
                    <a:pt x="17633" y="11916"/>
                  </a:cubicBezTo>
                  <a:cubicBezTo>
                    <a:pt x="17634" y="11919"/>
                    <a:pt x="17636" y="11923"/>
                    <a:pt x="17637" y="11926"/>
                  </a:cubicBezTo>
                  <a:cubicBezTo>
                    <a:pt x="17642" y="11925"/>
                    <a:pt x="17648" y="11924"/>
                    <a:pt x="17653" y="11924"/>
                  </a:cubicBezTo>
                  <a:cubicBezTo>
                    <a:pt x="17654" y="11931"/>
                    <a:pt x="17656" y="11937"/>
                    <a:pt x="17657" y="11944"/>
                  </a:cubicBezTo>
                  <a:cubicBezTo>
                    <a:pt x="17649" y="11987"/>
                    <a:pt x="17665" y="12015"/>
                    <a:pt x="17660" y="12060"/>
                  </a:cubicBezTo>
                  <a:close/>
                  <a:moveTo>
                    <a:pt x="17530" y="11447"/>
                  </a:moveTo>
                  <a:cubicBezTo>
                    <a:pt x="17542" y="11443"/>
                    <a:pt x="17554" y="11439"/>
                    <a:pt x="17566" y="11435"/>
                  </a:cubicBezTo>
                  <a:cubicBezTo>
                    <a:pt x="17571" y="11436"/>
                    <a:pt x="17577" y="11438"/>
                    <a:pt x="17582" y="11440"/>
                  </a:cubicBezTo>
                  <a:cubicBezTo>
                    <a:pt x="17592" y="11477"/>
                    <a:pt x="17598" y="11551"/>
                    <a:pt x="17602" y="11597"/>
                  </a:cubicBezTo>
                  <a:cubicBezTo>
                    <a:pt x="17601" y="11598"/>
                    <a:pt x="17599" y="11599"/>
                    <a:pt x="17598" y="11599"/>
                  </a:cubicBezTo>
                  <a:cubicBezTo>
                    <a:pt x="17596" y="11600"/>
                    <a:pt x="17594" y="11601"/>
                    <a:pt x="17593" y="11602"/>
                  </a:cubicBezTo>
                  <a:cubicBezTo>
                    <a:pt x="17584" y="11591"/>
                    <a:pt x="17576" y="11580"/>
                    <a:pt x="17567" y="11568"/>
                  </a:cubicBezTo>
                  <a:cubicBezTo>
                    <a:pt x="17568" y="11544"/>
                    <a:pt x="17570" y="11534"/>
                    <a:pt x="17566" y="11514"/>
                  </a:cubicBezTo>
                  <a:cubicBezTo>
                    <a:pt x="17551" y="11504"/>
                    <a:pt x="17532" y="11482"/>
                    <a:pt x="17530" y="11447"/>
                  </a:cubicBezTo>
                  <a:close/>
                  <a:moveTo>
                    <a:pt x="17495" y="11391"/>
                  </a:moveTo>
                  <a:cubicBezTo>
                    <a:pt x="17485" y="11385"/>
                    <a:pt x="17475" y="11379"/>
                    <a:pt x="17465" y="11373"/>
                  </a:cubicBezTo>
                  <a:cubicBezTo>
                    <a:pt x="17465" y="11329"/>
                    <a:pt x="17433" y="11277"/>
                    <a:pt x="17412" y="11275"/>
                  </a:cubicBezTo>
                  <a:cubicBezTo>
                    <a:pt x="17411" y="11277"/>
                    <a:pt x="17411" y="11280"/>
                    <a:pt x="17410" y="11282"/>
                  </a:cubicBezTo>
                  <a:cubicBezTo>
                    <a:pt x="17413" y="11298"/>
                    <a:pt x="17416" y="11314"/>
                    <a:pt x="17420" y="11329"/>
                  </a:cubicBezTo>
                  <a:cubicBezTo>
                    <a:pt x="17417" y="11333"/>
                    <a:pt x="17415" y="11338"/>
                    <a:pt x="17413" y="11342"/>
                  </a:cubicBezTo>
                  <a:cubicBezTo>
                    <a:pt x="17413" y="11340"/>
                    <a:pt x="17413" y="11338"/>
                    <a:pt x="17413" y="11337"/>
                  </a:cubicBezTo>
                  <a:cubicBezTo>
                    <a:pt x="17396" y="11312"/>
                    <a:pt x="17386" y="11272"/>
                    <a:pt x="17358" y="11270"/>
                  </a:cubicBezTo>
                  <a:cubicBezTo>
                    <a:pt x="17347" y="11280"/>
                    <a:pt x="17344" y="11296"/>
                    <a:pt x="17328" y="11298"/>
                  </a:cubicBezTo>
                  <a:cubicBezTo>
                    <a:pt x="17318" y="11284"/>
                    <a:pt x="17302" y="11271"/>
                    <a:pt x="17299" y="11241"/>
                  </a:cubicBezTo>
                  <a:cubicBezTo>
                    <a:pt x="17304" y="11230"/>
                    <a:pt x="17310" y="11219"/>
                    <a:pt x="17315" y="11208"/>
                  </a:cubicBezTo>
                  <a:cubicBezTo>
                    <a:pt x="17321" y="11215"/>
                    <a:pt x="17330" y="11227"/>
                    <a:pt x="17338" y="11223"/>
                  </a:cubicBezTo>
                  <a:cubicBezTo>
                    <a:pt x="17340" y="11221"/>
                    <a:pt x="17343" y="11218"/>
                    <a:pt x="17346" y="11216"/>
                  </a:cubicBezTo>
                  <a:cubicBezTo>
                    <a:pt x="17344" y="11212"/>
                    <a:pt x="17343" y="11209"/>
                    <a:pt x="17342" y="11205"/>
                  </a:cubicBezTo>
                  <a:cubicBezTo>
                    <a:pt x="17323" y="11195"/>
                    <a:pt x="17313" y="11173"/>
                    <a:pt x="17296" y="11159"/>
                  </a:cubicBezTo>
                  <a:cubicBezTo>
                    <a:pt x="17293" y="11169"/>
                    <a:pt x="17291" y="11179"/>
                    <a:pt x="17288" y="11190"/>
                  </a:cubicBezTo>
                  <a:cubicBezTo>
                    <a:pt x="17239" y="11135"/>
                    <a:pt x="17268" y="11058"/>
                    <a:pt x="17246" y="10992"/>
                  </a:cubicBezTo>
                  <a:cubicBezTo>
                    <a:pt x="17248" y="10984"/>
                    <a:pt x="17250" y="10976"/>
                    <a:pt x="17252" y="10968"/>
                  </a:cubicBezTo>
                  <a:cubicBezTo>
                    <a:pt x="17253" y="10971"/>
                    <a:pt x="17254" y="10973"/>
                    <a:pt x="17256" y="10976"/>
                  </a:cubicBezTo>
                  <a:cubicBezTo>
                    <a:pt x="17265" y="10984"/>
                    <a:pt x="17273" y="11004"/>
                    <a:pt x="17281" y="11005"/>
                  </a:cubicBezTo>
                  <a:cubicBezTo>
                    <a:pt x="17295" y="10910"/>
                    <a:pt x="17271" y="10758"/>
                    <a:pt x="17315" y="10703"/>
                  </a:cubicBezTo>
                  <a:cubicBezTo>
                    <a:pt x="17335" y="10711"/>
                    <a:pt x="17347" y="10729"/>
                    <a:pt x="17363" y="10737"/>
                  </a:cubicBezTo>
                  <a:cubicBezTo>
                    <a:pt x="17382" y="10746"/>
                    <a:pt x="17385" y="10719"/>
                    <a:pt x="17399" y="10721"/>
                  </a:cubicBezTo>
                  <a:cubicBezTo>
                    <a:pt x="17399" y="10730"/>
                    <a:pt x="17399" y="10738"/>
                    <a:pt x="17399" y="10747"/>
                  </a:cubicBezTo>
                  <a:cubicBezTo>
                    <a:pt x="17380" y="10815"/>
                    <a:pt x="17395" y="10832"/>
                    <a:pt x="17414" y="10876"/>
                  </a:cubicBezTo>
                  <a:cubicBezTo>
                    <a:pt x="17407" y="10963"/>
                    <a:pt x="17384" y="10991"/>
                    <a:pt x="17352" y="11030"/>
                  </a:cubicBezTo>
                  <a:cubicBezTo>
                    <a:pt x="17353" y="11066"/>
                    <a:pt x="17346" y="11085"/>
                    <a:pt x="17344" y="11105"/>
                  </a:cubicBezTo>
                  <a:cubicBezTo>
                    <a:pt x="17362" y="11152"/>
                    <a:pt x="17359" y="11258"/>
                    <a:pt x="17398" y="11264"/>
                  </a:cubicBezTo>
                  <a:cubicBezTo>
                    <a:pt x="17400" y="11244"/>
                    <a:pt x="17408" y="11229"/>
                    <a:pt x="17416" y="11218"/>
                  </a:cubicBezTo>
                  <a:cubicBezTo>
                    <a:pt x="17421" y="11220"/>
                    <a:pt x="17426" y="11222"/>
                    <a:pt x="17432" y="11223"/>
                  </a:cubicBezTo>
                  <a:cubicBezTo>
                    <a:pt x="17439" y="11243"/>
                    <a:pt x="17441" y="11279"/>
                    <a:pt x="17453" y="11290"/>
                  </a:cubicBezTo>
                  <a:cubicBezTo>
                    <a:pt x="17456" y="11291"/>
                    <a:pt x="17458" y="11292"/>
                    <a:pt x="17461" y="11293"/>
                  </a:cubicBezTo>
                  <a:cubicBezTo>
                    <a:pt x="17466" y="11282"/>
                    <a:pt x="17470" y="11272"/>
                    <a:pt x="17475" y="11262"/>
                  </a:cubicBezTo>
                  <a:cubicBezTo>
                    <a:pt x="17482" y="11267"/>
                    <a:pt x="17489" y="11272"/>
                    <a:pt x="17496" y="11277"/>
                  </a:cubicBezTo>
                  <a:cubicBezTo>
                    <a:pt x="17496" y="11279"/>
                    <a:pt x="17497" y="11281"/>
                    <a:pt x="17497" y="11282"/>
                  </a:cubicBezTo>
                  <a:cubicBezTo>
                    <a:pt x="17497" y="11284"/>
                    <a:pt x="17497" y="11286"/>
                    <a:pt x="17497" y="11288"/>
                  </a:cubicBezTo>
                  <a:cubicBezTo>
                    <a:pt x="17490" y="11296"/>
                    <a:pt x="17483" y="11303"/>
                    <a:pt x="17476" y="11311"/>
                  </a:cubicBezTo>
                  <a:cubicBezTo>
                    <a:pt x="17484" y="11335"/>
                    <a:pt x="17493" y="11359"/>
                    <a:pt x="17501" y="11383"/>
                  </a:cubicBezTo>
                  <a:cubicBezTo>
                    <a:pt x="17499" y="11385"/>
                    <a:pt x="17497" y="11388"/>
                    <a:pt x="17495" y="11391"/>
                  </a:cubicBezTo>
                  <a:close/>
                  <a:moveTo>
                    <a:pt x="17324" y="10196"/>
                  </a:moveTo>
                  <a:cubicBezTo>
                    <a:pt x="17318" y="10222"/>
                    <a:pt x="17318" y="10279"/>
                    <a:pt x="17303" y="10288"/>
                  </a:cubicBezTo>
                  <a:cubicBezTo>
                    <a:pt x="17290" y="10238"/>
                    <a:pt x="17271" y="10203"/>
                    <a:pt x="17264" y="10142"/>
                  </a:cubicBezTo>
                  <a:cubicBezTo>
                    <a:pt x="17258" y="10094"/>
                    <a:pt x="17308" y="9939"/>
                    <a:pt x="17323" y="9920"/>
                  </a:cubicBezTo>
                  <a:cubicBezTo>
                    <a:pt x="17335" y="9905"/>
                    <a:pt x="17345" y="9905"/>
                    <a:pt x="17354" y="9884"/>
                  </a:cubicBezTo>
                  <a:cubicBezTo>
                    <a:pt x="17363" y="9892"/>
                    <a:pt x="17371" y="9904"/>
                    <a:pt x="17377" y="9918"/>
                  </a:cubicBezTo>
                  <a:cubicBezTo>
                    <a:pt x="17359" y="9969"/>
                    <a:pt x="17359" y="10034"/>
                    <a:pt x="17350" y="10103"/>
                  </a:cubicBezTo>
                  <a:cubicBezTo>
                    <a:pt x="17345" y="10139"/>
                    <a:pt x="17331" y="10166"/>
                    <a:pt x="17324" y="10196"/>
                  </a:cubicBezTo>
                  <a:close/>
                  <a:moveTo>
                    <a:pt x="17340" y="11342"/>
                  </a:moveTo>
                  <a:cubicBezTo>
                    <a:pt x="17357" y="11377"/>
                    <a:pt x="17345" y="11446"/>
                    <a:pt x="17334" y="11473"/>
                  </a:cubicBezTo>
                  <a:cubicBezTo>
                    <a:pt x="17310" y="11441"/>
                    <a:pt x="17305" y="11375"/>
                    <a:pt x="17288" y="11332"/>
                  </a:cubicBezTo>
                  <a:cubicBezTo>
                    <a:pt x="17288" y="11331"/>
                    <a:pt x="17288" y="11330"/>
                    <a:pt x="17288" y="11329"/>
                  </a:cubicBezTo>
                  <a:cubicBezTo>
                    <a:pt x="17296" y="11328"/>
                    <a:pt x="17304" y="11327"/>
                    <a:pt x="17312" y="11326"/>
                  </a:cubicBezTo>
                  <a:cubicBezTo>
                    <a:pt x="17326" y="11325"/>
                    <a:pt x="17335" y="11326"/>
                    <a:pt x="17340" y="11342"/>
                  </a:cubicBezTo>
                  <a:close/>
                  <a:moveTo>
                    <a:pt x="17448" y="11849"/>
                  </a:moveTo>
                  <a:cubicBezTo>
                    <a:pt x="17435" y="11831"/>
                    <a:pt x="17416" y="11809"/>
                    <a:pt x="17409" y="11779"/>
                  </a:cubicBezTo>
                  <a:cubicBezTo>
                    <a:pt x="17410" y="11773"/>
                    <a:pt x="17411" y="11766"/>
                    <a:pt x="17412" y="11759"/>
                  </a:cubicBezTo>
                  <a:cubicBezTo>
                    <a:pt x="17438" y="11735"/>
                    <a:pt x="17438" y="11687"/>
                    <a:pt x="17448" y="11633"/>
                  </a:cubicBezTo>
                  <a:cubicBezTo>
                    <a:pt x="17451" y="11629"/>
                    <a:pt x="17455" y="11626"/>
                    <a:pt x="17458" y="11622"/>
                  </a:cubicBezTo>
                  <a:cubicBezTo>
                    <a:pt x="17463" y="11626"/>
                    <a:pt x="17467" y="11629"/>
                    <a:pt x="17471" y="11633"/>
                  </a:cubicBezTo>
                  <a:cubicBezTo>
                    <a:pt x="17473" y="11708"/>
                    <a:pt x="17440" y="11743"/>
                    <a:pt x="17461" y="11828"/>
                  </a:cubicBezTo>
                  <a:cubicBezTo>
                    <a:pt x="17457" y="11839"/>
                    <a:pt x="17457" y="11846"/>
                    <a:pt x="17448" y="11849"/>
                  </a:cubicBezTo>
                  <a:close/>
                  <a:moveTo>
                    <a:pt x="17390" y="11527"/>
                  </a:moveTo>
                  <a:cubicBezTo>
                    <a:pt x="17409" y="11556"/>
                    <a:pt x="17419" y="11563"/>
                    <a:pt x="17448" y="11553"/>
                  </a:cubicBezTo>
                  <a:cubicBezTo>
                    <a:pt x="17448" y="11563"/>
                    <a:pt x="17448" y="11574"/>
                    <a:pt x="17448" y="11584"/>
                  </a:cubicBezTo>
                  <a:cubicBezTo>
                    <a:pt x="17438" y="11635"/>
                    <a:pt x="17408" y="11662"/>
                    <a:pt x="17382" y="11682"/>
                  </a:cubicBezTo>
                  <a:cubicBezTo>
                    <a:pt x="17385" y="11630"/>
                    <a:pt x="17387" y="11579"/>
                    <a:pt x="17390" y="11527"/>
                  </a:cubicBezTo>
                  <a:close/>
                  <a:moveTo>
                    <a:pt x="17672" y="13211"/>
                  </a:moveTo>
                  <a:cubicBezTo>
                    <a:pt x="17677" y="13209"/>
                    <a:pt x="17677" y="13210"/>
                    <a:pt x="17681" y="13214"/>
                  </a:cubicBezTo>
                  <a:cubicBezTo>
                    <a:pt x="17683" y="13238"/>
                    <a:pt x="17685" y="13256"/>
                    <a:pt x="17688" y="13276"/>
                  </a:cubicBezTo>
                  <a:cubicBezTo>
                    <a:pt x="17672" y="13287"/>
                    <a:pt x="17656" y="13296"/>
                    <a:pt x="17644" y="13312"/>
                  </a:cubicBezTo>
                  <a:cubicBezTo>
                    <a:pt x="17637" y="13302"/>
                    <a:pt x="17635" y="13288"/>
                    <a:pt x="17626" y="13283"/>
                  </a:cubicBezTo>
                  <a:cubicBezTo>
                    <a:pt x="17625" y="13274"/>
                    <a:pt x="17624" y="13264"/>
                    <a:pt x="17624" y="13255"/>
                  </a:cubicBezTo>
                  <a:cubicBezTo>
                    <a:pt x="17648" y="13240"/>
                    <a:pt x="17652" y="13220"/>
                    <a:pt x="17666" y="13191"/>
                  </a:cubicBezTo>
                  <a:cubicBezTo>
                    <a:pt x="17670" y="13198"/>
                    <a:pt x="17668" y="13203"/>
                    <a:pt x="17672" y="13211"/>
                  </a:cubicBezTo>
                  <a:close/>
                  <a:moveTo>
                    <a:pt x="17683" y="14759"/>
                  </a:moveTo>
                  <a:cubicBezTo>
                    <a:pt x="17692" y="14769"/>
                    <a:pt x="17701" y="14780"/>
                    <a:pt x="17711" y="14790"/>
                  </a:cubicBezTo>
                  <a:cubicBezTo>
                    <a:pt x="17710" y="14790"/>
                    <a:pt x="17709" y="14790"/>
                    <a:pt x="17708" y="14790"/>
                  </a:cubicBezTo>
                  <a:cubicBezTo>
                    <a:pt x="17699" y="14803"/>
                    <a:pt x="17690" y="14805"/>
                    <a:pt x="17685" y="14826"/>
                  </a:cubicBezTo>
                  <a:cubicBezTo>
                    <a:pt x="17673" y="14814"/>
                    <a:pt x="17652" y="14796"/>
                    <a:pt x="17645" y="14772"/>
                  </a:cubicBezTo>
                  <a:cubicBezTo>
                    <a:pt x="17645" y="14771"/>
                    <a:pt x="17645" y="14770"/>
                    <a:pt x="17645" y="14769"/>
                  </a:cubicBezTo>
                  <a:cubicBezTo>
                    <a:pt x="17659" y="14770"/>
                    <a:pt x="17673" y="14768"/>
                    <a:pt x="17683" y="14759"/>
                  </a:cubicBezTo>
                  <a:close/>
                  <a:moveTo>
                    <a:pt x="17862" y="14849"/>
                  </a:moveTo>
                  <a:cubicBezTo>
                    <a:pt x="17830" y="14847"/>
                    <a:pt x="17813" y="14883"/>
                    <a:pt x="17781" y="14862"/>
                  </a:cubicBezTo>
                  <a:cubicBezTo>
                    <a:pt x="17780" y="14841"/>
                    <a:pt x="17780" y="14826"/>
                    <a:pt x="17783" y="14813"/>
                  </a:cubicBezTo>
                  <a:cubicBezTo>
                    <a:pt x="17789" y="14807"/>
                    <a:pt x="17794" y="14801"/>
                    <a:pt x="17799" y="14795"/>
                  </a:cubicBezTo>
                  <a:cubicBezTo>
                    <a:pt x="17808" y="14797"/>
                    <a:pt x="17817" y="14799"/>
                    <a:pt x="17826" y="14800"/>
                  </a:cubicBezTo>
                  <a:cubicBezTo>
                    <a:pt x="17843" y="14808"/>
                    <a:pt x="17844" y="14853"/>
                    <a:pt x="17867" y="14808"/>
                  </a:cubicBezTo>
                  <a:cubicBezTo>
                    <a:pt x="17866" y="14806"/>
                    <a:pt x="17866" y="14805"/>
                    <a:pt x="17865" y="14803"/>
                  </a:cubicBezTo>
                  <a:cubicBezTo>
                    <a:pt x="17858" y="14799"/>
                    <a:pt x="17850" y="14793"/>
                    <a:pt x="17846" y="14782"/>
                  </a:cubicBezTo>
                  <a:cubicBezTo>
                    <a:pt x="17845" y="14776"/>
                    <a:pt x="17844" y="14770"/>
                    <a:pt x="17844" y="14764"/>
                  </a:cubicBezTo>
                  <a:cubicBezTo>
                    <a:pt x="17846" y="14761"/>
                    <a:pt x="17848" y="14757"/>
                    <a:pt x="17850" y="14754"/>
                  </a:cubicBezTo>
                  <a:cubicBezTo>
                    <a:pt x="17865" y="14753"/>
                    <a:pt x="17866" y="14760"/>
                    <a:pt x="17872" y="14774"/>
                  </a:cubicBezTo>
                  <a:cubicBezTo>
                    <a:pt x="17880" y="14766"/>
                    <a:pt x="17886" y="14767"/>
                    <a:pt x="17893" y="14777"/>
                  </a:cubicBezTo>
                  <a:cubicBezTo>
                    <a:pt x="17893" y="14785"/>
                    <a:pt x="17893" y="14792"/>
                    <a:pt x="17893" y="14800"/>
                  </a:cubicBezTo>
                  <a:cubicBezTo>
                    <a:pt x="17897" y="14792"/>
                    <a:pt x="17900" y="14785"/>
                    <a:pt x="17903" y="14777"/>
                  </a:cubicBezTo>
                  <a:cubicBezTo>
                    <a:pt x="17912" y="14777"/>
                    <a:pt x="17913" y="14780"/>
                    <a:pt x="17918" y="14787"/>
                  </a:cubicBezTo>
                  <a:cubicBezTo>
                    <a:pt x="17918" y="14796"/>
                    <a:pt x="17918" y="14805"/>
                    <a:pt x="17918" y="14813"/>
                  </a:cubicBezTo>
                  <a:cubicBezTo>
                    <a:pt x="17924" y="14813"/>
                    <a:pt x="17921" y="14811"/>
                    <a:pt x="17926" y="14818"/>
                  </a:cubicBezTo>
                  <a:cubicBezTo>
                    <a:pt x="17925" y="14825"/>
                    <a:pt x="17924" y="14832"/>
                    <a:pt x="17923" y="14839"/>
                  </a:cubicBezTo>
                  <a:cubicBezTo>
                    <a:pt x="17917" y="14832"/>
                    <a:pt x="17914" y="14827"/>
                    <a:pt x="17904" y="14826"/>
                  </a:cubicBezTo>
                  <a:cubicBezTo>
                    <a:pt x="17901" y="14839"/>
                    <a:pt x="17888" y="14844"/>
                    <a:pt x="17877" y="14841"/>
                  </a:cubicBezTo>
                  <a:cubicBezTo>
                    <a:pt x="17877" y="14841"/>
                    <a:pt x="17876" y="14840"/>
                    <a:pt x="17876" y="14839"/>
                  </a:cubicBezTo>
                  <a:cubicBezTo>
                    <a:pt x="17877" y="14834"/>
                    <a:pt x="17879" y="14829"/>
                    <a:pt x="17880" y="14823"/>
                  </a:cubicBezTo>
                  <a:cubicBezTo>
                    <a:pt x="17879" y="14823"/>
                    <a:pt x="17878" y="14822"/>
                    <a:pt x="17877" y="14821"/>
                  </a:cubicBezTo>
                  <a:cubicBezTo>
                    <a:pt x="17872" y="14830"/>
                    <a:pt x="17867" y="14840"/>
                    <a:pt x="17862" y="14849"/>
                  </a:cubicBezTo>
                  <a:close/>
                  <a:moveTo>
                    <a:pt x="18013" y="13922"/>
                  </a:moveTo>
                  <a:cubicBezTo>
                    <a:pt x="18016" y="13935"/>
                    <a:pt x="18018" y="13948"/>
                    <a:pt x="18021" y="13961"/>
                  </a:cubicBezTo>
                  <a:cubicBezTo>
                    <a:pt x="18032" y="13963"/>
                    <a:pt x="18042" y="13966"/>
                    <a:pt x="18053" y="13968"/>
                  </a:cubicBezTo>
                  <a:cubicBezTo>
                    <a:pt x="18062" y="13946"/>
                    <a:pt x="18070" y="13924"/>
                    <a:pt x="18079" y="13901"/>
                  </a:cubicBezTo>
                  <a:cubicBezTo>
                    <a:pt x="18086" y="13905"/>
                    <a:pt x="18091" y="13914"/>
                    <a:pt x="18096" y="13917"/>
                  </a:cubicBezTo>
                  <a:cubicBezTo>
                    <a:pt x="18102" y="13921"/>
                    <a:pt x="18148" y="13894"/>
                    <a:pt x="18155" y="13889"/>
                  </a:cubicBezTo>
                  <a:cubicBezTo>
                    <a:pt x="18162" y="13882"/>
                    <a:pt x="18162" y="13874"/>
                    <a:pt x="18173" y="13871"/>
                  </a:cubicBezTo>
                  <a:cubicBezTo>
                    <a:pt x="18178" y="13876"/>
                    <a:pt x="18182" y="13881"/>
                    <a:pt x="18187" y="13886"/>
                  </a:cubicBezTo>
                  <a:cubicBezTo>
                    <a:pt x="18187" y="13900"/>
                    <a:pt x="18186" y="13915"/>
                    <a:pt x="18186" y="13930"/>
                  </a:cubicBezTo>
                  <a:cubicBezTo>
                    <a:pt x="18186" y="13930"/>
                    <a:pt x="18185" y="13930"/>
                    <a:pt x="18185" y="13930"/>
                  </a:cubicBezTo>
                  <a:cubicBezTo>
                    <a:pt x="18176" y="13921"/>
                    <a:pt x="18170" y="13915"/>
                    <a:pt x="18156" y="13914"/>
                  </a:cubicBezTo>
                  <a:cubicBezTo>
                    <a:pt x="18146" y="13937"/>
                    <a:pt x="18136" y="13959"/>
                    <a:pt x="18126" y="13981"/>
                  </a:cubicBezTo>
                  <a:cubicBezTo>
                    <a:pt x="18111" y="14000"/>
                    <a:pt x="18097" y="14003"/>
                    <a:pt x="18085" y="14025"/>
                  </a:cubicBezTo>
                  <a:cubicBezTo>
                    <a:pt x="18079" y="14022"/>
                    <a:pt x="18072" y="14018"/>
                    <a:pt x="18065" y="14015"/>
                  </a:cubicBezTo>
                  <a:cubicBezTo>
                    <a:pt x="18065" y="14021"/>
                    <a:pt x="18065" y="14027"/>
                    <a:pt x="18065" y="14033"/>
                  </a:cubicBezTo>
                  <a:cubicBezTo>
                    <a:pt x="18065" y="14034"/>
                    <a:pt x="18065" y="14035"/>
                    <a:pt x="18065" y="14036"/>
                  </a:cubicBezTo>
                  <a:cubicBezTo>
                    <a:pt x="18087" y="14058"/>
                    <a:pt x="18122" y="14121"/>
                    <a:pt x="18126" y="14174"/>
                  </a:cubicBezTo>
                  <a:cubicBezTo>
                    <a:pt x="18114" y="14227"/>
                    <a:pt x="18127" y="14271"/>
                    <a:pt x="18151" y="14290"/>
                  </a:cubicBezTo>
                  <a:cubicBezTo>
                    <a:pt x="18151" y="14301"/>
                    <a:pt x="18151" y="14311"/>
                    <a:pt x="18151" y="14321"/>
                  </a:cubicBezTo>
                  <a:cubicBezTo>
                    <a:pt x="18123" y="14312"/>
                    <a:pt x="18108" y="14326"/>
                    <a:pt x="18103" y="14370"/>
                  </a:cubicBezTo>
                  <a:cubicBezTo>
                    <a:pt x="18089" y="14371"/>
                    <a:pt x="18083" y="14366"/>
                    <a:pt x="18075" y="14360"/>
                  </a:cubicBezTo>
                  <a:cubicBezTo>
                    <a:pt x="18072" y="14329"/>
                    <a:pt x="18077" y="14308"/>
                    <a:pt x="18079" y="14282"/>
                  </a:cubicBezTo>
                  <a:cubicBezTo>
                    <a:pt x="18065" y="14259"/>
                    <a:pt x="18051" y="14236"/>
                    <a:pt x="18037" y="14213"/>
                  </a:cubicBezTo>
                  <a:cubicBezTo>
                    <a:pt x="18033" y="14181"/>
                    <a:pt x="18060" y="14157"/>
                    <a:pt x="18042" y="14120"/>
                  </a:cubicBezTo>
                  <a:cubicBezTo>
                    <a:pt x="18018" y="14117"/>
                    <a:pt x="18013" y="14132"/>
                    <a:pt x="17997" y="14146"/>
                  </a:cubicBezTo>
                  <a:cubicBezTo>
                    <a:pt x="18000" y="14168"/>
                    <a:pt x="18008" y="14195"/>
                    <a:pt x="18005" y="14228"/>
                  </a:cubicBezTo>
                  <a:cubicBezTo>
                    <a:pt x="18002" y="14256"/>
                    <a:pt x="17999" y="14283"/>
                    <a:pt x="17997" y="14311"/>
                  </a:cubicBezTo>
                  <a:cubicBezTo>
                    <a:pt x="18000" y="14326"/>
                    <a:pt x="18004" y="14340"/>
                    <a:pt x="18007" y="14355"/>
                  </a:cubicBezTo>
                  <a:cubicBezTo>
                    <a:pt x="18003" y="14375"/>
                    <a:pt x="17999" y="14396"/>
                    <a:pt x="17995" y="14416"/>
                  </a:cubicBezTo>
                  <a:cubicBezTo>
                    <a:pt x="17998" y="14427"/>
                    <a:pt x="18001" y="14437"/>
                    <a:pt x="18003" y="14447"/>
                  </a:cubicBezTo>
                  <a:cubicBezTo>
                    <a:pt x="17987" y="14455"/>
                    <a:pt x="17970" y="14463"/>
                    <a:pt x="17954" y="14471"/>
                  </a:cubicBezTo>
                  <a:cubicBezTo>
                    <a:pt x="17939" y="14456"/>
                    <a:pt x="17963" y="14273"/>
                    <a:pt x="17948" y="14213"/>
                  </a:cubicBezTo>
                  <a:cubicBezTo>
                    <a:pt x="17936" y="14210"/>
                    <a:pt x="17929" y="14218"/>
                    <a:pt x="17914" y="14218"/>
                  </a:cubicBezTo>
                  <a:cubicBezTo>
                    <a:pt x="17912" y="14185"/>
                    <a:pt x="17910" y="14153"/>
                    <a:pt x="17908" y="14120"/>
                  </a:cubicBezTo>
                  <a:cubicBezTo>
                    <a:pt x="17916" y="14087"/>
                    <a:pt x="17934" y="14062"/>
                    <a:pt x="17940" y="14025"/>
                  </a:cubicBezTo>
                  <a:cubicBezTo>
                    <a:pt x="17939" y="13998"/>
                    <a:pt x="17939" y="13972"/>
                    <a:pt x="17938" y="13945"/>
                  </a:cubicBezTo>
                  <a:cubicBezTo>
                    <a:pt x="17942" y="13927"/>
                    <a:pt x="17946" y="13909"/>
                    <a:pt x="17950" y="13891"/>
                  </a:cubicBezTo>
                  <a:cubicBezTo>
                    <a:pt x="17954" y="13890"/>
                    <a:pt x="17958" y="13889"/>
                    <a:pt x="17962" y="13889"/>
                  </a:cubicBezTo>
                  <a:cubicBezTo>
                    <a:pt x="17960" y="13803"/>
                    <a:pt x="17972" y="13718"/>
                    <a:pt x="18001" y="13690"/>
                  </a:cubicBezTo>
                  <a:cubicBezTo>
                    <a:pt x="18005" y="13696"/>
                    <a:pt x="18010" y="13702"/>
                    <a:pt x="18014" y="13708"/>
                  </a:cubicBezTo>
                  <a:cubicBezTo>
                    <a:pt x="18024" y="13694"/>
                    <a:pt x="18027" y="13663"/>
                    <a:pt x="18037" y="13652"/>
                  </a:cubicBezTo>
                  <a:cubicBezTo>
                    <a:pt x="18059" y="13634"/>
                    <a:pt x="18070" y="13672"/>
                    <a:pt x="18084" y="13682"/>
                  </a:cubicBezTo>
                  <a:cubicBezTo>
                    <a:pt x="18097" y="13682"/>
                    <a:pt x="18110" y="13682"/>
                    <a:pt x="18123" y="13682"/>
                  </a:cubicBezTo>
                  <a:cubicBezTo>
                    <a:pt x="18134" y="13690"/>
                    <a:pt x="18144" y="13698"/>
                    <a:pt x="18155" y="13706"/>
                  </a:cubicBezTo>
                  <a:cubicBezTo>
                    <a:pt x="18160" y="13701"/>
                    <a:pt x="18166" y="13697"/>
                    <a:pt x="18171" y="13693"/>
                  </a:cubicBezTo>
                  <a:cubicBezTo>
                    <a:pt x="18217" y="13676"/>
                    <a:pt x="18233" y="13718"/>
                    <a:pt x="18265" y="13659"/>
                  </a:cubicBezTo>
                  <a:cubicBezTo>
                    <a:pt x="18265" y="13652"/>
                    <a:pt x="18264" y="13646"/>
                    <a:pt x="18264" y="13639"/>
                  </a:cubicBezTo>
                  <a:cubicBezTo>
                    <a:pt x="18268" y="13622"/>
                    <a:pt x="18285" y="13595"/>
                    <a:pt x="18295" y="13590"/>
                  </a:cubicBezTo>
                  <a:cubicBezTo>
                    <a:pt x="18298" y="13640"/>
                    <a:pt x="18286" y="13661"/>
                    <a:pt x="18274" y="13690"/>
                  </a:cubicBezTo>
                  <a:cubicBezTo>
                    <a:pt x="18228" y="13810"/>
                    <a:pt x="18195" y="13742"/>
                    <a:pt x="18111" y="13742"/>
                  </a:cubicBezTo>
                  <a:cubicBezTo>
                    <a:pt x="18049" y="13742"/>
                    <a:pt x="18007" y="13713"/>
                    <a:pt x="17986" y="13801"/>
                  </a:cubicBezTo>
                  <a:cubicBezTo>
                    <a:pt x="17982" y="13817"/>
                    <a:pt x="17976" y="13844"/>
                    <a:pt x="17981" y="13868"/>
                  </a:cubicBezTo>
                  <a:cubicBezTo>
                    <a:pt x="17987" y="13900"/>
                    <a:pt x="18004" y="13899"/>
                    <a:pt x="18013" y="13922"/>
                  </a:cubicBezTo>
                  <a:close/>
                  <a:moveTo>
                    <a:pt x="18428" y="14805"/>
                  </a:moveTo>
                  <a:cubicBezTo>
                    <a:pt x="18391" y="14853"/>
                    <a:pt x="18337" y="14865"/>
                    <a:pt x="18297" y="14911"/>
                  </a:cubicBezTo>
                  <a:cubicBezTo>
                    <a:pt x="18266" y="14947"/>
                    <a:pt x="18253" y="15013"/>
                    <a:pt x="18202" y="15014"/>
                  </a:cubicBezTo>
                  <a:cubicBezTo>
                    <a:pt x="18205" y="15002"/>
                    <a:pt x="18209" y="14950"/>
                    <a:pt x="18213" y="14942"/>
                  </a:cubicBezTo>
                  <a:cubicBezTo>
                    <a:pt x="18228" y="14906"/>
                    <a:pt x="18260" y="14899"/>
                    <a:pt x="18280" y="14872"/>
                  </a:cubicBezTo>
                  <a:cubicBezTo>
                    <a:pt x="18291" y="14858"/>
                    <a:pt x="18294" y="14826"/>
                    <a:pt x="18308" y="14818"/>
                  </a:cubicBezTo>
                  <a:cubicBezTo>
                    <a:pt x="18343" y="14797"/>
                    <a:pt x="18382" y="14816"/>
                    <a:pt x="18413" y="14790"/>
                  </a:cubicBezTo>
                  <a:cubicBezTo>
                    <a:pt x="18422" y="14789"/>
                    <a:pt x="18424" y="14791"/>
                    <a:pt x="18428" y="14800"/>
                  </a:cubicBezTo>
                  <a:cubicBezTo>
                    <a:pt x="18428" y="14802"/>
                    <a:pt x="18428" y="14804"/>
                    <a:pt x="18428" y="14805"/>
                  </a:cubicBezTo>
                  <a:close/>
                  <a:moveTo>
                    <a:pt x="18359" y="14192"/>
                  </a:moveTo>
                  <a:cubicBezTo>
                    <a:pt x="18361" y="14185"/>
                    <a:pt x="18364" y="14179"/>
                    <a:pt x="18366" y="14172"/>
                  </a:cubicBezTo>
                  <a:cubicBezTo>
                    <a:pt x="18374" y="14170"/>
                    <a:pt x="18383" y="14168"/>
                    <a:pt x="18391" y="14167"/>
                  </a:cubicBezTo>
                  <a:cubicBezTo>
                    <a:pt x="18396" y="14168"/>
                    <a:pt x="18400" y="14168"/>
                    <a:pt x="18405" y="14169"/>
                  </a:cubicBezTo>
                  <a:cubicBezTo>
                    <a:pt x="18412" y="14183"/>
                    <a:pt x="18420" y="14197"/>
                    <a:pt x="18428" y="14210"/>
                  </a:cubicBezTo>
                  <a:cubicBezTo>
                    <a:pt x="18427" y="14214"/>
                    <a:pt x="18427" y="14217"/>
                    <a:pt x="18426" y="14221"/>
                  </a:cubicBezTo>
                  <a:cubicBezTo>
                    <a:pt x="18406" y="14273"/>
                    <a:pt x="18370" y="14229"/>
                    <a:pt x="18359" y="14192"/>
                  </a:cubicBezTo>
                  <a:close/>
                  <a:moveTo>
                    <a:pt x="18099" y="8821"/>
                  </a:moveTo>
                  <a:cubicBezTo>
                    <a:pt x="18066" y="8851"/>
                    <a:pt x="18076" y="8900"/>
                    <a:pt x="18050" y="8934"/>
                  </a:cubicBezTo>
                  <a:cubicBezTo>
                    <a:pt x="18033" y="8908"/>
                    <a:pt x="18030" y="8857"/>
                    <a:pt x="18014" y="8828"/>
                  </a:cubicBezTo>
                  <a:cubicBezTo>
                    <a:pt x="18015" y="8827"/>
                    <a:pt x="18015" y="8825"/>
                    <a:pt x="18016" y="8823"/>
                  </a:cubicBezTo>
                  <a:cubicBezTo>
                    <a:pt x="18035" y="8812"/>
                    <a:pt x="18046" y="8783"/>
                    <a:pt x="18054" y="8751"/>
                  </a:cubicBezTo>
                  <a:cubicBezTo>
                    <a:pt x="18079" y="8780"/>
                    <a:pt x="18103" y="8754"/>
                    <a:pt x="18117" y="8715"/>
                  </a:cubicBezTo>
                  <a:cubicBezTo>
                    <a:pt x="18132" y="8714"/>
                    <a:pt x="18158" y="8730"/>
                    <a:pt x="18165" y="8746"/>
                  </a:cubicBezTo>
                  <a:cubicBezTo>
                    <a:pt x="18165" y="8748"/>
                    <a:pt x="18166" y="8749"/>
                    <a:pt x="18167" y="8751"/>
                  </a:cubicBezTo>
                  <a:cubicBezTo>
                    <a:pt x="18164" y="8791"/>
                    <a:pt x="18145" y="8839"/>
                    <a:pt x="18128" y="8854"/>
                  </a:cubicBezTo>
                  <a:cubicBezTo>
                    <a:pt x="18124" y="8834"/>
                    <a:pt x="18114" y="8821"/>
                    <a:pt x="18099" y="8821"/>
                  </a:cubicBezTo>
                  <a:close/>
                  <a:moveTo>
                    <a:pt x="18154" y="14805"/>
                  </a:moveTo>
                  <a:cubicBezTo>
                    <a:pt x="18140" y="14827"/>
                    <a:pt x="18121" y="14821"/>
                    <a:pt x="18103" y="14836"/>
                  </a:cubicBezTo>
                  <a:cubicBezTo>
                    <a:pt x="18100" y="14842"/>
                    <a:pt x="18096" y="14848"/>
                    <a:pt x="18093" y="14854"/>
                  </a:cubicBezTo>
                  <a:cubicBezTo>
                    <a:pt x="18086" y="14851"/>
                    <a:pt x="18078" y="14847"/>
                    <a:pt x="18071" y="14844"/>
                  </a:cubicBezTo>
                  <a:cubicBezTo>
                    <a:pt x="18063" y="14850"/>
                    <a:pt x="18056" y="14856"/>
                    <a:pt x="18049" y="14862"/>
                  </a:cubicBezTo>
                  <a:cubicBezTo>
                    <a:pt x="18033" y="14865"/>
                    <a:pt x="18007" y="14840"/>
                    <a:pt x="17982" y="14847"/>
                  </a:cubicBezTo>
                  <a:cubicBezTo>
                    <a:pt x="17980" y="14835"/>
                    <a:pt x="17978" y="14824"/>
                    <a:pt x="17977" y="14813"/>
                  </a:cubicBezTo>
                  <a:cubicBezTo>
                    <a:pt x="17977" y="14809"/>
                    <a:pt x="17978" y="14805"/>
                    <a:pt x="17979" y="14800"/>
                  </a:cubicBezTo>
                  <a:cubicBezTo>
                    <a:pt x="18006" y="14783"/>
                    <a:pt x="18026" y="14774"/>
                    <a:pt x="18053" y="14797"/>
                  </a:cubicBezTo>
                  <a:cubicBezTo>
                    <a:pt x="18061" y="14805"/>
                    <a:pt x="18062" y="14816"/>
                    <a:pt x="18075" y="14818"/>
                  </a:cubicBezTo>
                  <a:cubicBezTo>
                    <a:pt x="18093" y="14794"/>
                    <a:pt x="18115" y="14811"/>
                    <a:pt x="18134" y="14803"/>
                  </a:cubicBezTo>
                  <a:cubicBezTo>
                    <a:pt x="18133" y="14797"/>
                    <a:pt x="18133" y="14792"/>
                    <a:pt x="18132" y="14787"/>
                  </a:cubicBezTo>
                  <a:cubicBezTo>
                    <a:pt x="18143" y="14784"/>
                    <a:pt x="18152" y="14773"/>
                    <a:pt x="18158" y="14759"/>
                  </a:cubicBezTo>
                  <a:cubicBezTo>
                    <a:pt x="18152" y="14751"/>
                    <a:pt x="18153" y="14757"/>
                    <a:pt x="18154" y="14746"/>
                  </a:cubicBezTo>
                  <a:cubicBezTo>
                    <a:pt x="18157" y="14747"/>
                    <a:pt x="18160" y="14748"/>
                    <a:pt x="18163" y="14749"/>
                  </a:cubicBezTo>
                  <a:cubicBezTo>
                    <a:pt x="18165" y="14753"/>
                    <a:pt x="18168" y="14757"/>
                    <a:pt x="18170" y="14762"/>
                  </a:cubicBezTo>
                  <a:cubicBezTo>
                    <a:pt x="18170" y="14773"/>
                    <a:pt x="18169" y="14775"/>
                    <a:pt x="18167" y="14782"/>
                  </a:cubicBezTo>
                  <a:cubicBezTo>
                    <a:pt x="18158" y="14788"/>
                    <a:pt x="18160" y="14796"/>
                    <a:pt x="18154" y="14805"/>
                  </a:cubicBezTo>
                  <a:close/>
                  <a:moveTo>
                    <a:pt x="17919" y="14931"/>
                  </a:moveTo>
                  <a:cubicBezTo>
                    <a:pt x="17920" y="14930"/>
                    <a:pt x="17921" y="14928"/>
                    <a:pt x="17922" y="14926"/>
                  </a:cubicBezTo>
                  <a:cubicBezTo>
                    <a:pt x="17930" y="14905"/>
                    <a:pt x="17961" y="14918"/>
                    <a:pt x="17974" y="14906"/>
                  </a:cubicBezTo>
                  <a:cubicBezTo>
                    <a:pt x="17992" y="14925"/>
                    <a:pt x="18010" y="14953"/>
                    <a:pt x="18024" y="14980"/>
                  </a:cubicBezTo>
                  <a:cubicBezTo>
                    <a:pt x="18022" y="14998"/>
                    <a:pt x="18019" y="15008"/>
                    <a:pt x="18011" y="15014"/>
                  </a:cubicBezTo>
                  <a:cubicBezTo>
                    <a:pt x="18007" y="15017"/>
                    <a:pt x="17927" y="14946"/>
                    <a:pt x="17919" y="14931"/>
                  </a:cubicBezTo>
                  <a:close/>
                  <a:moveTo>
                    <a:pt x="17896" y="8828"/>
                  </a:moveTo>
                  <a:cubicBezTo>
                    <a:pt x="17899" y="8810"/>
                    <a:pt x="17904" y="8793"/>
                    <a:pt x="17911" y="8782"/>
                  </a:cubicBezTo>
                  <a:cubicBezTo>
                    <a:pt x="17914" y="8781"/>
                    <a:pt x="17916" y="8780"/>
                    <a:pt x="17919" y="8779"/>
                  </a:cubicBezTo>
                  <a:cubicBezTo>
                    <a:pt x="17925" y="8780"/>
                    <a:pt x="17931" y="8781"/>
                    <a:pt x="17936" y="8782"/>
                  </a:cubicBezTo>
                  <a:cubicBezTo>
                    <a:pt x="17948" y="8829"/>
                    <a:pt x="17961" y="8814"/>
                    <a:pt x="17982" y="8810"/>
                  </a:cubicBezTo>
                  <a:cubicBezTo>
                    <a:pt x="17983" y="8819"/>
                    <a:pt x="17985" y="8827"/>
                    <a:pt x="17986" y="8836"/>
                  </a:cubicBezTo>
                  <a:cubicBezTo>
                    <a:pt x="17980" y="8842"/>
                    <a:pt x="17974" y="8850"/>
                    <a:pt x="17971" y="8862"/>
                  </a:cubicBezTo>
                  <a:cubicBezTo>
                    <a:pt x="17982" y="8869"/>
                    <a:pt x="17994" y="8890"/>
                    <a:pt x="17995" y="8916"/>
                  </a:cubicBezTo>
                  <a:cubicBezTo>
                    <a:pt x="17969" y="8955"/>
                    <a:pt x="17977" y="9001"/>
                    <a:pt x="17965" y="9070"/>
                  </a:cubicBezTo>
                  <a:cubicBezTo>
                    <a:pt x="17965" y="9070"/>
                    <a:pt x="17928" y="9151"/>
                    <a:pt x="17927" y="9153"/>
                  </a:cubicBezTo>
                  <a:cubicBezTo>
                    <a:pt x="17923" y="9150"/>
                    <a:pt x="17921" y="9150"/>
                    <a:pt x="17919" y="9145"/>
                  </a:cubicBezTo>
                  <a:cubicBezTo>
                    <a:pt x="17922" y="9121"/>
                    <a:pt x="17925" y="9097"/>
                    <a:pt x="17928" y="9073"/>
                  </a:cubicBezTo>
                  <a:cubicBezTo>
                    <a:pt x="17926" y="9071"/>
                    <a:pt x="17924" y="9070"/>
                    <a:pt x="17922" y="9068"/>
                  </a:cubicBezTo>
                  <a:cubicBezTo>
                    <a:pt x="17919" y="9070"/>
                    <a:pt x="17916" y="9071"/>
                    <a:pt x="17914" y="9073"/>
                  </a:cubicBezTo>
                  <a:cubicBezTo>
                    <a:pt x="17909" y="9095"/>
                    <a:pt x="17903" y="9112"/>
                    <a:pt x="17899" y="9130"/>
                  </a:cubicBezTo>
                  <a:cubicBezTo>
                    <a:pt x="17897" y="9128"/>
                    <a:pt x="17895" y="9126"/>
                    <a:pt x="17893" y="9125"/>
                  </a:cubicBezTo>
                  <a:cubicBezTo>
                    <a:pt x="17890" y="9120"/>
                    <a:pt x="17891" y="9124"/>
                    <a:pt x="17889" y="9117"/>
                  </a:cubicBezTo>
                  <a:cubicBezTo>
                    <a:pt x="17886" y="9094"/>
                    <a:pt x="17899" y="9085"/>
                    <a:pt x="17896" y="9055"/>
                  </a:cubicBezTo>
                  <a:cubicBezTo>
                    <a:pt x="17893" y="9039"/>
                    <a:pt x="17891" y="9022"/>
                    <a:pt x="17888" y="9006"/>
                  </a:cubicBezTo>
                  <a:cubicBezTo>
                    <a:pt x="17897" y="8990"/>
                    <a:pt x="17905" y="8973"/>
                    <a:pt x="17914" y="8957"/>
                  </a:cubicBezTo>
                  <a:cubicBezTo>
                    <a:pt x="17914" y="8920"/>
                    <a:pt x="17906" y="8907"/>
                    <a:pt x="17899" y="8885"/>
                  </a:cubicBezTo>
                  <a:cubicBezTo>
                    <a:pt x="17896" y="8885"/>
                    <a:pt x="17893" y="8885"/>
                    <a:pt x="17891" y="8885"/>
                  </a:cubicBezTo>
                  <a:cubicBezTo>
                    <a:pt x="17886" y="8899"/>
                    <a:pt x="17881" y="8912"/>
                    <a:pt x="17876" y="8926"/>
                  </a:cubicBezTo>
                  <a:cubicBezTo>
                    <a:pt x="17862" y="8919"/>
                    <a:pt x="17851" y="8874"/>
                    <a:pt x="17842" y="8854"/>
                  </a:cubicBezTo>
                  <a:cubicBezTo>
                    <a:pt x="17853" y="8826"/>
                    <a:pt x="17876" y="8840"/>
                    <a:pt x="17896" y="8828"/>
                  </a:cubicBezTo>
                  <a:close/>
                  <a:moveTo>
                    <a:pt x="18445" y="13659"/>
                  </a:moveTo>
                  <a:cubicBezTo>
                    <a:pt x="18448" y="13622"/>
                    <a:pt x="18460" y="13592"/>
                    <a:pt x="18467" y="13562"/>
                  </a:cubicBezTo>
                  <a:cubicBezTo>
                    <a:pt x="18473" y="13572"/>
                    <a:pt x="18479" y="13585"/>
                    <a:pt x="18480" y="13605"/>
                  </a:cubicBezTo>
                  <a:cubicBezTo>
                    <a:pt x="18473" y="13635"/>
                    <a:pt x="18462" y="13659"/>
                    <a:pt x="18464" y="13695"/>
                  </a:cubicBezTo>
                  <a:cubicBezTo>
                    <a:pt x="18465" y="13697"/>
                    <a:pt x="18467" y="13699"/>
                    <a:pt x="18468" y="13701"/>
                  </a:cubicBezTo>
                  <a:cubicBezTo>
                    <a:pt x="18469" y="13700"/>
                    <a:pt x="18470" y="13699"/>
                    <a:pt x="18471" y="13698"/>
                  </a:cubicBezTo>
                  <a:cubicBezTo>
                    <a:pt x="18477" y="13669"/>
                    <a:pt x="18498" y="13604"/>
                    <a:pt x="18517" y="13618"/>
                  </a:cubicBezTo>
                  <a:cubicBezTo>
                    <a:pt x="18517" y="13640"/>
                    <a:pt x="18520" y="13656"/>
                    <a:pt x="18516" y="13670"/>
                  </a:cubicBezTo>
                  <a:cubicBezTo>
                    <a:pt x="18506" y="13678"/>
                    <a:pt x="18497" y="13694"/>
                    <a:pt x="18492" y="13713"/>
                  </a:cubicBezTo>
                  <a:cubicBezTo>
                    <a:pt x="18501" y="13720"/>
                    <a:pt x="18511" y="13727"/>
                    <a:pt x="18520" y="13734"/>
                  </a:cubicBezTo>
                  <a:cubicBezTo>
                    <a:pt x="18521" y="13743"/>
                    <a:pt x="18522" y="13751"/>
                    <a:pt x="18523" y="13760"/>
                  </a:cubicBezTo>
                  <a:cubicBezTo>
                    <a:pt x="18509" y="13754"/>
                    <a:pt x="18495" y="13748"/>
                    <a:pt x="18481" y="13742"/>
                  </a:cubicBezTo>
                  <a:cubicBezTo>
                    <a:pt x="18479" y="13745"/>
                    <a:pt x="18477" y="13749"/>
                    <a:pt x="18475" y="13752"/>
                  </a:cubicBezTo>
                  <a:cubicBezTo>
                    <a:pt x="18471" y="13824"/>
                    <a:pt x="18487" y="13853"/>
                    <a:pt x="18503" y="13894"/>
                  </a:cubicBezTo>
                  <a:cubicBezTo>
                    <a:pt x="18501" y="13897"/>
                    <a:pt x="18500" y="13900"/>
                    <a:pt x="18499" y="13904"/>
                  </a:cubicBezTo>
                  <a:cubicBezTo>
                    <a:pt x="18486" y="13886"/>
                    <a:pt x="18462" y="13849"/>
                    <a:pt x="18457" y="13819"/>
                  </a:cubicBezTo>
                  <a:cubicBezTo>
                    <a:pt x="18457" y="13803"/>
                    <a:pt x="18457" y="13786"/>
                    <a:pt x="18457" y="13770"/>
                  </a:cubicBezTo>
                  <a:cubicBezTo>
                    <a:pt x="18453" y="13755"/>
                    <a:pt x="18450" y="13741"/>
                    <a:pt x="18446" y="13726"/>
                  </a:cubicBezTo>
                  <a:cubicBezTo>
                    <a:pt x="18448" y="13714"/>
                    <a:pt x="18449" y="13702"/>
                    <a:pt x="18450" y="13690"/>
                  </a:cubicBezTo>
                  <a:cubicBezTo>
                    <a:pt x="18450" y="13681"/>
                    <a:pt x="18444" y="13676"/>
                    <a:pt x="18445" y="13659"/>
                  </a:cubicBezTo>
                  <a:close/>
                  <a:moveTo>
                    <a:pt x="18532" y="14172"/>
                  </a:moveTo>
                  <a:cubicBezTo>
                    <a:pt x="18522" y="14183"/>
                    <a:pt x="18512" y="14194"/>
                    <a:pt x="18501" y="14205"/>
                  </a:cubicBezTo>
                  <a:cubicBezTo>
                    <a:pt x="18495" y="14185"/>
                    <a:pt x="18489" y="14164"/>
                    <a:pt x="18483" y="14143"/>
                  </a:cubicBezTo>
                  <a:cubicBezTo>
                    <a:pt x="18507" y="14128"/>
                    <a:pt x="18531" y="14147"/>
                    <a:pt x="18552" y="14156"/>
                  </a:cubicBezTo>
                  <a:cubicBezTo>
                    <a:pt x="18564" y="14161"/>
                    <a:pt x="18568" y="14142"/>
                    <a:pt x="18575" y="14138"/>
                  </a:cubicBezTo>
                  <a:cubicBezTo>
                    <a:pt x="18616" y="14116"/>
                    <a:pt x="18645" y="14184"/>
                    <a:pt x="18654" y="14231"/>
                  </a:cubicBezTo>
                  <a:cubicBezTo>
                    <a:pt x="18654" y="14236"/>
                    <a:pt x="18653" y="14241"/>
                    <a:pt x="18652" y="14246"/>
                  </a:cubicBezTo>
                  <a:cubicBezTo>
                    <a:pt x="18626" y="14232"/>
                    <a:pt x="18611" y="14200"/>
                    <a:pt x="18590" y="14177"/>
                  </a:cubicBezTo>
                  <a:cubicBezTo>
                    <a:pt x="18586" y="14179"/>
                    <a:pt x="18582" y="14180"/>
                    <a:pt x="18578" y="14182"/>
                  </a:cubicBezTo>
                  <a:cubicBezTo>
                    <a:pt x="18578" y="14192"/>
                    <a:pt x="18578" y="14201"/>
                    <a:pt x="18578" y="14210"/>
                  </a:cubicBezTo>
                  <a:cubicBezTo>
                    <a:pt x="18557" y="14207"/>
                    <a:pt x="18548" y="14181"/>
                    <a:pt x="18532" y="14172"/>
                  </a:cubicBezTo>
                  <a:close/>
                  <a:moveTo>
                    <a:pt x="18603" y="15216"/>
                  </a:moveTo>
                  <a:cubicBezTo>
                    <a:pt x="18599" y="15218"/>
                    <a:pt x="18587" y="15212"/>
                    <a:pt x="18584" y="15210"/>
                  </a:cubicBezTo>
                  <a:cubicBezTo>
                    <a:pt x="18584" y="15210"/>
                    <a:pt x="18584" y="15210"/>
                    <a:pt x="18584" y="15210"/>
                  </a:cubicBezTo>
                  <a:cubicBezTo>
                    <a:pt x="18593" y="15197"/>
                    <a:pt x="18583" y="15182"/>
                    <a:pt x="18588" y="15168"/>
                  </a:cubicBezTo>
                  <a:cubicBezTo>
                    <a:pt x="18589" y="15167"/>
                    <a:pt x="18591" y="15167"/>
                    <a:pt x="18591" y="15166"/>
                  </a:cubicBezTo>
                  <a:cubicBezTo>
                    <a:pt x="18594" y="15167"/>
                    <a:pt x="18598" y="15167"/>
                    <a:pt x="18601" y="15168"/>
                  </a:cubicBezTo>
                  <a:cubicBezTo>
                    <a:pt x="18604" y="15181"/>
                    <a:pt x="18608" y="15194"/>
                    <a:pt x="18611" y="15207"/>
                  </a:cubicBezTo>
                  <a:cubicBezTo>
                    <a:pt x="18611" y="15209"/>
                    <a:pt x="18610" y="15210"/>
                    <a:pt x="18610" y="15211"/>
                  </a:cubicBezTo>
                  <a:cubicBezTo>
                    <a:pt x="18608" y="15212"/>
                    <a:pt x="18606" y="15215"/>
                    <a:pt x="18603" y="15216"/>
                  </a:cubicBezTo>
                  <a:close/>
                  <a:moveTo>
                    <a:pt x="18640" y="15156"/>
                  </a:moveTo>
                  <a:cubicBezTo>
                    <a:pt x="18653" y="15168"/>
                    <a:pt x="18666" y="15139"/>
                    <a:pt x="18677" y="15162"/>
                  </a:cubicBezTo>
                  <a:cubicBezTo>
                    <a:pt x="18672" y="15187"/>
                    <a:pt x="18662" y="15198"/>
                    <a:pt x="18651" y="15211"/>
                  </a:cubicBezTo>
                  <a:cubicBezTo>
                    <a:pt x="18649" y="15214"/>
                    <a:pt x="18646" y="15219"/>
                    <a:pt x="18643" y="15220"/>
                  </a:cubicBezTo>
                  <a:cubicBezTo>
                    <a:pt x="18633" y="15216"/>
                    <a:pt x="18623" y="15212"/>
                    <a:pt x="18613" y="15208"/>
                  </a:cubicBezTo>
                  <a:cubicBezTo>
                    <a:pt x="18609" y="15194"/>
                    <a:pt x="18605" y="15181"/>
                    <a:pt x="18602" y="15168"/>
                  </a:cubicBezTo>
                  <a:cubicBezTo>
                    <a:pt x="18603" y="15162"/>
                    <a:pt x="18605" y="15156"/>
                    <a:pt x="18606" y="15151"/>
                  </a:cubicBezTo>
                  <a:cubicBezTo>
                    <a:pt x="18614" y="15159"/>
                    <a:pt x="18630" y="15173"/>
                    <a:pt x="18640" y="15156"/>
                  </a:cubicBezTo>
                  <a:close/>
                  <a:moveTo>
                    <a:pt x="19136" y="14684"/>
                  </a:moveTo>
                  <a:cubicBezTo>
                    <a:pt x="19143" y="14689"/>
                    <a:pt x="19147" y="14697"/>
                    <a:pt x="19151" y="14707"/>
                  </a:cubicBezTo>
                  <a:cubicBezTo>
                    <a:pt x="19147" y="14737"/>
                    <a:pt x="19126" y="14795"/>
                    <a:pt x="19111" y="14800"/>
                  </a:cubicBezTo>
                  <a:cubicBezTo>
                    <a:pt x="19100" y="14797"/>
                    <a:pt x="19088" y="14793"/>
                    <a:pt x="19077" y="14790"/>
                  </a:cubicBezTo>
                  <a:cubicBezTo>
                    <a:pt x="19077" y="14789"/>
                    <a:pt x="19077" y="14788"/>
                    <a:pt x="19077" y="14787"/>
                  </a:cubicBezTo>
                  <a:cubicBezTo>
                    <a:pt x="19089" y="14741"/>
                    <a:pt x="19101" y="14706"/>
                    <a:pt x="19123" y="14679"/>
                  </a:cubicBezTo>
                  <a:cubicBezTo>
                    <a:pt x="19129" y="14679"/>
                    <a:pt x="19133" y="14679"/>
                    <a:pt x="19136" y="14684"/>
                  </a:cubicBezTo>
                  <a:close/>
                  <a:moveTo>
                    <a:pt x="19203" y="15746"/>
                  </a:moveTo>
                  <a:cubicBezTo>
                    <a:pt x="19203" y="15746"/>
                    <a:pt x="19203" y="15746"/>
                    <a:pt x="19203" y="15746"/>
                  </a:cubicBezTo>
                  <a:cubicBezTo>
                    <a:pt x="19195" y="15750"/>
                    <a:pt x="19188" y="15759"/>
                    <a:pt x="19179" y="15763"/>
                  </a:cubicBezTo>
                  <a:cubicBezTo>
                    <a:pt x="19184" y="15755"/>
                    <a:pt x="19188" y="15748"/>
                    <a:pt x="19193" y="15741"/>
                  </a:cubicBezTo>
                  <a:cubicBezTo>
                    <a:pt x="19196" y="15742"/>
                    <a:pt x="19199" y="15744"/>
                    <a:pt x="19203" y="15745"/>
                  </a:cubicBezTo>
                  <a:cubicBezTo>
                    <a:pt x="19203" y="15746"/>
                    <a:pt x="19203" y="15746"/>
                    <a:pt x="19203" y="15746"/>
                  </a:cubicBezTo>
                  <a:close/>
                  <a:moveTo>
                    <a:pt x="19009" y="15492"/>
                  </a:moveTo>
                  <a:cubicBezTo>
                    <a:pt x="19004" y="15487"/>
                    <a:pt x="19000" y="15482"/>
                    <a:pt x="18995" y="15477"/>
                  </a:cubicBezTo>
                  <a:cubicBezTo>
                    <a:pt x="18996" y="15472"/>
                    <a:pt x="18997" y="15469"/>
                    <a:pt x="18997" y="15464"/>
                  </a:cubicBezTo>
                  <a:cubicBezTo>
                    <a:pt x="19000" y="15444"/>
                    <a:pt x="18999" y="15441"/>
                    <a:pt x="19009" y="15433"/>
                  </a:cubicBezTo>
                  <a:cubicBezTo>
                    <a:pt x="19013" y="15434"/>
                    <a:pt x="19016" y="15435"/>
                    <a:pt x="19020" y="15435"/>
                  </a:cubicBezTo>
                  <a:cubicBezTo>
                    <a:pt x="19015" y="15454"/>
                    <a:pt x="19025" y="15490"/>
                    <a:pt x="19009" y="15492"/>
                  </a:cubicBezTo>
                  <a:close/>
                  <a:moveTo>
                    <a:pt x="17572" y="17074"/>
                  </a:moveTo>
                  <a:cubicBezTo>
                    <a:pt x="17572" y="17074"/>
                    <a:pt x="17572" y="17074"/>
                    <a:pt x="17571" y="17073"/>
                  </a:cubicBezTo>
                  <a:cubicBezTo>
                    <a:pt x="17563" y="17060"/>
                    <a:pt x="17563" y="17053"/>
                    <a:pt x="17557" y="17034"/>
                  </a:cubicBezTo>
                  <a:cubicBezTo>
                    <a:pt x="17557" y="17032"/>
                    <a:pt x="17554" y="17028"/>
                    <a:pt x="17555" y="17024"/>
                  </a:cubicBezTo>
                  <a:cubicBezTo>
                    <a:pt x="17555" y="17023"/>
                    <a:pt x="17556" y="17021"/>
                    <a:pt x="17556" y="17020"/>
                  </a:cubicBezTo>
                  <a:cubicBezTo>
                    <a:pt x="17569" y="17033"/>
                    <a:pt x="17581" y="17037"/>
                    <a:pt x="17572" y="17074"/>
                  </a:cubicBezTo>
                  <a:close/>
                  <a:moveTo>
                    <a:pt x="17100" y="14586"/>
                  </a:moveTo>
                  <a:cubicBezTo>
                    <a:pt x="17101" y="14574"/>
                    <a:pt x="17103" y="14561"/>
                    <a:pt x="17104" y="14548"/>
                  </a:cubicBezTo>
                  <a:cubicBezTo>
                    <a:pt x="17107" y="14549"/>
                    <a:pt x="17109" y="14551"/>
                    <a:pt x="17112" y="14553"/>
                  </a:cubicBezTo>
                  <a:cubicBezTo>
                    <a:pt x="17112" y="14524"/>
                    <a:pt x="17116" y="14520"/>
                    <a:pt x="17119" y="14499"/>
                  </a:cubicBezTo>
                  <a:cubicBezTo>
                    <a:pt x="17129" y="14507"/>
                    <a:pt x="17149" y="14505"/>
                    <a:pt x="17159" y="14514"/>
                  </a:cubicBezTo>
                  <a:cubicBezTo>
                    <a:pt x="17161" y="14528"/>
                    <a:pt x="17162" y="14529"/>
                    <a:pt x="17171" y="14530"/>
                  </a:cubicBezTo>
                  <a:cubicBezTo>
                    <a:pt x="17174" y="14529"/>
                    <a:pt x="17176" y="14528"/>
                    <a:pt x="17178" y="14527"/>
                  </a:cubicBezTo>
                  <a:cubicBezTo>
                    <a:pt x="17180" y="14518"/>
                    <a:pt x="17182" y="14508"/>
                    <a:pt x="17183" y="14499"/>
                  </a:cubicBezTo>
                  <a:cubicBezTo>
                    <a:pt x="17203" y="14516"/>
                    <a:pt x="17218" y="14534"/>
                    <a:pt x="17233" y="14548"/>
                  </a:cubicBezTo>
                  <a:cubicBezTo>
                    <a:pt x="17245" y="14559"/>
                    <a:pt x="17254" y="14536"/>
                    <a:pt x="17260" y="14543"/>
                  </a:cubicBezTo>
                  <a:cubicBezTo>
                    <a:pt x="17272" y="14551"/>
                    <a:pt x="17279" y="14581"/>
                    <a:pt x="17281" y="14607"/>
                  </a:cubicBezTo>
                  <a:cubicBezTo>
                    <a:pt x="17305" y="14608"/>
                    <a:pt x="17385" y="14635"/>
                    <a:pt x="17395" y="14604"/>
                  </a:cubicBezTo>
                  <a:cubicBezTo>
                    <a:pt x="17400" y="14589"/>
                    <a:pt x="17402" y="14574"/>
                    <a:pt x="17407" y="14561"/>
                  </a:cubicBezTo>
                  <a:cubicBezTo>
                    <a:pt x="17413" y="14561"/>
                    <a:pt x="17417" y="14561"/>
                    <a:pt x="17422" y="14561"/>
                  </a:cubicBezTo>
                  <a:cubicBezTo>
                    <a:pt x="17427" y="14573"/>
                    <a:pt x="17431" y="14585"/>
                    <a:pt x="17436" y="14597"/>
                  </a:cubicBezTo>
                  <a:cubicBezTo>
                    <a:pt x="17447" y="14598"/>
                    <a:pt x="17459" y="14600"/>
                    <a:pt x="17471" y="14602"/>
                  </a:cubicBezTo>
                  <a:cubicBezTo>
                    <a:pt x="17496" y="14611"/>
                    <a:pt x="17512" y="14622"/>
                    <a:pt x="17528" y="14646"/>
                  </a:cubicBezTo>
                  <a:cubicBezTo>
                    <a:pt x="17527" y="14653"/>
                    <a:pt x="17526" y="14661"/>
                    <a:pt x="17524" y="14669"/>
                  </a:cubicBezTo>
                  <a:cubicBezTo>
                    <a:pt x="17546" y="14745"/>
                    <a:pt x="17596" y="14698"/>
                    <a:pt x="17633" y="14725"/>
                  </a:cubicBezTo>
                  <a:cubicBezTo>
                    <a:pt x="17630" y="14754"/>
                    <a:pt x="17616" y="14779"/>
                    <a:pt x="17628" y="14797"/>
                  </a:cubicBezTo>
                  <a:cubicBezTo>
                    <a:pt x="17631" y="14806"/>
                    <a:pt x="17634" y="14815"/>
                    <a:pt x="17637" y="14823"/>
                  </a:cubicBezTo>
                  <a:cubicBezTo>
                    <a:pt x="17611" y="14807"/>
                    <a:pt x="17586" y="14791"/>
                    <a:pt x="17561" y="14774"/>
                  </a:cubicBezTo>
                  <a:cubicBezTo>
                    <a:pt x="17544" y="14767"/>
                    <a:pt x="17536" y="14788"/>
                    <a:pt x="17526" y="14792"/>
                  </a:cubicBezTo>
                  <a:cubicBezTo>
                    <a:pt x="17490" y="14785"/>
                    <a:pt x="17454" y="14779"/>
                    <a:pt x="17418" y="14772"/>
                  </a:cubicBezTo>
                  <a:cubicBezTo>
                    <a:pt x="17384" y="14754"/>
                    <a:pt x="17352" y="14715"/>
                    <a:pt x="17313" y="14700"/>
                  </a:cubicBezTo>
                  <a:cubicBezTo>
                    <a:pt x="17285" y="14688"/>
                    <a:pt x="17277" y="14725"/>
                    <a:pt x="17254" y="14718"/>
                  </a:cubicBezTo>
                  <a:cubicBezTo>
                    <a:pt x="17235" y="14712"/>
                    <a:pt x="17224" y="14692"/>
                    <a:pt x="17210" y="14682"/>
                  </a:cubicBezTo>
                  <a:cubicBezTo>
                    <a:pt x="17192" y="14668"/>
                    <a:pt x="17161" y="14677"/>
                    <a:pt x="17144" y="14669"/>
                  </a:cubicBezTo>
                  <a:cubicBezTo>
                    <a:pt x="17146" y="14650"/>
                    <a:pt x="17151" y="14642"/>
                    <a:pt x="17158" y="14633"/>
                  </a:cubicBezTo>
                  <a:cubicBezTo>
                    <a:pt x="17157" y="14631"/>
                    <a:pt x="17157" y="14629"/>
                    <a:pt x="17156" y="14627"/>
                  </a:cubicBezTo>
                  <a:cubicBezTo>
                    <a:pt x="17143" y="14618"/>
                    <a:pt x="17077" y="14605"/>
                    <a:pt x="17071" y="14589"/>
                  </a:cubicBezTo>
                  <a:cubicBezTo>
                    <a:pt x="17083" y="14589"/>
                    <a:pt x="17090" y="14590"/>
                    <a:pt x="17100" y="14586"/>
                  </a:cubicBezTo>
                  <a:close/>
                  <a:moveTo>
                    <a:pt x="17195" y="11736"/>
                  </a:moveTo>
                  <a:cubicBezTo>
                    <a:pt x="17192" y="11734"/>
                    <a:pt x="17189" y="11732"/>
                    <a:pt x="17186" y="11731"/>
                  </a:cubicBezTo>
                  <a:cubicBezTo>
                    <a:pt x="17186" y="11730"/>
                    <a:pt x="17186" y="11729"/>
                    <a:pt x="17186" y="11728"/>
                  </a:cubicBezTo>
                  <a:cubicBezTo>
                    <a:pt x="17194" y="11709"/>
                    <a:pt x="17209" y="11689"/>
                    <a:pt x="17213" y="11664"/>
                  </a:cubicBezTo>
                  <a:cubicBezTo>
                    <a:pt x="17217" y="11637"/>
                    <a:pt x="17215" y="11617"/>
                    <a:pt x="17221" y="11597"/>
                  </a:cubicBezTo>
                  <a:cubicBezTo>
                    <a:pt x="17223" y="11595"/>
                    <a:pt x="17224" y="11593"/>
                    <a:pt x="17226" y="11592"/>
                  </a:cubicBezTo>
                  <a:cubicBezTo>
                    <a:pt x="17229" y="11595"/>
                    <a:pt x="17230" y="11597"/>
                    <a:pt x="17232" y="11602"/>
                  </a:cubicBezTo>
                  <a:cubicBezTo>
                    <a:pt x="17230" y="11607"/>
                    <a:pt x="17228" y="11612"/>
                    <a:pt x="17226" y="11617"/>
                  </a:cubicBezTo>
                  <a:cubicBezTo>
                    <a:pt x="17231" y="11637"/>
                    <a:pt x="17236" y="11657"/>
                    <a:pt x="17241" y="11676"/>
                  </a:cubicBezTo>
                  <a:cubicBezTo>
                    <a:pt x="17226" y="11696"/>
                    <a:pt x="17211" y="11716"/>
                    <a:pt x="17195" y="11736"/>
                  </a:cubicBezTo>
                  <a:close/>
                  <a:moveTo>
                    <a:pt x="17207" y="12310"/>
                  </a:moveTo>
                  <a:cubicBezTo>
                    <a:pt x="17206" y="12317"/>
                    <a:pt x="17204" y="12324"/>
                    <a:pt x="17202" y="12330"/>
                  </a:cubicBezTo>
                  <a:cubicBezTo>
                    <a:pt x="17194" y="12333"/>
                    <a:pt x="17145" y="12347"/>
                    <a:pt x="17143" y="12351"/>
                  </a:cubicBezTo>
                  <a:cubicBezTo>
                    <a:pt x="17142" y="12352"/>
                    <a:pt x="17141" y="12353"/>
                    <a:pt x="17140" y="12354"/>
                  </a:cubicBezTo>
                  <a:cubicBezTo>
                    <a:pt x="17146" y="12375"/>
                    <a:pt x="17158" y="12394"/>
                    <a:pt x="17169" y="12405"/>
                  </a:cubicBezTo>
                  <a:cubicBezTo>
                    <a:pt x="17168" y="12407"/>
                    <a:pt x="17167" y="12409"/>
                    <a:pt x="17166" y="12410"/>
                  </a:cubicBezTo>
                  <a:cubicBezTo>
                    <a:pt x="17155" y="12450"/>
                    <a:pt x="17124" y="12426"/>
                    <a:pt x="17116" y="12454"/>
                  </a:cubicBezTo>
                  <a:cubicBezTo>
                    <a:pt x="17106" y="12440"/>
                    <a:pt x="17019" y="12406"/>
                    <a:pt x="17006" y="12429"/>
                  </a:cubicBezTo>
                  <a:cubicBezTo>
                    <a:pt x="16982" y="12454"/>
                    <a:pt x="16998" y="12497"/>
                    <a:pt x="16991" y="12547"/>
                  </a:cubicBezTo>
                  <a:cubicBezTo>
                    <a:pt x="16987" y="12576"/>
                    <a:pt x="16970" y="12569"/>
                    <a:pt x="16963" y="12591"/>
                  </a:cubicBezTo>
                  <a:cubicBezTo>
                    <a:pt x="16963" y="12608"/>
                    <a:pt x="16963" y="12625"/>
                    <a:pt x="16963" y="12642"/>
                  </a:cubicBezTo>
                  <a:cubicBezTo>
                    <a:pt x="16960" y="12667"/>
                    <a:pt x="16942" y="12734"/>
                    <a:pt x="16931" y="12748"/>
                  </a:cubicBezTo>
                  <a:cubicBezTo>
                    <a:pt x="16927" y="12753"/>
                    <a:pt x="16866" y="12790"/>
                    <a:pt x="16864" y="12789"/>
                  </a:cubicBezTo>
                  <a:cubicBezTo>
                    <a:pt x="16845" y="12783"/>
                    <a:pt x="16816" y="12733"/>
                    <a:pt x="16798" y="12758"/>
                  </a:cubicBezTo>
                  <a:cubicBezTo>
                    <a:pt x="16779" y="12775"/>
                    <a:pt x="16767" y="12812"/>
                    <a:pt x="16747" y="12833"/>
                  </a:cubicBezTo>
                  <a:cubicBezTo>
                    <a:pt x="16734" y="12827"/>
                    <a:pt x="16721" y="12821"/>
                    <a:pt x="16708" y="12815"/>
                  </a:cubicBezTo>
                  <a:cubicBezTo>
                    <a:pt x="16699" y="12822"/>
                    <a:pt x="16690" y="12828"/>
                    <a:pt x="16681" y="12835"/>
                  </a:cubicBezTo>
                  <a:cubicBezTo>
                    <a:pt x="16655" y="12793"/>
                    <a:pt x="16631" y="12778"/>
                    <a:pt x="16620" y="12707"/>
                  </a:cubicBezTo>
                  <a:cubicBezTo>
                    <a:pt x="16625" y="12716"/>
                    <a:pt x="16630" y="12725"/>
                    <a:pt x="16636" y="12735"/>
                  </a:cubicBezTo>
                  <a:cubicBezTo>
                    <a:pt x="16647" y="12737"/>
                    <a:pt x="16658" y="12740"/>
                    <a:pt x="16669" y="12742"/>
                  </a:cubicBezTo>
                  <a:cubicBezTo>
                    <a:pt x="16682" y="12750"/>
                    <a:pt x="16696" y="12783"/>
                    <a:pt x="16711" y="12776"/>
                  </a:cubicBezTo>
                  <a:cubicBezTo>
                    <a:pt x="16713" y="12774"/>
                    <a:pt x="16715" y="12773"/>
                    <a:pt x="16718" y="12771"/>
                  </a:cubicBezTo>
                  <a:cubicBezTo>
                    <a:pt x="16715" y="12767"/>
                    <a:pt x="16713" y="12762"/>
                    <a:pt x="16711" y="12758"/>
                  </a:cubicBezTo>
                  <a:cubicBezTo>
                    <a:pt x="16709" y="12753"/>
                    <a:pt x="16707" y="12748"/>
                    <a:pt x="16705" y="12742"/>
                  </a:cubicBezTo>
                  <a:cubicBezTo>
                    <a:pt x="16708" y="12722"/>
                    <a:pt x="16730" y="12622"/>
                    <a:pt x="16736" y="12611"/>
                  </a:cubicBezTo>
                  <a:cubicBezTo>
                    <a:pt x="16752" y="12602"/>
                    <a:pt x="16768" y="12592"/>
                    <a:pt x="16783" y="12583"/>
                  </a:cubicBezTo>
                  <a:cubicBezTo>
                    <a:pt x="16796" y="12578"/>
                    <a:pt x="16809" y="12573"/>
                    <a:pt x="16822" y="12568"/>
                  </a:cubicBezTo>
                  <a:cubicBezTo>
                    <a:pt x="16836" y="12553"/>
                    <a:pt x="16837" y="12518"/>
                    <a:pt x="16846" y="12495"/>
                  </a:cubicBezTo>
                  <a:cubicBezTo>
                    <a:pt x="16852" y="12488"/>
                    <a:pt x="16857" y="12482"/>
                    <a:pt x="16863" y="12475"/>
                  </a:cubicBezTo>
                  <a:cubicBezTo>
                    <a:pt x="16874" y="12448"/>
                    <a:pt x="16882" y="12417"/>
                    <a:pt x="16897" y="12398"/>
                  </a:cubicBezTo>
                  <a:cubicBezTo>
                    <a:pt x="16904" y="12389"/>
                    <a:pt x="16917" y="12392"/>
                    <a:pt x="16924" y="12382"/>
                  </a:cubicBezTo>
                  <a:cubicBezTo>
                    <a:pt x="16935" y="12368"/>
                    <a:pt x="16934" y="12340"/>
                    <a:pt x="16948" y="12328"/>
                  </a:cubicBezTo>
                  <a:cubicBezTo>
                    <a:pt x="16949" y="12328"/>
                    <a:pt x="16949" y="12328"/>
                    <a:pt x="16950" y="12328"/>
                  </a:cubicBezTo>
                  <a:cubicBezTo>
                    <a:pt x="16950" y="12335"/>
                    <a:pt x="16950" y="12342"/>
                    <a:pt x="16950" y="12349"/>
                  </a:cubicBezTo>
                  <a:cubicBezTo>
                    <a:pt x="16950" y="12349"/>
                    <a:pt x="16951" y="12349"/>
                    <a:pt x="16951" y="12349"/>
                  </a:cubicBezTo>
                  <a:cubicBezTo>
                    <a:pt x="16960" y="12346"/>
                    <a:pt x="16976" y="12353"/>
                    <a:pt x="16982" y="12341"/>
                  </a:cubicBezTo>
                  <a:cubicBezTo>
                    <a:pt x="16989" y="12320"/>
                    <a:pt x="16977" y="12308"/>
                    <a:pt x="16970" y="12300"/>
                  </a:cubicBezTo>
                  <a:cubicBezTo>
                    <a:pt x="16970" y="12297"/>
                    <a:pt x="16971" y="12294"/>
                    <a:pt x="16971" y="12292"/>
                  </a:cubicBezTo>
                  <a:cubicBezTo>
                    <a:pt x="16973" y="12287"/>
                    <a:pt x="16975" y="12282"/>
                    <a:pt x="16977" y="12276"/>
                  </a:cubicBezTo>
                  <a:cubicBezTo>
                    <a:pt x="16985" y="12276"/>
                    <a:pt x="16994" y="12275"/>
                    <a:pt x="17002" y="12274"/>
                  </a:cubicBezTo>
                  <a:cubicBezTo>
                    <a:pt x="17008" y="12226"/>
                    <a:pt x="17031" y="12206"/>
                    <a:pt x="17042" y="12168"/>
                  </a:cubicBezTo>
                  <a:cubicBezTo>
                    <a:pt x="17047" y="12148"/>
                    <a:pt x="17051" y="12127"/>
                    <a:pt x="17056" y="12106"/>
                  </a:cubicBezTo>
                  <a:cubicBezTo>
                    <a:pt x="17059" y="12115"/>
                    <a:pt x="17062" y="12124"/>
                    <a:pt x="17065" y="12132"/>
                  </a:cubicBezTo>
                  <a:cubicBezTo>
                    <a:pt x="17068" y="12133"/>
                    <a:pt x="17071" y="12134"/>
                    <a:pt x="17073" y="12135"/>
                  </a:cubicBezTo>
                  <a:cubicBezTo>
                    <a:pt x="17077" y="12128"/>
                    <a:pt x="17081" y="12121"/>
                    <a:pt x="17085" y="12114"/>
                  </a:cubicBezTo>
                  <a:cubicBezTo>
                    <a:pt x="17090" y="12142"/>
                    <a:pt x="17103" y="12154"/>
                    <a:pt x="17115" y="12168"/>
                  </a:cubicBezTo>
                  <a:cubicBezTo>
                    <a:pt x="17115" y="12200"/>
                    <a:pt x="17104" y="12210"/>
                    <a:pt x="17104" y="12238"/>
                  </a:cubicBezTo>
                  <a:cubicBezTo>
                    <a:pt x="17115" y="12234"/>
                    <a:pt x="17126" y="12224"/>
                    <a:pt x="17136" y="12228"/>
                  </a:cubicBezTo>
                  <a:cubicBezTo>
                    <a:pt x="17136" y="12229"/>
                    <a:pt x="17136" y="12231"/>
                    <a:pt x="17136" y="12233"/>
                  </a:cubicBezTo>
                  <a:cubicBezTo>
                    <a:pt x="17137" y="12233"/>
                    <a:pt x="17137" y="12235"/>
                    <a:pt x="17138" y="12235"/>
                  </a:cubicBezTo>
                  <a:cubicBezTo>
                    <a:pt x="17135" y="12245"/>
                    <a:pt x="17132" y="12254"/>
                    <a:pt x="17130" y="12264"/>
                  </a:cubicBezTo>
                  <a:cubicBezTo>
                    <a:pt x="17158" y="12246"/>
                    <a:pt x="17196" y="12268"/>
                    <a:pt x="17207" y="12310"/>
                  </a:cubicBezTo>
                  <a:close/>
                  <a:moveTo>
                    <a:pt x="17146" y="11833"/>
                  </a:moveTo>
                  <a:cubicBezTo>
                    <a:pt x="17142" y="11847"/>
                    <a:pt x="17139" y="11861"/>
                    <a:pt x="17135" y="11875"/>
                  </a:cubicBezTo>
                  <a:cubicBezTo>
                    <a:pt x="17132" y="11882"/>
                    <a:pt x="17096" y="11920"/>
                    <a:pt x="17089" y="11921"/>
                  </a:cubicBezTo>
                  <a:cubicBezTo>
                    <a:pt x="17089" y="11920"/>
                    <a:pt x="17089" y="11919"/>
                    <a:pt x="17089" y="11919"/>
                  </a:cubicBezTo>
                  <a:cubicBezTo>
                    <a:pt x="17108" y="11839"/>
                    <a:pt x="17149" y="11813"/>
                    <a:pt x="17174" y="11746"/>
                  </a:cubicBezTo>
                  <a:cubicBezTo>
                    <a:pt x="17178" y="11756"/>
                    <a:pt x="17179" y="11782"/>
                    <a:pt x="17175" y="11795"/>
                  </a:cubicBezTo>
                  <a:cubicBezTo>
                    <a:pt x="17168" y="11822"/>
                    <a:pt x="17158" y="11817"/>
                    <a:pt x="17146" y="11833"/>
                  </a:cubicBezTo>
                  <a:close/>
                  <a:moveTo>
                    <a:pt x="16668" y="10693"/>
                  </a:moveTo>
                  <a:cubicBezTo>
                    <a:pt x="16655" y="10701"/>
                    <a:pt x="16642" y="10710"/>
                    <a:pt x="16629" y="10718"/>
                  </a:cubicBezTo>
                  <a:cubicBezTo>
                    <a:pt x="16624" y="10731"/>
                    <a:pt x="16619" y="10744"/>
                    <a:pt x="16614" y="10757"/>
                  </a:cubicBezTo>
                  <a:cubicBezTo>
                    <a:pt x="16599" y="10743"/>
                    <a:pt x="16583" y="10728"/>
                    <a:pt x="16567" y="10713"/>
                  </a:cubicBezTo>
                  <a:cubicBezTo>
                    <a:pt x="16565" y="10675"/>
                    <a:pt x="16558" y="10638"/>
                    <a:pt x="16569" y="10610"/>
                  </a:cubicBezTo>
                  <a:cubicBezTo>
                    <a:pt x="16590" y="10597"/>
                    <a:pt x="16589" y="10577"/>
                    <a:pt x="16616" y="10564"/>
                  </a:cubicBezTo>
                  <a:cubicBezTo>
                    <a:pt x="16617" y="10547"/>
                    <a:pt x="16619" y="10537"/>
                    <a:pt x="16629" y="10536"/>
                  </a:cubicBezTo>
                  <a:cubicBezTo>
                    <a:pt x="16635" y="10540"/>
                    <a:pt x="16641" y="10544"/>
                    <a:pt x="16646" y="10549"/>
                  </a:cubicBezTo>
                  <a:cubicBezTo>
                    <a:pt x="16654" y="10529"/>
                    <a:pt x="16671" y="10534"/>
                    <a:pt x="16683" y="10523"/>
                  </a:cubicBezTo>
                  <a:cubicBezTo>
                    <a:pt x="16688" y="10524"/>
                    <a:pt x="16688" y="10523"/>
                    <a:pt x="16691" y="10528"/>
                  </a:cubicBezTo>
                  <a:cubicBezTo>
                    <a:pt x="16696" y="10539"/>
                    <a:pt x="16701" y="10550"/>
                    <a:pt x="16705" y="10561"/>
                  </a:cubicBezTo>
                  <a:cubicBezTo>
                    <a:pt x="16705" y="10563"/>
                    <a:pt x="16705" y="10565"/>
                    <a:pt x="16704" y="10567"/>
                  </a:cubicBezTo>
                  <a:cubicBezTo>
                    <a:pt x="16690" y="10580"/>
                    <a:pt x="16673" y="10621"/>
                    <a:pt x="16669" y="10654"/>
                  </a:cubicBezTo>
                  <a:cubicBezTo>
                    <a:pt x="16667" y="10673"/>
                    <a:pt x="16675" y="10678"/>
                    <a:pt x="16668" y="10693"/>
                  </a:cubicBezTo>
                  <a:close/>
                  <a:moveTo>
                    <a:pt x="17117" y="14110"/>
                  </a:moveTo>
                  <a:cubicBezTo>
                    <a:pt x="17114" y="14086"/>
                    <a:pt x="17117" y="14072"/>
                    <a:pt x="17108" y="14058"/>
                  </a:cubicBezTo>
                  <a:cubicBezTo>
                    <a:pt x="17100" y="14046"/>
                    <a:pt x="17082" y="14047"/>
                    <a:pt x="17075" y="14033"/>
                  </a:cubicBezTo>
                  <a:cubicBezTo>
                    <a:pt x="17078" y="14015"/>
                    <a:pt x="17081" y="13999"/>
                    <a:pt x="17089" y="13989"/>
                  </a:cubicBezTo>
                  <a:cubicBezTo>
                    <a:pt x="17094" y="13998"/>
                    <a:pt x="17098" y="14006"/>
                    <a:pt x="17103" y="14015"/>
                  </a:cubicBezTo>
                  <a:cubicBezTo>
                    <a:pt x="17105" y="13994"/>
                    <a:pt x="17109" y="13989"/>
                    <a:pt x="17115" y="13976"/>
                  </a:cubicBezTo>
                  <a:cubicBezTo>
                    <a:pt x="17131" y="14033"/>
                    <a:pt x="17129" y="14084"/>
                    <a:pt x="17164" y="14105"/>
                  </a:cubicBezTo>
                  <a:cubicBezTo>
                    <a:pt x="17164" y="14106"/>
                    <a:pt x="17164" y="14108"/>
                    <a:pt x="17163" y="14110"/>
                  </a:cubicBezTo>
                  <a:cubicBezTo>
                    <a:pt x="17158" y="14115"/>
                    <a:pt x="17157" y="14119"/>
                    <a:pt x="17154" y="14128"/>
                  </a:cubicBezTo>
                  <a:cubicBezTo>
                    <a:pt x="17156" y="14138"/>
                    <a:pt x="17157" y="14149"/>
                    <a:pt x="17159" y="14159"/>
                  </a:cubicBezTo>
                  <a:cubicBezTo>
                    <a:pt x="17145" y="14152"/>
                    <a:pt x="17122" y="14135"/>
                    <a:pt x="17117" y="14110"/>
                  </a:cubicBezTo>
                  <a:close/>
                  <a:moveTo>
                    <a:pt x="16518" y="13175"/>
                  </a:moveTo>
                  <a:cubicBezTo>
                    <a:pt x="16547" y="13193"/>
                    <a:pt x="16566" y="13173"/>
                    <a:pt x="16595" y="13173"/>
                  </a:cubicBezTo>
                  <a:cubicBezTo>
                    <a:pt x="16609" y="13209"/>
                    <a:pt x="16623" y="13244"/>
                    <a:pt x="16644" y="13268"/>
                  </a:cubicBezTo>
                  <a:cubicBezTo>
                    <a:pt x="16643" y="13282"/>
                    <a:pt x="16643" y="13295"/>
                    <a:pt x="16642" y="13309"/>
                  </a:cubicBezTo>
                  <a:cubicBezTo>
                    <a:pt x="16657" y="13331"/>
                    <a:pt x="16671" y="13352"/>
                    <a:pt x="16685" y="13374"/>
                  </a:cubicBezTo>
                  <a:cubicBezTo>
                    <a:pt x="16705" y="13396"/>
                    <a:pt x="16726" y="13418"/>
                    <a:pt x="16746" y="13441"/>
                  </a:cubicBezTo>
                  <a:cubicBezTo>
                    <a:pt x="16746" y="13453"/>
                    <a:pt x="16747" y="13466"/>
                    <a:pt x="16747" y="13479"/>
                  </a:cubicBezTo>
                  <a:cubicBezTo>
                    <a:pt x="16773" y="13486"/>
                    <a:pt x="16782" y="13536"/>
                    <a:pt x="16799" y="13562"/>
                  </a:cubicBezTo>
                  <a:cubicBezTo>
                    <a:pt x="16802" y="13562"/>
                    <a:pt x="16804" y="13562"/>
                    <a:pt x="16806" y="13562"/>
                  </a:cubicBezTo>
                  <a:cubicBezTo>
                    <a:pt x="16806" y="13549"/>
                    <a:pt x="16806" y="13537"/>
                    <a:pt x="16806" y="13525"/>
                  </a:cubicBezTo>
                  <a:cubicBezTo>
                    <a:pt x="16807" y="13526"/>
                    <a:pt x="16807" y="13527"/>
                    <a:pt x="16807" y="13528"/>
                  </a:cubicBezTo>
                  <a:cubicBezTo>
                    <a:pt x="16826" y="13545"/>
                    <a:pt x="16828" y="13582"/>
                    <a:pt x="16844" y="13600"/>
                  </a:cubicBezTo>
                  <a:cubicBezTo>
                    <a:pt x="16856" y="13615"/>
                    <a:pt x="16868" y="13608"/>
                    <a:pt x="16877" y="13628"/>
                  </a:cubicBezTo>
                  <a:cubicBezTo>
                    <a:pt x="16878" y="13629"/>
                    <a:pt x="16878" y="13630"/>
                    <a:pt x="16879" y="13631"/>
                  </a:cubicBezTo>
                  <a:cubicBezTo>
                    <a:pt x="16879" y="13632"/>
                    <a:pt x="16880" y="13633"/>
                    <a:pt x="16880" y="13634"/>
                  </a:cubicBezTo>
                  <a:cubicBezTo>
                    <a:pt x="16884" y="13655"/>
                    <a:pt x="16889" y="13677"/>
                    <a:pt x="16893" y="13698"/>
                  </a:cubicBezTo>
                  <a:cubicBezTo>
                    <a:pt x="16905" y="13721"/>
                    <a:pt x="16922" y="13712"/>
                    <a:pt x="16942" y="13721"/>
                  </a:cubicBezTo>
                  <a:cubicBezTo>
                    <a:pt x="16959" y="13729"/>
                    <a:pt x="16974" y="13758"/>
                    <a:pt x="16983" y="13783"/>
                  </a:cubicBezTo>
                  <a:cubicBezTo>
                    <a:pt x="16981" y="13812"/>
                    <a:pt x="16965" y="13848"/>
                    <a:pt x="16954" y="13863"/>
                  </a:cubicBezTo>
                  <a:cubicBezTo>
                    <a:pt x="16961" y="13885"/>
                    <a:pt x="16972" y="13908"/>
                    <a:pt x="16985" y="13917"/>
                  </a:cubicBezTo>
                  <a:cubicBezTo>
                    <a:pt x="16995" y="13924"/>
                    <a:pt x="17007" y="13913"/>
                    <a:pt x="17014" y="13925"/>
                  </a:cubicBezTo>
                  <a:cubicBezTo>
                    <a:pt x="17028" y="13947"/>
                    <a:pt x="17016" y="14016"/>
                    <a:pt x="17033" y="14036"/>
                  </a:cubicBezTo>
                  <a:cubicBezTo>
                    <a:pt x="17039" y="14038"/>
                    <a:pt x="17045" y="14041"/>
                    <a:pt x="17050" y="14043"/>
                  </a:cubicBezTo>
                  <a:cubicBezTo>
                    <a:pt x="17046" y="14060"/>
                    <a:pt x="17040" y="14078"/>
                    <a:pt x="17041" y="14097"/>
                  </a:cubicBezTo>
                  <a:cubicBezTo>
                    <a:pt x="17042" y="14098"/>
                    <a:pt x="17043" y="14099"/>
                    <a:pt x="17044" y="14100"/>
                  </a:cubicBezTo>
                  <a:cubicBezTo>
                    <a:pt x="17050" y="14092"/>
                    <a:pt x="17056" y="14084"/>
                    <a:pt x="17063" y="14077"/>
                  </a:cubicBezTo>
                  <a:cubicBezTo>
                    <a:pt x="17072" y="14082"/>
                    <a:pt x="17081" y="14087"/>
                    <a:pt x="17091" y="14092"/>
                  </a:cubicBezTo>
                  <a:cubicBezTo>
                    <a:pt x="17102" y="14103"/>
                    <a:pt x="17105" y="14148"/>
                    <a:pt x="17122" y="14164"/>
                  </a:cubicBezTo>
                  <a:cubicBezTo>
                    <a:pt x="17116" y="14202"/>
                    <a:pt x="17111" y="14240"/>
                    <a:pt x="17105" y="14277"/>
                  </a:cubicBezTo>
                  <a:cubicBezTo>
                    <a:pt x="17101" y="14331"/>
                    <a:pt x="17127" y="14443"/>
                    <a:pt x="17103" y="14489"/>
                  </a:cubicBezTo>
                  <a:cubicBezTo>
                    <a:pt x="17091" y="14476"/>
                    <a:pt x="17086" y="14457"/>
                    <a:pt x="17076" y="14442"/>
                  </a:cubicBezTo>
                  <a:cubicBezTo>
                    <a:pt x="17075" y="14443"/>
                    <a:pt x="17074" y="14444"/>
                    <a:pt x="17073" y="14445"/>
                  </a:cubicBezTo>
                  <a:cubicBezTo>
                    <a:pt x="17071" y="14457"/>
                    <a:pt x="17069" y="14469"/>
                    <a:pt x="17066" y="14481"/>
                  </a:cubicBezTo>
                  <a:cubicBezTo>
                    <a:pt x="17053" y="14474"/>
                    <a:pt x="17044" y="14450"/>
                    <a:pt x="17030" y="14453"/>
                  </a:cubicBezTo>
                  <a:cubicBezTo>
                    <a:pt x="17034" y="14465"/>
                    <a:pt x="17037" y="14478"/>
                    <a:pt x="17041" y="14491"/>
                  </a:cubicBezTo>
                  <a:cubicBezTo>
                    <a:pt x="17034" y="14504"/>
                    <a:pt x="16949" y="14342"/>
                    <a:pt x="16930" y="14314"/>
                  </a:cubicBezTo>
                  <a:cubicBezTo>
                    <a:pt x="16918" y="14297"/>
                    <a:pt x="16902" y="14281"/>
                    <a:pt x="16895" y="14257"/>
                  </a:cubicBezTo>
                  <a:cubicBezTo>
                    <a:pt x="16889" y="14239"/>
                    <a:pt x="16889" y="14220"/>
                    <a:pt x="16881" y="14208"/>
                  </a:cubicBezTo>
                  <a:cubicBezTo>
                    <a:pt x="16855" y="14168"/>
                    <a:pt x="16817" y="14123"/>
                    <a:pt x="16803" y="14064"/>
                  </a:cubicBezTo>
                  <a:cubicBezTo>
                    <a:pt x="16797" y="14035"/>
                    <a:pt x="16802" y="14001"/>
                    <a:pt x="16795" y="13976"/>
                  </a:cubicBezTo>
                  <a:cubicBezTo>
                    <a:pt x="16776" y="13919"/>
                    <a:pt x="16756" y="13861"/>
                    <a:pt x="16736" y="13804"/>
                  </a:cubicBezTo>
                  <a:cubicBezTo>
                    <a:pt x="16728" y="13783"/>
                    <a:pt x="16706" y="13777"/>
                    <a:pt x="16699" y="13757"/>
                  </a:cubicBezTo>
                  <a:cubicBezTo>
                    <a:pt x="16696" y="13738"/>
                    <a:pt x="16692" y="13719"/>
                    <a:pt x="16689" y="13701"/>
                  </a:cubicBezTo>
                  <a:cubicBezTo>
                    <a:pt x="16670" y="13607"/>
                    <a:pt x="16668" y="13542"/>
                    <a:pt x="16606" y="13520"/>
                  </a:cubicBezTo>
                  <a:cubicBezTo>
                    <a:pt x="16596" y="13439"/>
                    <a:pt x="16580" y="13390"/>
                    <a:pt x="16551" y="13348"/>
                  </a:cubicBezTo>
                  <a:cubicBezTo>
                    <a:pt x="16529" y="13362"/>
                    <a:pt x="16525" y="13337"/>
                    <a:pt x="16512" y="13317"/>
                  </a:cubicBezTo>
                  <a:cubicBezTo>
                    <a:pt x="16500" y="13270"/>
                    <a:pt x="16442" y="13204"/>
                    <a:pt x="16461" y="13129"/>
                  </a:cubicBezTo>
                  <a:cubicBezTo>
                    <a:pt x="16495" y="13123"/>
                    <a:pt x="16495" y="13161"/>
                    <a:pt x="16518" y="13175"/>
                  </a:cubicBezTo>
                  <a:close/>
                  <a:moveTo>
                    <a:pt x="14782" y="11862"/>
                  </a:moveTo>
                  <a:cubicBezTo>
                    <a:pt x="14794" y="11869"/>
                    <a:pt x="14795" y="11862"/>
                    <a:pt x="14802" y="11852"/>
                  </a:cubicBezTo>
                  <a:cubicBezTo>
                    <a:pt x="14807" y="11820"/>
                    <a:pt x="14811" y="11805"/>
                    <a:pt x="14808" y="11774"/>
                  </a:cubicBezTo>
                  <a:cubicBezTo>
                    <a:pt x="14840" y="11814"/>
                    <a:pt x="14860" y="11851"/>
                    <a:pt x="14867" y="11926"/>
                  </a:cubicBezTo>
                  <a:cubicBezTo>
                    <a:pt x="14883" y="11939"/>
                    <a:pt x="14882" y="11955"/>
                    <a:pt x="14889" y="11985"/>
                  </a:cubicBezTo>
                  <a:cubicBezTo>
                    <a:pt x="14897" y="12015"/>
                    <a:pt x="14914" y="12045"/>
                    <a:pt x="14916" y="12081"/>
                  </a:cubicBezTo>
                  <a:cubicBezTo>
                    <a:pt x="14921" y="12161"/>
                    <a:pt x="14865" y="12235"/>
                    <a:pt x="14821" y="12217"/>
                  </a:cubicBezTo>
                  <a:cubicBezTo>
                    <a:pt x="14806" y="12194"/>
                    <a:pt x="14795" y="12127"/>
                    <a:pt x="14790" y="12086"/>
                  </a:cubicBezTo>
                  <a:cubicBezTo>
                    <a:pt x="14790" y="12043"/>
                    <a:pt x="14790" y="12000"/>
                    <a:pt x="14790" y="11957"/>
                  </a:cubicBezTo>
                  <a:cubicBezTo>
                    <a:pt x="14787" y="11932"/>
                    <a:pt x="14782" y="11926"/>
                    <a:pt x="14789" y="11901"/>
                  </a:cubicBezTo>
                  <a:cubicBezTo>
                    <a:pt x="14786" y="11894"/>
                    <a:pt x="14782" y="11887"/>
                    <a:pt x="14779" y="11880"/>
                  </a:cubicBezTo>
                  <a:cubicBezTo>
                    <a:pt x="14780" y="11874"/>
                    <a:pt x="14781" y="11868"/>
                    <a:pt x="14782" y="11862"/>
                  </a:cubicBezTo>
                  <a:close/>
                  <a:moveTo>
                    <a:pt x="12567" y="15490"/>
                  </a:moveTo>
                  <a:cubicBezTo>
                    <a:pt x="12578" y="15471"/>
                    <a:pt x="12619" y="15310"/>
                    <a:pt x="12613" y="15264"/>
                  </a:cubicBezTo>
                  <a:cubicBezTo>
                    <a:pt x="12606" y="15248"/>
                    <a:pt x="12600" y="15233"/>
                    <a:pt x="12593" y="15217"/>
                  </a:cubicBezTo>
                  <a:cubicBezTo>
                    <a:pt x="12596" y="15204"/>
                    <a:pt x="12599" y="15191"/>
                    <a:pt x="12602" y="15179"/>
                  </a:cubicBezTo>
                  <a:cubicBezTo>
                    <a:pt x="12591" y="15153"/>
                    <a:pt x="12571" y="15062"/>
                    <a:pt x="12577" y="15022"/>
                  </a:cubicBezTo>
                  <a:cubicBezTo>
                    <a:pt x="12589" y="14966"/>
                    <a:pt x="12606" y="14953"/>
                    <a:pt x="12606" y="14867"/>
                  </a:cubicBezTo>
                  <a:cubicBezTo>
                    <a:pt x="12616" y="14866"/>
                    <a:pt x="12625" y="14865"/>
                    <a:pt x="12634" y="14865"/>
                  </a:cubicBezTo>
                  <a:cubicBezTo>
                    <a:pt x="12640" y="14857"/>
                    <a:pt x="12645" y="14849"/>
                    <a:pt x="12651" y="14841"/>
                  </a:cubicBezTo>
                  <a:cubicBezTo>
                    <a:pt x="12658" y="14841"/>
                    <a:pt x="12665" y="14855"/>
                    <a:pt x="12673" y="14847"/>
                  </a:cubicBezTo>
                  <a:cubicBezTo>
                    <a:pt x="12677" y="14839"/>
                    <a:pt x="12681" y="14831"/>
                    <a:pt x="12684" y="14823"/>
                  </a:cubicBezTo>
                  <a:cubicBezTo>
                    <a:pt x="12703" y="14807"/>
                    <a:pt x="12713" y="14835"/>
                    <a:pt x="12728" y="14829"/>
                  </a:cubicBezTo>
                  <a:cubicBezTo>
                    <a:pt x="12728" y="14818"/>
                    <a:pt x="12727" y="14808"/>
                    <a:pt x="12726" y="14797"/>
                  </a:cubicBezTo>
                  <a:cubicBezTo>
                    <a:pt x="12736" y="14785"/>
                    <a:pt x="12745" y="14774"/>
                    <a:pt x="12755" y="14762"/>
                  </a:cubicBezTo>
                  <a:cubicBezTo>
                    <a:pt x="12763" y="14766"/>
                    <a:pt x="12764" y="14774"/>
                    <a:pt x="12769" y="14769"/>
                  </a:cubicBezTo>
                  <a:cubicBezTo>
                    <a:pt x="12771" y="14766"/>
                    <a:pt x="12774" y="14762"/>
                    <a:pt x="12777" y="14759"/>
                  </a:cubicBezTo>
                  <a:cubicBezTo>
                    <a:pt x="12773" y="14749"/>
                    <a:pt x="12771" y="14744"/>
                    <a:pt x="12769" y="14730"/>
                  </a:cubicBezTo>
                  <a:cubicBezTo>
                    <a:pt x="12775" y="14720"/>
                    <a:pt x="12782" y="14708"/>
                    <a:pt x="12789" y="14697"/>
                  </a:cubicBezTo>
                  <a:cubicBezTo>
                    <a:pt x="12789" y="14697"/>
                    <a:pt x="12790" y="14697"/>
                    <a:pt x="12790" y="14697"/>
                  </a:cubicBezTo>
                  <a:cubicBezTo>
                    <a:pt x="12792" y="14709"/>
                    <a:pt x="12793" y="14711"/>
                    <a:pt x="12801" y="14713"/>
                  </a:cubicBezTo>
                  <a:cubicBezTo>
                    <a:pt x="12806" y="14702"/>
                    <a:pt x="12811" y="14692"/>
                    <a:pt x="12816" y="14682"/>
                  </a:cubicBezTo>
                  <a:cubicBezTo>
                    <a:pt x="12812" y="14664"/>
                    <a:pt x="12807" y="14658"/>
                    <a:pt x="12806" y="14640"/>
                  </a:cubicBezTo>
                  <a:cubicBezTo>
                    <a:pt x="12807" y="14639"/>
                    <a:pt x="12807" y="14637"/>
                    <a:pt x="12808" y="14635"/>
                  </a:cubicBezTo>
                  <a:cubicBezTo>
                    <a:pt x="12817" y="14635"/>
                    <a:pt x="12820" y="14631"/>
                    <a:pt x="12825" y="14625"/>
                  </a:cubicBezTo>
                  <a:cubicBezTo>
                    <a:pt x="12826" y="14621"/>
                    <a:pt x="12827" y="14617"/>
                    <a:pt x="12828" y="14612"/>
                  </a:cubicBezTo>
                  <a:cubicBezTo>
                    <a:pt x="12823" y="14590"/>
                    <a:pt x="12819" y="14573"/>
                    <a:pt x="12820" y="14545"/>
                  </a:cubicBezTo>
                  <a:cubicBezTo>
                    <a:pt x="12824" y="14546"/>
                    <a:pt x="12828" y="14547"/>
                    <a:pt x="12832" y="14548"/>
                  </a:cubicBezTo>
                  <a:cubicBezTo>
                    <a:pt x="12835" y="14562"/>
                    <a:pt x="12837" y="14571"/>
                    <a:pt x="12845" y="14576"/>
                  </a:cubicBezTo>
                  <a:cubicBezTo>
                    <a:pt x="12850" y="14551"/>
                    <a:pt x="12857" y="14549"/>
                    <a:pt x="12867" y="14535"/>
                  </a:cubicBezTo>
                  <a:cubicBezTo>
                    <a:pt x="12883" y="14509"/>
                    <a:pt x="12883" y="14454"/>
                    <a:pt x="12881" y="14414"/>
                  </a:cubicBezTo>
                  <a:cubicBezTo>
                    <a:pt x="12895" y="14392"/>
                    <a:pt x="12894" y="14387"/>
                    <a:pt x="12908" y="14409"/>
                  </a:cubicBezTo>
                  <a:cubicBezTo>
                    <a:pt x="12915" y="14438"/>
                    <a:pt x="12930" y="14440"/>
                    <a:pt x="12938" y="14463"/>
                  </a:cubicBezTo>
                  <a:cubicBezTo>
                    <a:pt x="12954" y="14504"/>
                    <a:pt x="12952" y="14632"/>
                    <a:pt x="12962" y="14689"/>
                  </a:cubicBezTo>
                  <a:cubicBezTo>
                    <a:pt x="12968" y="14711"/>
                    <a:pt x="12974" y="14732"/>
                    <a:pt x="12979" y="14754"/>
                  </a:cubicBezTo>
                  <a:cubicBezTo>
                    <a:pt x="12982" y="14781"/>
                    <a:pt x="12965" y="14819"/>
                    <a:pt x="12958" y="14831"/>
                  </a:cubicBezTo>
                  <a:cubicBezTo>
                    <a:pt x="12947" y="14818"/>
                    <a:pt x="12939" y="14786"/>
                    <a:pt x="12932" y="14764"/>
                  </a:cubicBezTo>
                  <a:cubicBezTo>
                    <a:pt x="12932" y="14766"/>
                    <a:pt x="12931" y="14768"/>
                    <a:pt x="12930" y="14769"/>
                  </a:cubicBezTo>
                  <a:cubicBezTo>
                    <a:pt x="12927" y="14772"/>
                    <a:pt x="12925" y="14774"/>
                    <a:pt x="12923" y="14777"/>
                  </a:cubicBezTo>
                  <a:cubicBezTo>
                    <a:pt x="12923" y="14824"/>
                    <a:pt x="12932" y="14859"/>
                    <a:pt x="12942" y="14888"/>
                  </a:cubicBezTo>
                  <a:cubicBezTo>
                    <a:pt x="12937" y="14931"/>
                    <a:pt x="12916" y="14953"/>
                    <a:pt x="12911" y="14991"/>
                  </a:cubicBezTo>
                  <a:cubicBezTo>
                    <a:pt x="12905" y="15035"/>
                    <a:pt x="12913" y="15073"/>
                    <a:pt x="12907" y="15112"/>
                  </a:cubicBezTo>
                  <a:cubicBezTo>
                    <a:pt x="12875" y="15308"/>
                    <a:pt x="12843" y="15505"/>
                    <a:pt x="12812" y="15702"/>
                  </a:cubicBezTo>
                  <a:cubicBezTo>
                    <a:pt x="12800" y="15773"/>
                    <a:pt x="12785" y="15942"/>
                    <a:pt x="12757" y="15974"/>
                  </a:cubicBezTo>
                  <a:cubicBezTo>
                    <a:pt x="12742" y="15978"/>
                    <a:pt x="12727" y="15981"/>
                    <a:pt x="12712" y="15985"/>
                  </a:cubicBezTo>
                  <a:cubicBezTo>
                    <a:pt x="12688" y="15997"/>
                    <a:pt x="12681" y="16030"/>
                    <a:pt x="12652" y="16034"/>
                  </a:cubicBezTo>
                  <a:cubicBezTo>
                    <a:pt x="12635" y="15983"/>
                    <a:pt x="12597" y="15997"/>
                    <a:pt x="12580" y="15949"/>
                  </a:cubicBezTo>
                  <a:cubicBezTo>
                    <a:pt x="12574" y="15934"/>
                    <a:pt x="12579" y="15918"/>
                    <a:pt x="12575" y="15897"/>
                  </a:cubicBezTo>
                  <a:cubicBezTo>
                    <a:pt x="12570" y="15868"/>
                    <a:pt x="12551" y="15863"/>
                    <a:pt x="12558" y="15805"/>
                  </a:cubicBezTo>
                  <a:cubicBezTo>
                    <a:pt x="12561" y="15785"/>
                    <a:pt x="12563" y="15765"/>
                    <a:pt x="12566" y="15745"/>
                  </a:cubicBezTo>
                  <a:cubicBezTo>
                    <a:pt x="12555" y="15706"/>
                    <a:pt x="12544" y="15666"/>
                    <a:pt x="12532" y="15627"/>
                  </a:cubicBezTo>
                  <a:cubicBezTo>
                    <a:pt x="12530" y="15595"/>
                    <a:pt x="12542" y="15513"/>
                    <a:pt x="12551" y="15501"/>
                  </a:cubicBezTo>
                  <a:cubicBezTo>
                    <a:pt x="12557" y="15497"/>
                    <a:pt x="12562" y="15494"/>
                    <a:pt x="12567" y="15490"/>
                  </a:cubicBezTo>
                  <a:close/>
                  <a:moveTo>
                    <a:pt x="10394" y="12495"/>
                  </a:moveTo>
                  <a:cubicBezTo>
                    <a:pt x="10403" y="12499"/>
                    <a:pt x="10406" y="12503"/>
                    <a:pt x="10410" y="12516"/>
                  </a:cubicBezTo>
                  <a:cubicBezTo>
                    <a:pt x="10398" y="12529"/>
                    <a:pt x="10401" y="12563"/>
                    <a:pt x="10383" y="12568"/>
                  </a:cubicBezTo>
                  <a:cubicBezTo>
                    <a:pt x="10381" y="12566"/>
                    <a:pt x="10378" y="12564"/>
                    <a:pt x="10375" y="12562"/>
                  </a:cubicBezTo>
                  <a:cubicBezTo>
                    <a:pt x="10375" y="12555"/>
                    <a:pt x="10375" y="12547"/>
                    <a:pt x="10375" y="12539"/>
                  </a:cubicBezTo>
                  <a:cubicBezTo>
                    <a:pt x="10385" y="12533"/>
                    <a:pt x="10388" y="12509"/>
                    <a:pt x="10394" y="12495"/>
                  </a:cubicBezTo>
                  <a:close/>
                  <a:moveTo>
                    <a:pt x="5794" y="21514"/>
                  </a:moveTo>
                  <a:cubicBezTo>
                    <a:pt x="5800" y="21512"/>
                    <a:pt x="5806" y="21510"/>
                    <a:pt x="5812" y="21508"/>
                  </a:cubicBezTo>
                  <a:cubicBezTo>
                    <a:pt x="5806" y="21490"/>
                    <a:pt x="5798" y="21459"/>
                    <a:pt x="5788" y="21449"/>
                  </a:cubicBezTo>
                  <a:cubicBezTo>
                    <a:pt x="5762" y="21422"/>
                    <a:pt x="5760" y="21439"/>
                    <a:pt x="5746" y="21385"/>
                  </a:cubicBezTo>
                  <a:cubicBezTo>
                    <a:pt x="5747" y="21382"/>
                    <a:pt x="5747" y="21380"/>
                    <a:pt x="5747" y="21377"/>
                  </a:cubicBezTo>
                  <a:cubicBezTo>
                    <a:pt x="5762" y="21364"/>
                    <a:pt x="5776" y="21351"/>
                    <a:pt x="5790" y="21338"/>
                  </a:cubicBezTo>
                  <a:cubicBezTo>
                    <a:pt x="5790" y="21331"/>
                    <a:pt x="5790" y="21323"/>
                    <a:pt x="5790" y="21315"/>
                  </a:cubicBezTo>
                  <a:cubicBezTo>
                    <a:pt x="5789" y="21313"/>
                    <a:pt x="5788" y="21312"/>
                    <a:pt x="5786" y="21310"/>
                  </a:cubicBezTo>
                  <a:cubicBezTo>
                    <a:pt x="5764" y="21314"/>
                    <a:pt x="5742" y="21334"/>
                    <a:pt x="5727" y="21315"/>
                  </a:cubicBezTo>
                  <a:cubicBezTo>
                    <a:pt x="5727" y="21314"/>
                    <a:pt x="5727" y="21313"/>
                    <a:pt x="5727" y="21313"/>
                  </a:cubicBezTo>
                  <a:cubicBezTo>
                    <a:pt x="5736" y="21247"/>
                    <a:pt x="5771" y="21227"/>
                    <a:pt x="5792" y="21184"/>
                  </a:cubicBezTo>
                  <a:cubicBezTo>
                    <a:pt x="5810" y="21205"/>
                    <a:pt x="5843" y="21206"/>
                    <a:pt x="5859" y="21230"/>
                  </a:cubicBezTo>
                  <a:cubicBezTo>
                    <a:pt x="5859" y="21235"/>
                    <a:pt x="5859" y="21239"/>
                    <a:pt x="5859" y="21243"/>
                  </a:cubicBezTo>
                  <a:cubicBezTo>
                    <a:pt x="5849" y="21269"/>
                    <a:pt x="5833" y="21281"/>
                    <a:pt x="5843" y="21307"/>
                  </a:cubicBezTo>
                  <a:cubicBezTo>
                    <a:pt x="5881" y="21303"/>
                    <a:pt x="5887" y="21362"/>
                    <a:pt x="5908" y="21403"/>
                  </a:cubicBezTo>
                  <a:cubicBezTo>
                    <a:pt x="5945" y="21474"/>
                    <a:pt x="5973" y="21531"/>
                    <a:pt x="6048" y="21531"/>
                  </a:cubicBezTo>
                  <a:cubicBezTo>
                    <a:pt x="6048" y="21538"/>
                    <a:pt x="6047" y="21544"/>
                    <a:pt x="6047" y="21550"/>
                  </a:cubicBezTo>
                  <a:cubicBezTo>
                    <a:pt x="6045" y="21555"/>
                    <a:pt x="6043" y="21560"/>
                    <a:pt x="6041" y="21565"/>
                  </a:cubicBezTo>
                  <a:cubicBezTo>
                    <a:pt x="6017" y="21566"/>
                    <a:pt x="5979" y="21597"/>
                    <a:pt x="5961" y="21588"/>
                  </a:cubicBezTo>
                  <a:cubicBezTo>
                    <a:pt x="5950" y="21579"/>
                    <a:pt x="5940" y="21571"/>
                    <a:pt x="5930" y="21562"/>
                  </a:cubicBezTo>
                  <a:cubicBezTo>
                    <a:pt x="5907" y="21559"/>
                    <a:pt x="5884" y="21556"/>
                    <a:pt x="5861" y="21552"/>
                  </a:cubicBezTo>
                  <a:cubicBezTo>
                    <a:pt x="5842" y="21557"/>
                    <a:pt x="5822" y="21562"/>
                    <a:pt x="5802" y="21568"/>
                  </a:cubicBezTo>
                  <a:cubicBezTo>
                    <a:pt x="5788" y="21563"/>
                    <a:pt x="5782" y="21530"/>
                    <a:pt x="5761" y="21539"/>
                  </a:cubicBezTo>
                  <a:cubicBezTo>
                    <a:pt x="5744" y="21546"/>
                    <a:pt x="5730" y="21562"/>
                    <a:pt x="5710" y="21568"/>
                  </a:cubicBezTo>
                  <a:cubicBezTo>
                    <a:pt x="5710" y="21567"/>
                    <a:pt x="5710" y="21566"/>
                    <a:pt x="5710" y="21565"/>
                  </a:cubicBezTo>
                  <a:cubicBezTo>
                    <a:pt x="5715" y="21540"/>
                    <a:pt x="5716" y="21519"/>
                    <a:pt x="5719" y="21493"/>
                  </a:cubicBezTo>
                  <a:cubicBezTo>
                    <a:pt x="5747" y="21486"/>
                    <a:pt x="5780" y="21475"/>
                    <a:pt x="5794" y="21514"/>
                  </a:cubicBezTo>
                  <a:close/>
                  <a:moveTo>
                    <a:pt x="5572" y="21130"/>
                  </a:moveTo>
                  <a:cubicBezTo>
                    <a:pt x="5574" y="21133"/>
                    <a:pt x="5576" y="21135"/>
                    <a:pt x="5578" y="21138"/>
                  </a:cubicBezTo>
                  <a:cubicBezTo>
                    <a:pt x="5579" y="21195"/>
                    <a:pt x="5574" y="21216"/>
                    <a:pt x="5565" y="21256"/>
                  </a:cubicBezTo>
                  <a:cubicBezTo>
                    <a:pt x="5564" y="21255"/>
                    <a:pt x="5562" y="21254"/>
                    <a:pt x="5561" y="21253"/>
                  </a:cubicBezTo>
                  <a:cubicBezTo>
                    <a:pt x="5558" y="21250"/>
                    <a:pt x="5556" y="21247"/>
                    <a:pt x="5553" y="21243"/>
                  </a:cubicBezTo>
                  <a:cubicBezTo>
                    <a:pt x="5553" y="21223"/>
                    <a:pt x="5553" y="21204"/>
                    <a:pt x="5553" y="21184"/>
                  </a:cubicBezTo>
                  <a:cubicBezTo>
                    <a:pt x="5552" y="21184"/>
                    <a:pt x="5552" y="21184"/>
                    <a:pt x="5551" y="21184"/>
                  </a:cubicBezTo>
                  <a:cubicBezTo>
                    <a:pt x="5545" y="21188"/>
                    <a:pt x="5534" y="21188"/>
                    <a:pt x="5531" y="21184"/>
                  </a:cubicBezTo>
                  <a:cubicBezTo>
                    <a:pt x="5527" y="21165"/>
                    <a:pt x="5531" y="21154"/>
                    <a:pt x="5534" y="21138"/>
                  </a:cubicBezTo>
                  <a:cubicBezTo>
                    <a:pt x="5550" y="21141"/>
                    <a:pt x="5561" y="21146"/>
                    <a:pt x="5572" y="21130"/>
                  </a:cubicBezTo>
                  <a:close/>
                  <a:moveTo>
                    <a:pt x="2494" y="7204"/>
                  </a:moveTo>
                  <a:cubicBezTo>
                    <a:pt x="2530" y="7204"/>
                    <a:pt x="2557" y="7246"/>
                    <a:pt x="2589" y="7263"/>
                  </a:cubicBezTo>
                  <a:cubicBezTo>
                    <a:pt x="2607" y="7268"/>
                    <a:pt x="2625" y="7273"/>
                    <a:pt x="2643" y="7278"/>
                  </a:cubicBezTo>
                  <a:cubicBezTo>
                    <a:pt x="2669" y="7307"/>
                    <a:pt x="2674" y="7378"/>
                    <a:pt x="2697" y="7412"/>
                  </a:cubicBezTo>
                  <a:cubicBezTo>
                    <a:pt x="2728" y="7458"/>
                    <a:pt x="2768" y="7451"/>
                    <a:pt x="2772" y="7551"/>
                  </a:cubicBezTo>
                  <a:cubicBezTo>
                    <a:pt x="2769" y="7559"/>
                    <a:pt x="2767" y="7566"/>
                    <a:pt x="2765" y="7574"/>
                  </a:cubicBezTo>
                  <a:cubicBezTo>
                    <a:pt x="2729" y="7576"/>
                    <a:pt x="2696" y="7547"/>
                    <a:pt x="2674" y="7518"/>
                  </a:cubicBezTo>
                  <a:cubicBezTo>
                    <a:pt x="2674" y="7514"/>
                    <a:pt x="2674" y="7509"/>
                    <a:pt x="2674" y="7505"/>
                  </a:cubicBezTo>
                  <a:cubicBezTo>
                    <a:pt x="2678" y="7493"/>
                    <a:pt x="2682" y="7481"/>
                    <a:pt x="2686" y="7469"/>
                  </a:cubicBezTo>
                  <a:cubicBezTo>
                    <a:pt x="2666" y="7467"/>
                    <a:pt x="2654" y="7468"/>
                    <a:pt x="2645" y="7487"/>
                  </a:cubicBezTo>
                  <a:cubicBezTo>
                    <a:pt x="2637" y="7482"/>
                    <a:pt x="2630" y="7477"/>
                    <a:pt x="2625" y="7466"/>
                  </a:cubicBezTo>
                  <a:cubicBezTo>
                    <a:pt x="2627" y="7452"/>
                    <a:pt x="2631" y="7442"/>
                    <a:pt x="2627" y="7433"/>
                  </a:cubicBezTo>
                  <a:cubicBezTo>
                    <a:pt x="2618" y="7414"/>
                    <a:pt x="2602" y="7411"/>
                    <a:pt x="2586" y="7407"/>
                  </a:cubicBezTo>
                  <a:cubicBezTo>
                    <a:pt x="2586" y="7402"/>
                    <a:pt x="2585" y="7397"/>
                    <a:pt x="2584" y="7392"/>
                  </a:cubicBezTo>
                  <a:cubicBezTo>
                    <a:pt x="2586" y="7384"/>
                    <a:pt x="2588" y="7376"/>
                    <a:pt x="2590" y="7368"/>
                  </a:cubicBezTo>
                  <a:cubicBezTo>
                    <a:pt x="2582" y="7356"/>
                    <a:pt x="2574" y="7344"/>
                    <a:pt x="2566" y="7332"/>
                  </a:cubicBezTo>
                  <a:cubicBezTo>
                    <a:pt x="2560" y="7335"/>
                    <a:pt x="2554" y="7337"/>
                    <a:pt x="2547" y="7340"/>
                  </a:cubicBezTo>
                  <a:cubicBezTo>
                    <a:pt x="2535" y="7336"/>
                    <a:pt x="2476" y="7238"/>
                    <a:pt x="2474" y="7214"/>
                  </a:cubicBezTo>
                  <a:cubicBezTo>
                    <a:pt x="2474" y="7213"/>
                    <a:pt x="2475" y="7212"/>
                    <a:pt x="2475" y="7211"/>
                  </a:cubicBezTo>
                  <a:cubicBezTo>
                    <a:pt x="2481" y="7209"/>
                    <a:pt x="2488" y="7206"/>
                    <a:pt x="2494" y="7204"/>
                  </a:cubicBezTo>
                  <a:close/>
                  <a:moveTo>
                    <a:pt x="2262" y="6722"/>
                  </a:moveTo>
                  <a:cubicBezTo>
                    <a:pt x="2255" y="6746"/>
                    <a:pt x="2252" y="6773"/>
                    <a:pt x="2248" y="6807"/>
                  </a:cubicBezTo>
                  <a:cubicBezTo>
                    <a:pt x="2234" y="6808"/>
                    <a:pt x="2228" y="6817"/>
                    <a:pt x="2217" y="6822"/>
                  </a:cubicBezTo>
                  <a:cubicBezTo>
                    <a:pt x="2204" y="6788"/>
                    <a:pt x="2181" y="6762"/>
                    <a:pt x="2188" y="6699"/>
                  </a:cubicBezTo>
                  <a:cubicBezTo>
                    <a:pt x="2210" y="6700"/>
                    <a:pt x="2248" y="6697"/>
                    <a:pt x="2262" y="6722"/>
                  </a:cubicBezTo>
                  <a:close/>
                  <a:moveTo>
                    <a:pt x="2215" y="6398"/>
                  </a:moveTo>
                  <a:cubicBezTo>
                    <a:pt x="2219" y="6416"/>
                    <a:pt x="2212" y="6427"/>
                    <a:pt x="2213" y="6441"/>
                  </a:cubicBezTo>
                  <a:cubicBezTo>
                    <a:pt x="2218" y="6471"/>
                    <a:pt x="2230" y="6483"/>
                    <a:pt x="2243" y="6498"/>
                  </a:cubicBezTo>
                  <a:cubicBezTo>
                    <a:pt x="2243" y="6522"/>
                    <a:pt x="2243" y="6546"/>
                    <a:pt x="2243" y="6570"/>
                  </a:cubicBezTo>
                  <a:cubicBezTo>
                    <a:pt x="2223" y="6542"/>
                    <a:pt x="2184" y="6489"/>
                    <a:pt x="2176" y="6444"/>
                  </a:cubicBezTo>
                  <a:cubicBezTo>
                    <a:pt x="2172" y="6424"/>
                    <a:pt x="2175" y="6405"/>
                    <a:pt x="2172" y="6390"/>
                  </a:cubicBezTo>
                  <a:cubicBezTo>
                    <a:pt x="2168" y="6372"/>
                    <a:pt x="2160" y="6358"/>
                    <a:pt x="2162" y="6336"/>
                  </a:cubicBezTo>
                  <a:cubicBezTo>
                    <a:pt x="2178" y="6344"/>
                    <a:pt x="2206" y="6374"/>
                    <a:pt x="2215" y="6398"/>
                  </a:cubicBezTo>
                  <a:close/>
                  <a:moveTo>
                    <a:pt x="2070" y="6153"/>
                  </a:moveTo>
                  <a:cubicBezTo>
                    <a:pt x="2078" y="6234"/>
                    <a:pt x="2086" y="6219"/>
                    <a:pt x="2074" y="6302"/>
                  </a:cubicBezTo>
                  <a:cubicBezTo>
                    <a:pt x="2073" y="6302"/>
                    <a:pt x="2073" y="6302"/>
                    <a:pt x="2072" y="6302"/>
                  </a:cubicBezTo>
                  <a:cubicBezTo>
                    <a:pt x="2072" y="6300"/>
                    <a:pt x="2072" y="6299"/>
                    <a:pt x="2072" y="6297"/>
                  </a:cubicBezTo>
                  <a:cubicBezTo>
                    <a:pt x="2060" y="6266"/>
                    <a:pt x="2035" y="6180"/>
                    <a:pt x="2041" y="6137"/>
                  </a:cubicBezTo>
                  <a:cubicBezTo>
                    <a:pt x="2051" y="6143"/>
                    <a:pt x="2060" y="6148"/>
                    <a:pt x="2070" y="6153"/>
                  </a:cubicBezTo>
                  <a:close/>
                  <a:moveTo>
                    <a:pt x="2003" y="6004"/>
                  </a:moveTo>
                  <a:cubicBezTo>
                    <a:pt x="2025" y="6016"/>
                    <a:pt x="2019" y="6030"/>
                    <a:pt x="2050" y="6027"/>
                  </a:cubicBezTo>
                  <a:cubicBezTo>
                    <a:pt x="2053" y="6054"/>
                    <a:pt x="2063" y="6080"/>
                    <a:pt x="2060" y="6109"/>
                  </a:cubicBezTo>
                  <a:cubicBezTo>
                    <a:pt x="2047" y="6097"/>
                    <a:pt x="2037" y="6090"/>
                    <a:pt x="2020" y="6083"/>
                  </a:cubicBezTo>
                  <a:cubicBezTo>
                    <a:pt x="2020" y="6104"/>
                    <a:pt x="2022" y="6119"/>
                    <a:pt x="2019" y="6132"/>
                  </a:cubicBezTo>
                  <a:cubicBezTo>
                    <a:pt x="2016" y="6127"/>
                    <a:pt x="2013" y="6122"/>
                    <a:pt x="2011" y="6117"/>
                  </a:cubicBezTo>
                  <a:cubicBezTo>
                    <a:pt x="1997" y="6097"/>
                    <a:pt x="1984" y="6077"/>
                    <a:pt x="1970" y="6058"/>
                  </a:cubicBezTo>
                  <a:cubicBezTo>
                    <a:pt x="1976" y="6038"/>
                    <a:pt x="1982" y="6021"/>
                    <a:pt x="1990" y="6006"/>
                  </a:cubicBezTo>
                  <a:cubicBezTo>
                    <a:pt x="1994" y="6005"/>
                    <a:pt x="1999" y="6004"/>
                    <a:pt x="2003" y="6004"/>
                  </a:cubicBezTo>
                  <a:close/>
                  <a:moveTo>
                    <a:pt x="917" y="6130"/>
                  </a:moveTo>
                  <a:cubicBezTo>
                    <a:pt x="931" y="6119"/>
                    <a:pt x="932" y="6100"/>
                    <a:pt x="937" y="6070"/>
                  </a:cubicBezTo>
                  <a:cubicBezTo>
                    <a:pt x="940" y="6070"/>
                    <a:pt x="943" y="6069"/>
                    <a:pt x="946" y="6068"/>
                  </a:cubicBezTo>
                  <a:cubicBezTo>
                    <a:pt x="972" y="6073"/>
                    <a:pt x="988" y="6085"/>
                    <a:pt x="997" y="6122"/>
                  </a:cubicBezTo>
                  <a:cubicBezTo>
                    <a:pt x="997" y="6123"/>
                    <a:pt x="997" y="6124"/>
                    <a:pt x="997" y="6124"/>
                  </a:cubicBezTo>
                  <a:cubicBezTo>
                    <a:pt x="978" y="6125"/>
                    <a:pt x="960" y="6124"/>
                    <a:pt x="949" y="6140"/>
                  </a:cubicBezTo>
                  <a:cubicBezTo>
                    <a:pt x="931" y="6166"/>
                    <a:pt x="930" y="6261"/>
                    <a:pt x="880" y="6207"/>
                  </a:cubicBezTo>
                  <a:cubicBezTo>
                    <a:pt x="870" y="6196"/>
                    <a:pt x="863" y="6194"/>
                    <a:pt x="858" y="6173"/>
                  </a:cubicBezTo>
                  <a:cubicBezTo>
                    <a:pt x="861" y="6135"/>
                    <a:pt x="877" y="6135"/>
                    <a:pt x="884" y="6104"/>
                  </a:cubicBezTo>
                  <a:cubicBezTo>
                    <a:pt x="893" y="6114"/>
                    <a:pt x="908" y="6145"/>
                    <a:pt x="917" y="6130"/>
                  </a:cubicBezTo>
                  <a:close/>
                  <a:moveTo>
                    <a:pt x="773" y="11375"/>
                  </a:moveTo>
                  <a:cubicBezTo>
                    <a:pt x="775" y="11374"/>
                    <a:pt x="776" y="11373"/>
                    <a:pt x="777" y="11373"/>
                  </a:cubicBezTo>
                  <a:cubicBezTo>
                    <a:pt x="789" y="11378"/>
                    <a:pt x="819" y="11400"/>
                    <a:pt x="824" y="11419"/>
                  </a:cubicBezTo>
                  <a:cubicBezTo>
                    <a:pt x="828" y="11434"/>
                    <a:pt x="829" y="11451"/>
                    <a:pt x="840" y="11460"/>
                  </a:cubicBezTo>
                  <a:cubicBezTo>
                    <a:pt x="833" y="11503"/>
                    <a:pt x="810" y="11485"/>
                    <a:pt x="796" y="11512"/>
                  </a:cubicBezTo>
                  <a:cubicBezTo>
                    <a:pt x="793" y="11520"/>
                    <a:pt x="790" y="11529"/>
                    <a:pt x="788" y="11538"/>
                  </a:cubicBezTo>
                  <a:cubicBezTo>
                    <a:pt x="787" y="11536"/>
                    <a:pt x="786" y="11534"/>
                    <a:pt x="785" y="11532"/>
                  </a:cubicBezTo>
                  <a:cubicBezTo>
                    <a:pt x="781" y="11527"/>
                    <a:pt x="776" y="11522"/>
                    <a:pt x="772" y="11517"/>
                  </a:cubicBezTo>
                  <a:cubicBezTo>
                    <a:pt x="772" y="11478"/>
                    <a:pt x="767" y="11460"/>
                    <a:pt x="765" y="11432"/>
                  </a:cubicBezTo>
                  <a:cubicBezTo>
                    <a:pt x="769" y="11424"/>
                    <a:pt x="773" y="11417"/>
                    <a:pt x="777" y="11409"/>
                  </a:cubicBezTo>
                  <a:cubicBezTo>
                    <a:pt x="776" y="11391"/>
                    <a:pt x="773" y="11390"/>
                    <a:pt x="773" y="11375"/>
                  </a:cubicBezTo>
                  <a:close/>
                  <a:moveTo>
                    <a:pt x="768" y="11311"/>
                  </a:moveTo>
                  <a:cubicBezTo>
                    <a:pt x="767" y="11314"/>
                    <a:pt x="767" y="11318"/>
                    <a:pt x="766" y="11321"/>
                  </a:cubicBezTo>
                  <a:cubicBezTo>
                    <a:pt x="760" y="11328"/>
                    <a:pt x="750" y="11340"/>
                    <a:pt x="741" y="11332"/>
                  </a:cubicBezTo>
                  <a:cubicBezTo>
                    <a:pt x="735" y="11322"/>
                    <a:pt x="729" y="11301"/>
                    <a:pt x="723" y="11290"/>
                  </a:cubicBezTo>
                  <a:cubicBezTo>
                    <a:pt x="725" y="11286"/>
                    <a:pt x="726" y="11282"/>
                    <a:pt x="727" y="11277"/>
                  </a:cubicBezTo>
                  <a:cubicBezTo>
                    <a:pt x="740" y="11280"/>
                    <a:pt x="760" y="11296"/>
                    <a:pt x="768" y="11311"/>
                  </a:cubicBezTo>
                  <a:close/>
                  <a:moveTo>
                    <a:pt x="638" y="11203"/>
                  </a:moveTo>
                  <a:cubicBezTo>
                    <a:pt x="648" y="11209"/>
                    <a:pt x="653" y="11234"/>
                    <a:pt x="662" y="11246"/>
                  </a:cubicBezTo>
                  <a:cubicBezTo>
                    <a:pt x="660" y="11250"/>
                    <a:pt x="659" y="11253"/>
                    <a:pt x="658" y="11257"/>
                  </a:cubicBezTo>
                  <a:cubicBezTo>
                    <a:pt x="657" y="11257"/>
                    <a:pt x="657" y="11257"/>
                    <a:pt x="656" y="11257"/>
                  </a:cubicBezTo>
                  <a:cubicBezTo>
                    <a:pt x="646" y="11254"/>
                    <a:pt x="642" y="11250"/>
                    <a:pt x="631" y="11252"/>
                  </a:cubicBezTo>
                  <a:cubicBezTo>
                    <a:pt x="628" y="11238"/>
                    <a:pt x="626" y="11224"/>
                    <a:pt x="623" y="11210"/>
                  </a:cubicBezTo>
                  <a:cubicBezTo>
                    <a:pt x="631" y="11211"/>
                    <a:pt x="633" y="11209"/>
                    <a:pt x="638" y="11203"/>
                  </a:cubicBezTo>
                  <a:close/>
                  <a:moveTo>
                    <a:pt x="415" y="6415"/>
                  </a:moveTo>
                  <a:cubicBezTo>
                    <a:pt x="425" y="6410"/>
                    <a:pt x="434" y="6403"/>
                    <a:pt x="444" y="6398"/>
                  </a:cubicBezTo>
                  <a:cubicBezTo>
                    <a:pt x="463" y="6401"/>
                    <a:pt x="494" y="6417"/>
                    <a:pt x="505" y="6439"/>
                  </a:cubicBezTo>
                  <a:cubicBezTo>
                    <a:pt x="504" y="6444"/>
                    <a:pt x="503" y="6449"/>
                    <a:pt x="502" y="6454"/>
                  </a:cubicBezTo>
                  <a:cubicBezTo>
                    <a:pt x="480" y="6456"/>
                    <a:pt x="455" y="6445"/>
                    <a:pt x="432" y="6465"/>
                  </a:cubicBezTo>
                  <a:cubicBezTo>
                    <a:pt x="411" y="6482"/>
                    <a:pt x="405" y="6537"/>
                    <a:pt x="370" y="6518"/>
                  </a:cubicBezTo>
                  <a:cubicBezTo>
                    <a:pt x="370" y="6505"/>
                    <a:pt x="370" y="6491"/>
                    <a:pt x="370" y="6477"/>
                  </a:cubicBezTo>
                  <a:cubicBezTo>
                    <a:pt x="394" y="6468"/>
                    <a:pt x="399" y="6436"/>
                    <a:pt x="415" y="6415"/>
                  </a:cubicBezTo>
                  <a:close/>
                  <a:moveTo>
                    <a:pt x="329" y="6513"/>
                  </a:moveTo>
                  <a:cubicBezTo>
                    <a:pt x="331" y="6508"/>
                    <a:pt x="334" y="6503"/>
                    <a:pt x="337" y="6498"/>
                  </a:cubicBezTo>
                  <a:cubicBezTo>
                    <a:pt x="344" y="6506"/>
                    <a:pt x="350" y="6513"/>
                    <a:pt x="357" y="6521"/>
                  </a:cubicBezTo>
                  <a:cubicBezTo>
                    <a:pt x="357" y="6525"/>
                    <a:pt x="358" y="6530"/>
                    <a:pt x="358" y="6534"/>
                  </a:cubicBezTo>
                  <a:cubicBezTo>
                    <a:pt x="355" y="6546"/>
                    <a:pt x="353" y="6545"/>
                    <a:pt x="348" y="6552"/>
                  </a:cubicBezTo>
                  <a:cubicBezTo>
                    <a:pt x="335" y="6548"/>
                    <a:pt x="328" y="6538"/>
                    <a:pt x="326" y="6513"/>
                  </a:cubicBezTo>
                  <a:cubicBezTo>
                    <a:pt x="327" y="6513"/>
                    <a:pt x="328" y="6513"/>
                    <a:pt x="329" y="6513"/>
                  </a:cubicBezTo>
                  <a:close/>
                  <a:moveTo>
                    <a:pt x="295" y="6534"/>
                  </a:moveTo>
                  <a:cubicBezTo>
                    <a:pt x="310" y="6538"/>
                    <a:pt x="330" y="6566"/>
                    <a:pt x="329" y="6591"/>
                  </a:cubicBezTo>
                  <a:cubicBezTo>
                    <a:pt x="322" y="6596"/>
                    <a:pt x="314" y="6601"/>
                    <a:pt x="307" y="6606"/>
                  </a:cubicBezTo>
                  <a:cubicBezTo>
                    <a:pt x="294" y="6612"/>
                    <a:pt x="278" y="6594"/>
                    <a:pt x="267" y="6609"/>
                  </a:cubicBezTo>
                  <a:cubicBezTo>
                    <a:pt x="258" y="6621"/>
                    <a:pt x="257" y="6641"/>
                    <a:pt x="246" y="6652"/>
                  </a:cubicBezTo>
                  <a:cubicBezTo>
                    <a:pt x="235" y="6647"/>
                    <a:pt x="221" y="6645"/>
                    <a:pt x="219" y="6622"/>
                  </a:cubicBezTo>
                  <a:cubicBezTo>
                    <a:pt x="228" y="6605"/>
                    <a:pt x="237" y="6589"/>
                    <a:pt x="246" y="6573"/>
                  </a:cubicBezTo>
                  <a:cubicBezTo>
                    <a:pt x="263" y="6554"/>
                    <a:pt x="281" y="6556"/>
                    <a:pt x="295" y="6534"/>
                  </a:cubicBezTo>
                  <a:close/>
                  <a:moveTo>
                    <a:pt x="105" y="6709"/>
                  </a:moveTo>
                  <a:cubicBezTo>
                    <a:pt x="111" y="6710"/>
                    <a:pt x="117" y="6711"/>
                    <a:pt x="123" y="6712"/>
                  </a:cubicBezTo>
                  <a:cubicBezTo>
                    <a:pt x="128" y="6722"/>
                    <a:pt x="135" y="6725"/>
                    <a:pt x="131" y="6737"/>
                  </a:cubicBezTo>
                  <a:cubicBezTo>
                    <a:pt x="126" y="6760"/>
                    <a:pt x="114" y="6783"/>
                    <a:pt x="102" y="6794"/>
                  </a:cubicBezTo>
                  <a:cubicBezTo>
                    <a:pt x="101" y="6793"/>
                    <a:pt x="100" y="6792"/>
                    <a:pt x="99" y="6792"/>
                  </a:cubicBezTo>
                  <a:cubicBezTo>
                    <a:pt x="99" y="6758"/>
                    <a:pt x="93" y="6739"/>
                    <a:pt x="87" y="6717"/>
                  </a:cubicBezTo>
                  <a:cubicBezTo>
                    <a:pt x="88" y="6716"/>
                    <a:pt x="88" y="6715"/>
                    <a:pt x="89" y="6714"/>
                  </a:cubicBezTo>
                  <a:cubicBezTo>
                    <a:pt x="94" y="6713"/>
                    <a:pt x="99" y="6711"/>
                    <a:pt x="105" y="6709"/>
                  </a:cubicBezTo>
                  <a:close/>
                  <a:moveTo>
                    <a:pt x="43" y="6817"/>
                  </a:moveTo>
                  <a:cubicBezTo>
                    <a:pt x="32" y="6822"/>
                    <a:pt x="21" y="6826"/>
                    <a:pt x="9" y="6830"/>
                  </a:cubicBezTo>
                  <a:cubicBezTo>
                    <a:pt x="6" y="6823"/>
                    <a:pt x="3" y="6816"/>
                    <a:pt x="0" y="6809"/>
                  </a:cubicBezTo>
                  <a:cubicBezTo>
                    <a:pt x="5" y="6793"/>
                    <a:pt x="11" y="6785"/>
                    <a:pt x="19" y="6773"/>
                  </a:cubicBezTo>
                  <a:cubicBezTo>
                    <a:pt x="32" y="6779"/>
                    <a:pt x="39" y="6793"/>
                    <a:pt x="43" y="6817"/>
                  </a:cubicBezTo>
                  <a:close/>
                  <a:moveTo>
                    <a:pt x="5714" y="9274"/>
                  </a:moveTo>
                  <a:cubicBezTo>
                    <a:pt x="5714" y="9271"/>
                    <a:pt x="5714" y="9269"/>
                    <a:pt x="5714" y="9266"/>
                  </a:cubicBezTo>
                  <a:cubicBezTo>
                    <a:pt x="5714" y="9269"/>
                    <a:pt x="5715" y="9271"/>
                    <a:pt x="5715" y="9274"/>
                  </a:cubicBezTo>
                  <a:cubicBezTo>
                    <a:pt x="5715" y="9274"/>
                    <a:pt x="5714" y="9274"/>
                    <a:pt x="5714" y="9274"/>
                  </a:cubicBezTo>
                  <a:close/>
                  <a:moveTo>
                    <a:pt x="5715" y="9282"/>
                  </a:moveTo>
                  <a:cubicBezTo>
                    <a:pt x="5715" y="9279"/>
                    <a:pt x="5715" y="9276"/>
                    <a:pt x="5715" y="9274"/>
                  </a:cubicBezTo>
                  <a:cubicBezTo>
                    <a:pt x="5716" y="9276"/>
                    <a:pt x="5716" y="9279"/>
                    <a:pt x="5717" y="9282"/>
                  </a:cubicBezTo>
                  <a:cubicBezTo>
                    <a:pt x="5716" y="9282"/>
                    <a:pt x="5716" y="9282"/>
                    <a:pt x="5715" y="9282"/>
                  </a:cubicBezTo>
                  <a:close/>
                  <a:moveTo>
                    <a:pt x="2672" y="3889"/>
                  </a:moveTo>
                  <a:cubicBezTo>
                    <a:pt x="2670" y="3866"/>
                    <a:pt x="2653" y="3823"/>
                    <a:pt x="2664" y="3802"/>
                  </a:cubicBezTo>
                  <a:cubicBezTo>
                    <a:pt x="2675" y="3792"/>
                    <a:pt x="2697" y="3774"/>
                    <a:pt x="2706" y="3781"/>
                  </a:cubicBezTo>
                  <a:cubicBezTo>
                    <a:pt x="2713" y="3813"/>
                    <a:pt x="2720" y="3840"/>
                    <a:pt x="2710" y="3874"/>
                  </a:cubicBezTo>
                  <a:cubicBezTo>
                    <a:pt x="2753" y="3946"/>
                    <a:pt x="2791" y="3815"/>
                    <a:pt x="2808" y="3794"/>
                  </a:cubicBezTo>
                  <a:cubicBezTo>
                    <a:pt x="2836" y="3761"/>
                    <a:pt x="2903" y="3821"/>
                    <a:pt x="2925" y="3838"/>
                  </a:cubicBezTo>
                  <a:cubicBezTo>
                    <a:pt x="3004" y="3898"/>
                    <a:pt x="3145" y="4021"/>
                    <a:pt x="3252" y="3987"/>
                  </a:cubicBezTo>
                  <a:cubicBezTo>
                    <a:pt x="3289" y="3976"/>
                    <a:pt x="3354" y="4057"/>
                    <a:pt x="3357" y="4111"/>
                  </a:cubicBezTo>
                  <a:cubicBezTo>
                    <a:pt x="3332" y="4123"/>
                    <a:pt x="3301" y="4118"/>
                    <a:pt x="3276" y="4137"/>
                  </a:cubicBezTo>
                  <a:cubicBezTo>
                    <a:pt x="3274" y="4157"/>
                    <a:pt x="3271" y="4178"/>
                    <a:pt x="3268" y="4198"/>
                  </a:cubicBezTo>
                  <a:cubicBezTo>
                    <a:pt x="3326" y="4214"/>
                    <a:pt x="3393" y="4262"/>
                    <a:pt x="3467" y="4240"/>
                  </a:cubicBezTo>
                  <a:cubicBezTo>
                    <a:pt x="3505" y="4227"/>
                    <a:pt x="3542" y="4200"/>
                    <a:pt x="3577" y="4193"/>
                  </a:cubicBezTo>
                  <a:cubicBezTo>
                    <a:pt x="3608" y="4187"/>
                    <a:pt x="3623" y="4228"/>
                    <a:pt x="3643" y="4242"/>
                  </a:cubicBezTo>
                  <a:cubicBezTo>
                    <a:pt x="3677" y="4267"/>
                    <a:pt x="3708" y="4265"/>
                    <a:pt x="3729" y="4312"/>
                  </a:cubicBezTo>
                  <a:cubicBezTo>
                    <a:pt x="3728" y="4321"/>
                    <a:pt x="3727" y="4331"/>
                    <a:pt x="3726" y="4340"/>
                  </a:cubicBezTo>
                  <a:cubicBezTo>
                    <a:pt x="3714" y="4342"/>
                    <a:pt x="3704" y="4357"/>
                    <a:pt x="3707" y="4373"/>
                  </a:cubicBezTo>
                  <a:cubicBezTo>
                    <a:pt x="3725" y="4403"/>
                    <a:pt x="3743" y="4434"/>
                    <a:pt x="3761" y="4464"/>
                  </a:cubicBezTo>
                  <a:cubicBezTo>
                    <a:pt x="3760" y="4443"/>
                    <a:pt x="3759" y="4422"/>
                    <a:pt x="3758" y="4402"/>
                  </a:cubicBezTo>
                  <a:cubicBezTo>
                    <a:pt x="3768" y="4398"/>
                    <a:pt x="3778" y="4393"/>
                    <a:pt x="3788" y="4389"/>
                  </a:cubicBezTo>
                  <a:cubicBezTo>
                    <a:pt x="3781" y="4316"/>
                    <a:pt x="3734" y="4318"/>
                    <a:pt x="3756" y="4185"/>
                  </a:cubicBezTo>
                  <a:cubicBezTo>
                    <a:pt x="3785" y="4183"/>
                    <a:pt x="3824" y="4174"/>
                    <a:pt x="3845" y="4152"/>
                  </a:cubicBezTo>
                  <a:cubicBezTo>
                    <a:pt x="3848" y="4128"/>
                    <a:pt x="3855" y="4123"/>
                    <a:pt x="3862" y="4108"/>
                  </a:cubicBezTo>
                  <a:cubicBezTo>
                    <a:pt x="3917" y="4103"/>
                    <a:pt x="3937" y="4172"/>
                    <a:pt x="4007" y="4155"/>
                  </a:cubicBezTo>
                  <a:cubicBezTo>
                    <a:pt x="4024" y="4201"/>
                    <a:pt x="4091" y="4260"/>
                    <a:pt x="4142" y="4237"/>
                  </a:cubicBezTo>
                  <a:cubicBezTo>
                    <a:pt x="4153" y="4232"/>
                    <a:pt x="4159" y="4220"/>
                    <a:pt x="4173" y="4219"/>
                  </a:cubicBezTo>
                  <a:cubicBezTo>
                    <a:pt x="4231" y="4216"/>
                    <a:pt x="4289" y="4222"/>
                    <a:pt x="4329" y="4191"/>
                  </a:cubicBezTo>
                  <a:cubicBezTo>
                    <a:pt x="4349" y="4220"/>
                    <a:pt x="4363" y="4262"/>
                    <a:pt x="4396" y="4260"/>
                  </a:cubicBezTo>
                  <a:cubicBezTo>
                    <a:pt x="4399" y="4243"/>
                    <a:pt x="4409" y="4203"/>
                    <a:pt x="4398" y="4183"/>
                  </a:cubicBezTo>
                  <a:cubicBezTo>
                    <a:pt x="4381" y="4149"/>
                    <a:pt x="4354" y="4159"/>
                    <a:pt x="4325" y="4144"/>
                  </a:cubicBezTo>
                  <a:cubicBezTo>
                    <a:pt x="4325" y="4131"/>
                    <a:pt x="4326" y="4118"/>
                    <a:pt x="4326" y="4106"/>
                  </a:cubicBezTo>
                  <a:cubicBezTo>
                    <a:pt x="4370" y="4093"/>
                    <a:pt x="4389" y="4117"/>
                    <a:pt x="4420" y="4139"/>
                  </a:cubicBezTo>
                  <a:cubicBezTo>
                    <a:pt x="4437" y="4151"/>
                    <a:pt x="4449" y="4149"/>
                    <a:pt x="4462" y="4162"/>
                  </a:cubicBezTo>
                  <a:cubicBezTo>
                    <a:pt x="4463" y="4199"/>
                    <a:pt x="4455" y="4230"/>
                    <a:pt x="4452" y="4263"/>
                  </a:cubicBezTo>
                  <a:cubicBezTo>
                    <a:pt x="4447" y="4336"/>
                    <a:pt x="4495" y="4353"/>
                    <a:pt x="4518" y="4371"/>
                  </a:cubicBezTo>
                  <a:cubicBezTo>
                    <a:pt x="4517" y="4296"/>
                    <a:pt x="4489" y="4215"/>
                    <a:pt x="4517" y="4165"/>
                  </a:cubicBezTo>
                  <a:cubicBezTo>
                    <a:pt x="4528" y="4166"/>
                    <a:pt x="4553" y="4171"/>
                    <a:pt x="4560" y="4160"/>
                  </a:cubicBezTo>
                  <a:cubicBezTo>
                    <a:pt x="4570" y="4136"/>
                    <a:pt x="4580" y="4112"/>
                    <a:pt x="4590" y="4088"/>
                  </a:cubicBezTo>
                  <a:cubicBezTo>
                    <a:pt x="4606" y="4066"/>
                    <a:pt x="4621" y="4090"/>
                    <a:pt x="4635" y="4057"/>
                  </a:cubicBezTo>
                  <a:cubicBezTo>
                    <a:pt x="4630" y="4032"/>
                    <a:pt x="4627" y="3989"/>
                    <a:pt x="4611" y="3987"/>
                  </a:cubicBezTo>
                  <a:cubicBezTo>
                    <a:pt x="4594" y="4002"/>
                    <a:pt x="4585" y="4002"/>
                    <a:pt x="4562" y="4000"/>
                  </a:cubicBezTo>
                  <a:cubicBezTo>
                    <a:pt x="4562" y="3999"/>
                    <a:pt x="4562" y="3998"/>
                    <a:pt x="4562" y="3997"/>
                  </a:cubicBezTo>
                  <a:cubicBezTo>
                    <a:pt x="4567" y="3982"/>
                    <a:pt x="4571" y="3967"/>
                    <a:pt x="4576" y="3951"/>
                  </a:cubicBezTo>
                  <a:cubicBezTo>
                    <a:pt x="4598" y="3947"/>
                    <a:pt x="4602" y="3926"/>
                    <a:pt x="4625" y="3925"/>
                  </a:cubicBezTo>
                  <a:cubicBezTo>
                    <a:pt x="4634" y="3948"/>
                    <a:pt x="4645" y="3966"/>
                    <a:pt x="4659" y="3980"/>
                  </a:cubicBezTo>
                  <a:cubicBezTo>
                    <a:pt x="4659" y="3942"/>
                    <a:pt x="4659" y="3904"/>
                    <a:pt x="4659" y="3866"/>
                  </a:cubicBezTo>
                  <a:cubicBezTo>
                    <a:pt x="4658" y="3866"/>
                    <a:pt x="4658" y="3866"/>
                    <a:pt x="4658" y="3866"/>
                  </a:cubicBezTo>
                  <a:cubicBezTo>
                    <a:pt x="4612" y="3894"/>
                    <a:pt x="4598" y="3842"/>
                    <a:pt x="4572" y="3830"/>
                  </a:cubicBezTo>
                  <a:cubicBezTo>
                    <a:pt x="4564" y="3833"/>
                    <a:pt x="4556" y="3835"/>
                    <a:pt x="4549" y="3838"/>
                  </a:cubicBezTo>
                  <a:cubicBezTo>
                    <a:pt x="4512" y="3827"/>
                    <a:pt x="4443" y="3780"/>
                    <a:pt x="4444" y="3699"/>
                  </a:cubicBezTo>
                  <a:cubicBezTo>
                    <a:pt x="4456" y="3689"/>
                    <a:pt x="4468" y="3664"/>
                    <a:pt x="4475" y="3645"/>
                  </a:cubicBezTo>
                  <a:cubicBezTo>
                    <a:pt x="4464" y="3619"/>
                    <a:pt x="4445" y="3601"/>
                    <a:pt x="4431" y="3583"/>
                  </a:cubicBezTo>
                  <a:cubicBezTo>
                    <a:pt x="4438" y="3535"/>
                    <a:pt x="4451" y="3508"/>
                    <a:pt x="4464" y="3475"/>
                  </a:cubicBezTo>
                  <a:cubicBezTo>
                    <a:pt x="4485" y="3472"/>
                    <a:pt x="4491" y="3493"/>
                    <a:pt x="4510" y="3498"/>
                  </a:cubicBezTo>
                  <a:cubicBezTo>
                    <a:pt x="4511" y="3485"/>
                    <a:pt x="4512" y="3472"/>
                    <a:pt x="4512" y="3459"/>
                  </a:cubicBezTo>
                  <a:cubicBezTo>
                    <a:pt x="4502" y="3445"/>
                    <a:pt x="4492" y="3427"/>
                    <a:pt x="4490" y="3397"/>
                  </a:cubicBezTo>
                  <a:cubicBezTo>
                    <a:pt x="4502" y="3391"/>
                    <a:pt x="4502" y="3366"/>
                    <a:pt x="4512" y="3359"/>
                  </a:cubicBezTo>
                  <a:cubicBezTo>
                    <a:pt x="4568" y="3323"/>
                    <a:pt x="4640" y="3405"/>
                    <a:pt x="4653" y="3459"/>
                  </a:cubicBezTo>
                  <a:cubicBezTo>
                    <a:pt x="4662" y="3494"/>
                    <a:pt x="4652" y="3528"/>
                    <a:pt x="4655" y="3562"/>
                  </a:cubicBezTo>
                  <a:cubicBezTo>
                    <a:pt x="4672" y="3577"/>
                    <a:pt x="4729" y="3678"/>
                    <a:pt x="4741" y="3706"/>
                  </a:cubicBezTo>
                  <a:cubicBezTo>
                    <a:pt x="4738" y="3717"/>
                    <a:pt x="4735" y="3727"/>
                    <a:pt x="4733" y="3737"/>
                  </a:cubicBezTo>
                  <a:cubicBezTo>
                    <a:pt x="4711" y="3737"/>
                    <a:pt x="4703" y="3746"/>
                    <a:pt x="4691" y="3763"/>
                  </a:cubicBezTo>
                  <a:cubicBezTo>
                    <a:pt x="4687" y="3782"/>
                    <a:pt x="4684" y="3801"/>
                    <a:pt x="4680" y="3820"/>
                  </a:cubicBezTo>
                  <a:cubicBezTo>
                    <a:pt x="4699" y="3822"/>
                    <a:pt x="4708" y="3841"/>
                    <a:pt x="4722" y="3848"/>
                  </a:cubicBezTo>
                  <a:cubicBezTo>
                    <a:pt x="4738" y="3856"/>
                    <a:pt x="4744" y="3843"/>
                    <a:pt x="4753" y="3838"/>
                  </a:cubicBezTo>
                  <a:cubicBezTo>
                    <a:pt x="4773" y="3826"/>
                    <a:pt x="4802" y="3859"/>
                    <a:pt x="4812" y="3874"/>
                  </a:cubicBezTo>
                  <a:cubicBezTo>
                    <a:pt x="4805" y="3898"/>
                    <a:pt x="4797" y="3909"/>
                    <a:pt x="4788" y="3928"/>
                  </a:cubicBezTo>
                  <a:cubicBezTo>
                    <a:pt x="4792" y="3955"/>
                    <a:pt x="4805" y="3961"/>
                    <a:pt x="4812" y="3982"/>
                  </a:cubicBezTo>
                  <a:cubicBezTo>
                    <a:pt x="4822" y="4013"/>
                    <a:pt x="4823" y="4064"/>
                    <a:pt x="4823" y="4113"/>
                  </a:cubicBezTo>
                  <a:cubicBezTo>
                    <a:pt x="4874" y="4094"/>
                    <a:pt x="4863" y="3974"/>
                    <a:pt x="4898" y="3923"/>
                  </a:cubicBezTo>
                  <a:cubicBezTo>
                    <a:pt x="4938" y="3929"/>
                    <a:pt x="4986" y="4035"/>
                    <a:pt x="4976" y="4121"/>
                  </a:cubicBezTo>
                  <a:cubicBezTo>
                    <a:pt x="4965" y="4120"/>
                    <a:pt x="4954" y="4119"/>
                    <a:pt x="4943" y="4118"/>
                  </a:cubicBezTo>
                  <a:cubicBezTo>
                    <a:pt x="4941" y="4132"/>
                    <a:pt x="4933" y="4162"/>
                    <a:pt x="4937" y="4183"/>
                  </a:cubicBezTo>
                  <a:cubicBezTo>
                    <a:pt x="4941" y="4209"/>
                    <a:pt x="4995" y="4320"/>
                    <a:pt x="5008" y="4343"/>
                  </a:cubicBezTo>
                  <a:cubicBezTo>
                    <a:pt x="5024" y="4337"/>
                    <a:pt x="5047" y="4319"/>
                    <a:pt x="5060" y="4304"/>
                  </a:cubicBezTo>
                  <a:cubicBezTo>
                    <a:pt x="5062" y="4222"/>
                    <a:pt x="5091" y="4223"/>
                    <a:pt x="5104" y="4170"/>
                  </a:cubicBezTo>
                  <a:cubicBezTo>
                    <a:pt x="5116" y="4126"/>
                    <a:pt x="5110" y="4056"/>
                    <a:pt x="5127" y="4023"/>
                  </a:cubicBezTo>
                  <a:cubicBezTo>
                    <a:pt x="5144" y="4025"/>
                    <a:pt x="5163" y="4034"/>
                    <a:pt x="5176" y="4021"/>
                  </a:cubicBezTo>
                  <a:cubicBezTo>
                    <a:pt x="5177" y="4006"/>
                    <a:pt x="5177" y="3991"/>
                    <a:pt x="5178" y="3977"/>
                  </a:cubicBezTo>
                  <a:cubicBezTo>
                    <a:pt x="5160" y="3955"/>
                    <a:pt x="5143" y="3934"/>
                    <a:pt x="5125" y="3913"/>
                  </a:cubicBezTo>
                  <a:cubicBezTo>
                    <a:pt x="5126" y="3884"/>
                    <a:pt x="5127" y="3856"/>
                    <a:pt x="5129" y="3827"/>
                  </a:cubicBezTo>
                  <a:cubicBezTo>
                    <a:pt x="5134" y="3819"/>
                    <a:pt x="5139" y="3810"/>
                    <a:pt x="5143" y="3802"/>
                  </a:cubicBezTo>
                  <a:cubicBezTo>
                    <a:pt x="5192" y="3801"/>
                    <a:pt x="5213" y="3813"/>
                    <a:pt x="5254" y="3838"/>
                  </a:cubicBezTo>
                  <a:cubicBezTo>
                    <a:pt x="5266" y="3845"/>
                    <a:pt x="5279" y="3851"/>
                    <a:pt x="5291" y="3858"/>
                  </a:cubicBezTo>
                  <a:cubicBezTo>
                    <a:pt x="5303" y="3880"/>
                    <a:pt x="5315" y="3901"/>
                    <a:pt x="5327" y="3923"/>
                  </a:cubicBezTo>
                  <a:cubicBezTo>
                    <a:pt x="5342" y="3922"/>
                    <a:pt x="5354" y="3911"/>
                    <a:pt x="5361" y="3925"/>
                  </a:cubicBezTo>
                  <a:cubicBezTo>
                    <a:pt x="5376" y="3940"/>
                    <a:pt x="5377" y="4026"/>
                    <a:pt x="5370" y="4044"/>
                  </a:cubicBezTo>
                  <a:cubicBezTo>
                    <a:pt x="5363" y="4052"/>
                    <a:pt x="5357" y="4059"/>
                    <a:pt x="5350" y="4067"/>
                  </a:cubicBezTo>
                  <a:cubicBezTo>
                    <a:pt x="5339" y="4056"/>
                    <a:pt x="5331" y="4033"/>
                    <a:pt x="5325" y="4013"/>
                  </a:cubicBezTo>
                  <a:cubicBezTo>
                    <a:pt x="5310" y="4014"/>
                    <a:pt x="5304" y="4027"/>
                    <a:pt x="5294" y="4036"/>
                  </a:cubicBezTo>
                  <a:cubicBezTo>
                    <a:pt x="5301" y="4161"/>
                    <a:pt x="5350" y="4206"/>
                    <a:pt x="5381" y="4283"/>
                  </a:cubicBezTo>
                  <a:cubicBezTo>
                    <a:pt x="5381" y="4343"/>
                    <a:pt x="5337" y="4434"/>
                    <a:pt x="5318" y="4453"/>
                  </a:cubicBezTo>
                  <a:cubicBezTo>
                    <a:pt x="5297" y="4474"/>
                    <a:pt x="5283" y="4473"/>
                    <a:pt x="5268" y="4502"/>
                  </a:cubicBezTo>
                  <a:cubicBezTo>
                    <a:pt x="5225" y="4483"/>
                    <a:pt x="5216" y="4373"/>
                    <a:pt x="5169" y="4368"/>
                  </a:cubicBezTo>
                  <a:cubicBezTo>
                    <a:pt x="5164" y="4376"/>
                    <a:pt x="5158" y="4384"/>
                    <a:pt x="5153" y="4391"/>
                  </a:cubicBezTo>
                  <a:cubicBezTo>
                    <a:pt x="5153" y="4393"/>
                    <a:pt x="5154" y="4395"/>
                    <a:pt x="5154" y="4397"/>
                  </a:cubicBezTo>
                  <a:cubicBezTo>
                    <a:pt x="5183" y="4419"/>
                    <a:pt x="5212" y="4473"/>
                    <a:pt x="5229" y="4518"/>
                  </a:cubicBezTo>
                  <a:cubicBezTo>
                    <a:pt x="5212" y="4522"/>
                    <a:pt x="5201" y="4513"/>
                    <a:pt x="5182" y="4518"/>
                  </a:cubicBezTo>
                  <a:cubicBezTo>
                    <a:pt x="5148" y="4526"/>
                    <a:pt x="5138" y="4513"/>
                    <a:pt x="5129" y="4456"/>
                  </a:cubicBezTo>
                  <a:cubicBezTo>
                    <a:pt x="5100" y="4455"/>
                    <a:pt x="5060" y="4452"/>
                    <a:pt x="5041" y="4474"/>
                  </a:cubicBezTo>
                  <a:cubicBezTo>
                    <a:pt x="5040" y="4479"/>
                    <a:pt x="5039" y="4484"/>
                    <a:pt x="5037" y="4489"/>
                  </a:cubicBezTo>
                  <a:cubicBezTo>
                    <a:pt x="5038" y="4489"/>
                    <a:pt x="5039" y="4489"/>
                    <a:pt x="5040" y="4489"/>
                  </a:cubicBezTo>
                  <a:cubicBezTo>
                    <a:pt x="5054" y="4516"/>
                    <a:pt x="5076" y="4523"/>
                    <a:pt x="5091" y="4546"/>
                  </a:cubicBezTo>
                  <a:cubicBezTo>
                    <a:pt x="5082" y="4580"/>
                    <a:pt x="5008" y="4720"/>
                    <a:pt x="4977" y="4703"/>
                  </a:cubicBezTo>
                  <a:cubicBezTo>
                    <a:pt x="4956" y="4692"/>
                    <a:pt x="4947" y="4659"/>
                    <a:pt x="4931" y="4639"/>
                  </a:cubicBezTo>
                  <a:cubicBezTo>
                    <a:pt x="4919" y="4631"/>
                    <a:pt x="4906" y="4623"/>
                    <a:pt x="4894" y="4616"/>
                  </a:cubicBezTo>
                  <a:cubicBezTo>
                    <a:pt x="4882" y="4604"/>
                    <a:pt x="4870" y="4593"/>
                    <a:pt x="4859" y="4582"/>
                  </a:cubicBezTo>
                  <a:cubicBezTo>
                    <a:pt x="4833" y="4570"/>
                    <a:pt x="4812" y="4593"/>
                    <a:pt x="4792" y="4597"/>
                  </a:cubicBezTo>
                  <a:cubicBezTo>
                    <a:pt x="4793" y="4598"/>
                    <a:pt x="4793" y="4599"/>
                    <a:pt x="4794" y="4600"/>
                  </a:cubicBezTo>
                  <a:cubicBezTo>
                    <a:pt x="4817" y="4614"/>
                    <a:pt x="4840" y="4627"/>
                    <a:pt x="4863" y="4641"/>
                  </a:cubicBezTo>
                  <a:cubicBezTo>
                    <a:pt x="4878" y="4663"/>
                    <a:pt x="4893" y="4686"/>
                    <a:pt x="4909" y="4708"/>
                  </a:cubicBezTo>
                  <a:cubicBezTo>
                    <a:pt x="4937" y="4741"/>
                    <a:pt x="4976" y="4756"/>
                    <a:pt x="5019" y="4760"/>
                  </a:cubicBezTo>
                  <a:cubicBezTo>
                    <a:pt x="5019" y="4760"/>
                    <a:pt x="5019" y="4761"/>
                    <a:pt x="5019" y="4762"/>
                  </a:cubicBezTo>
                  <a:cubicBezTo>
                    <a:pt x="5013" y="4792"/>
                    <a:pt x="5008" y="4822"/>
                    <a:pt x="5002" y="4852"/>
                  </a:cubicBezTo>
                  <a:cubicBezTo>
                    <a:pt x="4990" y="4888"/>
                    <a:pt x="4934" y="4979"/>
                    <a:pt x="4899" y="4968"/>
                  </a:cubicBezTo>
                  <a:cubicBezTo>
                    <a:pt x="4876" y="4961"/>
                    <a:pt x="4863" y="4940"/>
                    <a:pt x="4845" y="4927"/>
                  </a:cubicBezTo>
                  <a:cubicBezTo>
                    <a:pt x="4845" y="4973"/>
                    <a:pt x="4853" y="5009"/>
                    <a:pt x="4851" y="5043"/>
                  </a:cubicBezTo>
                  <a:cubicBezTo>
                    <a:pt x="4804" y="5050"/>
                    <a:pt x="4779" y="5017"/>
                    <a:pt x="4746" y="4999"/>
                  </a:cubicBezTo>
                  <a:cubicBezTo>
                    <a:pt x="4711" y="4989"/>
                    <a:pt x="4675" y="4979"/>
                    <a:pt x="4640" y="4968"/>
                  </a:cubicBezTo>
                  <a:cubicBezTo>
                    <a:pt x="4640" y="4969"/>
                    <a:pt x="4640" y="4970"/>
                    <a:pt x="4640" y="4971"/>
                  </a:cubicBezTo>
                  <a:cubicBezTo>
                    <a:pt x="4641" y="4971"/>
                    <a:pt x="4642" y="4971"/>
                    <a:pt x="4643" y="4971"/>
                  </a:cubicBezTo>
                  <a:cubicBezTo>
                    <a:pt x="4662" y="4994"/>
                    <a:pt x="4681" y="5017"/>
                    <a:pt x="4700" y="5040"/>
                  </a:cubicBezTo>
                  <a:cubicBezTo>
                    <a:pt x="4744" y="5064"/>
                    <a:pt x="4776" y="5060"/>
                    <a:pt x="4804" y="5110"/>
                  </a:cubicBezTo>
                  <a:cubicBezTo>
                    <a:pt x="4804" y="5118"/>
                    <a:pt x="4804" y="5125"/>
                    <a:pt x="4804" y="5133"/>
                  </a:cubicBezTo>
                  <a:cubicBezTo>
                    <a:pt x="4791" y="5152"/>
                    <a:pt x="4781" y="5166"/>
                    <a:pt x="4761" y="5174"/>
                  </a:cubicBezTo>
                  <a:cubicBezTo>
                    <a:pt x="4736" y="5184"/>
                    <a:pt x="4710" y="5158"/>
                    <a:pt x="4697" y="5174"/>
                  </a:cubicBezTo>
                  <a:cubicBezTo>
                    <a:pt x="4696" y="5178"/>
                    <a:pt x="4695" y="5181"/>
                    <a:pt x="4694" y="5185"/>
                  </a:cubicBezTo>
                  <a:cubicBezTo>
                    <a:pt x="4694" y="5185"/>
                    <a:pt x="4694" y="5186"/>
                    <a:pt x="4694" y="5187"/>
                  </a:cubicBezTo>
                  <a:cubicBezTo>
                    <a:pt x="4705" y="5199"/>
                    <a:pt x="4716" y="5211"/>
                    <a:pt x="4727" y="5223"/>
                  </a:cubicBezTo>
                  <a:cubicBezTo>
                    <a:pt x="4726" y="5225"/>
                    <a:pt x="4726" y="5227"/>
                    <a:pt x="4725" y="5228"/>
                  </a:cubicBezTo>
                  <a:cubicBezTo>
                    <a:pt x="4714" y="5274"/>
                    <a:pt x="4654" y="5311"/>
                    <a:pt x="4633" y="5362"/>
                  </a:cubicBezTo>
                  <a:cubicBezTo>
                    <a:pt x="4635" y="5382"/>
                    <a:pt x="4640" y="5409"/>
                    <a:pt x="4636" y="5421"/>
                  </a:cubicBezTo>
                  <a:cubicBezTo>
                    <a:pt x="4629" y="5447"/>
                    <a:pt x="4614" y="5437"/>
                    <a:pt x="4604" y="5455"/>
                  </a:cubicBezTo>
                  <a:cubicBezTo>
                    <a:pt x="4573" y="5515"/>
                    <a:pt x="4522" y="5799"/>
                    <a:pt x="4561" y="5903"/>
                  </a:cubicBezTo>
                  <a:cubicBezTo>
                    <a:pt x="4596" y="5935"/>
                    <a:pt x="4606" y="5910"/>
                    <a:pt x="4643" y="5921"/>
                  </a:cubicBezTo>
                  <a:cubicBezTo>
                    <a:pt x="4661" y="5954"/>
                    <a:pt x="4688" y="6076"/>
                    <a:pt x="4694" y="6132"/>
                  </a:cubicBezTo>
                  <a:cubicBezTo>
                    <a:pt x="4693" y="6160"/>
                    <a:pt x="4692" y="6187"/>
                    <a:pt x="4691" y="6215"/>
                  </a:cubicBezTo>
                  <a:cubicBezTo>
                    <a:pt x="4732" y="6214"/>
                    <a:pt x="4755" y="6165"/>
                    <a:pt x="4799" y="6178"/>
                  </a:cubicBezTo>
                  <a:cubicBezTo>
                    <a:pt x="4855" y="6196"/>
                    <a:pt x="4934" y="6261"/>
                    <a:pt x="4972" y="6320"/>
                  </a:cubicBezTo>
                  <a:cubicBezTo>
                    <a:pt x="4981" y="6345"/>
                    <a:pt x="4990" y="6370"/>
                    <a:pt x="5000" y="6395"/>
                  </a:cubicBezTo>
                  <a:cubicBezTo>
                    <a:pt x="5031" y="6410"/>
                    <a:pt x="5062" y="6426"/>
                    <a:pt x="5094" y="6441"/>
                  </a:cubicBezTo>
                  <a:cubicBezTo>
                    <a:pt x="5113" y="6453"/>
                    <a:pt x="5127" y="6479"/>
                    <a:pt x="5143" y="6493"/>
                  </a:cubicBezTo>
                  <a:cubicBezTo>
                    <a:pt x="5185" y="6527"/>
                    <a:pt x="5294" y="6487"/>
                    <a:pt x="5325" y="6549"/>
                  </a:cubicBezTo>
                  <a:cubicBezTo>
                    <a:pt x="5320" y="6587"/>
                    <a:pt x="5316" y="6625"/>
                    <a:pt x="5311" y="6663"/>
                  </a:cubicBezTo>
                  <a:cubicBezTo>
                    <a:pt x="5316" y="6682"/>
                    <a:pt x="5321" y="6702"/>
                    <a:pt x="5326" y="6722"/>
                  </a:cubicBezTo>
                  <a:cubicBezTo>
                    <a:pt x="5332" y="6785"/>
                    <a:pt x="5316" y="6825"/>
                    <a:pt x="5315" y="6871"/>
                  </a:cubicBezTo>
                  <a:cubicBezTo>
                    <a:pt x="5338" y="6912"/>
                    <a:pt x="5357" y="6915"/>
                    <a:pt x="5353" y="7002"/>
                  </a:cubicBezTo>
                  <a:cubicBezTo>
                    <a:pt x="5394" y="7006"/>
                    <a:pt x="5430" y="7070"/>
                    <a:pt x="5437" y="7137"/>
                  </a:cubicBezTo>
                  <a:cubicBezTo>
                    <a:pt x="5471" y="7136"/>
                    <a:pt x="5478" y="7185"/>
                    <a:pt x="5500" y="7206"/>
                  </a:cubicBezTo>
                  <a:cubicBezTo>
                    <a:pt x="5496" y="7183"/>
                    <a:pt x="5491" y="7163"/>
                    <a:pt x="5484" y="7144"/>
                  </a:cubicBezTo>
                  <a:cubicBezTo>
                    <a:pt x="5489" y="7118"/>
                    <a:pt x="5494" y="7107"/>
                    <a:pt x="5504" y="7093"/>
                  </a:cubicBezTo>
                  <a:cubicBezTo>
                    <a:pt x="5521" y="7104"/>
                    <a:pt x="5522" y="7137"/>
                    <a:pt x="5534" y="7157"/>
                  </a:cubicBezTo>
                  <a:cubicBezTo>
                    <a:pt x="5537" y="7117"/>
                    <a:pt x="5538" y="7097"/>
                    <a:pt x="5535" y="7059"/>
                  </a:cubicBezTo>
                  <a:cubicBezTo>
                    <a:pt x="5570" y="7008"/>
                    <a:pt x="5539" y="6934"/>
                    <a:pt x="5531" y="6871"/>
                  </a:cubicBezTo>
                  <a:cubicBezTo>
                    <a:pt x="5531" y="6855"/>
                    <a:pt x="5531" y="6839"/>
                    <a:pt x="5531" y="6822"/>
                  </a:cubicBezTo>
                  <a:cubicBezTo>
                    <a:pt x="5528" y="6797"/>
                    <a:pt x="5524" y="6773"/>
                    <a:pt x="5521" y="6748"/>
                  </a:cubicBezTo>
                  <a:cubicBezTo>
                    <a:pt x="5525" y="6748"/>
                    <a:pt x="5530" y="6748"/>
                    <a:pt x="5534" y="6748"/>
                  </a:cubicBezTo>
                  <a:cubicBezTo>
                    <a:pt x="5534" y="6683"/>
                    <a:pt x="5515" y="6708"/>
                    <a:pt x="5502" y="6676"/>
                  </a:cubicBezTo>
                  <a:cubicBezTo>
                    <a:pt x="5494" y="6657"/>
                    <a:pt x="5491" y="6620"/>
                    <a:pt x="5488" y="6593"/>
                  </a:cubicBezTo>
                  <a:cubicBezTo>
                    <a:pt x="5583" y="6562"/>
                    <a:pt x="5741" y="6324"/>
                    <a:pt x="5659" y="6094"/>
                  </a:cubicBezTo>
                  <a:cubicBezTo>
                    <a:pt x="5638" y="6036"/>
                    <a:pt x="5562" y="5975"/>
                    <a:pt x="5554" y="5916"/>
                  </a:cubicBezTo>
                  <a:cubicBezTo>
                    <a:pt x="5574" y="5887"/>
                    <a:pt x="5585" y="5855"/>
                    <a:pt x="5596" y="5808"/>
                  </a:cubicBezTo>
                  <a:cubicBezTo>
                    <a:pt x="5598" y="5794"/>
                    <a:pt x="5601" y="5780"/>
                    <a:pt x="5604" y="5766"/>
                  </a:cubicBezTo>
                  <a:cubicBezTo>
                    <a:pt x="5613" y="5748"/>
                    <a:pt x="5622" y="5765"/>
                    <a:pt x="5632" y="5736"/>
                  </a:cubicBezTo>
                  <a:cubicBezTo>
                    <a:pt x="5630" y="5714"/>
                    <a:pt x="5628" y="5693"/>
                    <a:pt x="5625" y="5671"/>
                  </a:cubicBezTo>
                  <a:cubicBezTo>
                    <a:pt x="5621" y="5657"/>
                    <a:pt x="5617" y="5642"/>
                    <a:pt x="5613" y="5628"/>
                  </a:cubicBezTo>
                  <a:cubicBezTo>
                    <a:pt x="5612" y="5606"/>
                    <a:pt x="5620" y="5595"/>
                    <a:pt x="5620" y="5568"/>
                  </a:cubicBezTo>
                  <a:cubicBezTo>
                    <a:pt x="5604" y="5566"/>
                    <a:pt x="5589" y="5565"/>
                    <a:pt x="5573" y="5563"/>
                  </a:cubicBezTo>
                  <a:cubicBezTo>
                    <a:pt x="5573" y="5562"/>
                    <a:pt x="5573" y="5562"/>
                    <a:pt x="5573" y="5561"/>
                  </a:cubicBezTo>
                  <a:cubicBezTo>
                    <a:pt x="5586" y="5515"/>
                    <a:pt x="5612" y="5480"/>
                    <a:pt x="5617" y="5419"/>
                  </a:cubicBezTo>
                  <a:cubicBezTo>
                    <a:pt x="5606" y="5405"/>
                    <a:pt x="5589" y="5387"/>
                    <a:pt x="5584" y="5362"/>
                  </a:cubicBezTo>
                  <a:cubicBezTo>
                    <a:pt x="5570" y="5304"/>
                    <a:pt x="5603" y="5232"/>
                    <a:pt x="5631" y="5239"/>
                  </a:cubicBezTo>
                  <a:cubicBezTo>
                    <a:pt x="5673" y="5249"/>
                    <a:pt x="5704" y="5286"/>
                    <a:pt x="5745" y="5301"/>
                  </a:cubicBezTo>
                  <a:cubicBezTo>
                    <a:pt x="5792" y="5317"/>
                    <a:pt x="5844" y="5247"/>
                    <a:pt x="5868" y="5267"/>
                  </a:cubicBezTo>
                  <a:cubicBezTo>
                    <a:pt x="5899" y="5292"/>
                    <a:pt x="5942" y="5374"/>
                    <a:pt x="5972" y="5414"/>
                  </a:cubicBezTo>
                  <a:cubicBezTo>
                    <a:pt x="5962" y="5446"/>
                    <a:pt x="5963" y="5444"/>
                    <a:pt x="5974" y="5470"/>
                  </a:cubicBezTo>
                  <a:cubicBezTo>
                    <a:pt x="6005" y="5483"/>
                    <a:pt x="6037" y="5519"/>
                    <a:pt x="6071" y="5535"/>
                  </a:cubicBezTo>
                  <a:cubicBezTo>
                    <a:pt x="6090" y="5544"/>
                    <a:pt x="6100" y="5515"/>
                    <a:pt x="6108" y="5519"/>
                  </a:cubicBezTo>
                  <a:cubicBezTo>
                    <a:pt x="6111" y="5526"/>
                    <a:pt x="6113" y="5533"/>
                    <a:pt x="6115" y="5540"/>
                  </a:cubicBezTo>
                  <a:cubicBezTo>
                    <a:pt x="6115" y="5556"/>
                    <a:pt x="6115" y="5569"/>
                    <a:pt x="6112" y="5579"/>
                  </a:cubicBezTo>
                  <a:cubicBezTo>
                    <a:pt x="6065" y="5621"/>
                    <a:pt x="6134" y="5805"/>
                    <a:pt x="6110" y="5872"/>
                  </a:cubicBezTo>
                  <a:cubicBezTo>
                    <a:pt x="6102" y="5871"/>
                    <a:pt x="6095" y="5870"/>
                    <a:pt x="6087" y="5870"/>
                  </a:cubicBezTo>
                  <a:cubicBezTo>
                    <a:pt x="6084" y="5908"/>
                    <a:pt x="6083" y="5919"/>
                    <a:pt x="6092" y="5942"/>
                  </a:cubicBezTo>
                  <a:cubicBezTo>
                    <a:pt x="6093" y="5942"/>
                    <a:pt x="6093" y="5942"/>
                    <a:pt x="6094" y="5942"/>
                  </a:cubicBezTo>
                  <a:cubicBezTo>
                    <a:pt x="6138" y="5913"/>
                    <a:pt x="6164" y="5870"/>
                    <a:pt x="6196" y="5960"/>
                  </a:cubicBezTo>
                  <a:cubicBezTo>
                    <a:pt x="6196" y="5976"/>
                    <a:pt x="6195" y="5979"/>
                    <a:pt x="6192" y="5988"/>
                  </a:cubicBezTo>
                  <a:cubicBezTo>
                    <a:pt x="6194" y="5996"/>
                    <a:pt x="6197" y="6004"/>
                    <a:pt x="6200" y="6011"/>
                  </a:cubicBezTo>
                  <a:cubicBezTo>
                    <a:pt x="6217" y="5995"/>
                    <a:pt x="6257" y="5996"/>
                    <a:pt x="6274" y="5973"/>
                  </a:cubicBezTo>
                  <a:cubicBezTo>
                    <a:pt x="6281" y="5949"/>
                    <a:pt x="6288" y="5924"/>
                    <a:pt x="6295" y="5900"/>
                  </a:cubicBezTo>
                  <a:cubicBezTo>
                    <a:pt x="6315" y="5903"/>
                    <a:pt x="6316" y="5944"/>
                    <a:pt x="6327" y="5965"/>
                  </a:cubicBezTo>
                  <a:cubicBezTo>
                    <a:pt x="6328" y="5965"/>
                    <a:pt x="6328" y="5965"/>
                    <a:pt x="6329" y="5965"/>
                  </a:cubicBezTo>
                  <a:cubicBezTo>
                    <a:pt x="6329" y="5872"/>
                    <a:pt x="6347" y="5857"/>
                    <a:pt x="6367" y="5808"/>
                  </a:cubicBezTo>
                  <a:cubicBezTo>
                    <a:pt x="6335" y="5723"/>
                    <a:pt x="6361" y="5752"/>
                    <a:pt x="6392" y="5713"/>
                  </a:cubicBezTo>
                  <a:cubicBezTo>
                    <a:pt x="6396" y="5695"/>
                    <a:pt x="6401" y="5678"/>
                    <a:pt x="6405" y="5661"/>
                  </a:cubicBezTo>
                  <a:cubicBezTo>
                    <a:pt x="6406" y="5663"/>
                    <a:pt x="6407" y="5664"/>
                    <a:pt x="6408" y="5666"/>
                  </a:cubicBezTo>
                  <a:cubicBezTo>
                    <a:pt x="6438" y="5694"/>
                    <a:pt x="6489" y="5864"/>
                    <a:pt x="6515" y="5921"/>
                  </a:cubicBezTo>
                  <a:cubicBezTo>
                    <a:pt x="6512" y="5943"/>
                    <a:pt x="6507" y="5947"/>
                    <a:pt x="6508" y="5975"/>
                  </a:cubicBezTo>
                  <a:cubicBezTo>
                    <a:pt x="6514" y="5974"/>
                    <a:pt x="6520" y="5973"/>
                    <a:pt x="6526" y="5973"/>
                  </a:cubicBezTo>
                  <a:cubicBezTo>
                    <a:pt x="6533" y="6089"/>
                    <a:pt x="6573" y="6033"/>
                    <a:pt x="6581" y="6117"/>
                  </a:cubicBezTo>
                  <a:cubicBezTo>
                    <a:pt x="6572" y="6120"/>
                    <a:pt x="6565" y="6127"/>
                    <a:pt x="6559" y="6137"/>
                  </a:cubicBezTo>
                  <a:cubicBezTo>
                    <a:pt x="6573" y="6171"/>
                    <a:pt x="6593" y="6184"/>
                    <a:pt x="6610" y="6210"/>
                  </a:cubicBezTo>
                  <a:cubicBezTo>
                    <a:pt x="6611" y="6226"/>
                    <a:pt x="6610" y="6241"/>
                    <a:pt x="6608" y="6251"/>
                  </a:cubicBezTo>
                  <a:cubicBezTo>
                    <a:pt x="6592" y="6260"/>
                    <a:pt x="6564" y="6238"/>
                    <a:pt x="6553" y="6251"/>
                  </a:cubicBezTo>
                  <a:cubicBezTo>
                    <a:pt x="6552" y="6252"/>
                    <a:pt x="6551" y="6252"/>
                    <a:pt x="6550" y="6253"/>
                  </a:cubicBezTo>
                  <a:cubicBezTo>
                    <a:pt x="6558" y="6275"/>
                    <a:pt x="6572" y="6341"/>
                    <a:pt x="6585" y="6351"/>
                  </a:cubicBezTo>
                  <a:cubicBezTo>
                    <a:pt x="6592" y="6351"/>
                    <a:pt x="6598" y="6351"/>
                    <a:pt x="6605" y="6351"/>
                  </a:cubicBezTo>
                  <a:cubicBezTo>
                    <a:pt x="6621" y="6362"/>
                    <a:pt x="6669" y="6435"/>
                    <a:pt x="6671" y="6472"/>
                  </a:cubicBezTo>
                  <a:cubicBezTo>
                    <a:pt x="6666" y="6493"/>
                    <a:pt x="6662" y="6513"/>
                    <a:pt x="6657" y="6534"/>
                  </a:cubicBezTo>
                  <a:cubicBezTo>
                    <a:pt x="6678" y="6536"/>
                    <a:pt x="6691" y="6513"/>
                    <a:pt x="6713" y="6518"/>
                  </a:cubicBezTo>
                  <a:cubicBezTo>
                    <a:pt x="6741" y="6526"/>
                    <a:pt x="6758" y="6562"/>
                    <a:pt x="6781" y="6580"/>
                  </a:cubicBezTo>
                  <a:cubicBezTo>
                    <a:pt x="6804" y="6591"/>
                    <a:pt x="6828" y="6603"/>
                    <a:pt x="6851" y="6614"/>
                  </a:cubicBezTo>
                  <a:cubicBezTo>
                    <a:pt x="6840" y="6652"/>
                    <a:pt x="6815" y="6654"/>
                    <a:pt x="6789" y="6665"/>
                  </a:cubicBezTo>
                  <a:cubicBezTo>
                    <a:pt x="6763" y="6677"/>
                    <a:pt x="6753" y="6720"/>
                    <a:pt x="6730" y="6732"/>
                  </a:cubicBezTo>
                  <a:cubicBezTo>
                    <a:pt x="6719" y="6734"/>
                    <a:pt x="6708" y="6736"/>
                    <a:pt x="6696" y="6737"/>
                  </a:cubicBezTo>
                  <a:cubicBezTo>
                    <a:pt x="6686" y="6753"/>
                    <a:pt x="6682" y="6794"/>
                    <a:pt x="6679" y="6822"/>
                  </a:cubicBezTo>
                  <a:cubicBezTo>
                    <a:pt x="6697" y="6808"/>
                    <a:pt x="6724" y="6804"/>
                    <a:pt x="6743" y="6784"/>
                  </a:cubicBezTo>
                  <a:cubicBezTo>
                    <a:pt x="6784" y="6741"/>
                    <a:pt x="6818" y="6630"/>
                    <a:pt x="6872" y="6730"/>
                  </a:cubicBezTo>
                  <a:cubicBezTo>
                    <a:pt x="6868" y="6742"/>
                    <a:pt x="6863" y="6750"/>
                    <a:pt x="6861" y="6768"/>
                  </a:cubicBezTo>
                  <a:cubicBezTo>
                    <a:pt x="6864" y="6776"/>
                    <a:pt x="6867" y="6784"/>
                    <a:pt x="6869" y="6792"/>
                  </a:cubicBezTo>
                  <a:cubicBezTo>
                    <a:pt x="6878" y="6783"/>
                    <a:pt x="6893" y="6762"/>
                    <a:pt x="6902" y="6766"/>
                  </a:cubicBezTo>
                  <a:cubicBezTo>
                    <a:pt x="6921" y="6772"/>
                    <a:pt x="6953" y="6805"/>
                    <a:pt x="6954" y="6846"/>
                  </a:cubicBezTo>
                  <a:cubicBezTo>
                    <a:pt x="6948" y="6873"/>
                    <a:pt x="6941" y="6906"/>
                    <a:pt x="6934" y="6931"/>
                  </a:cubicBezTo>
                  <a:cubicBezTo>
                    <a:pt x="6943" y="6953"/>
                    <a:pt x="6952" y="6975"/>
                    <a:pt x="6961" y="6998"/>
                  </a:cubicBezTo>
                  <a:cubicBezTo>
                    <a:pt x="6961" y="6999"/>
                    <a:pt x="6961" y="7001"/>
                    <a:pt x="6961" y="7002"/>
                  </a:cubicBezTo>
                  <a:cubicBezTo>
                    <a:pt x="6942" y="7030"/>
                    <a:pt x="6903" y="7098"/>
                    <a:pt x="6882" y="7111"/>
                  </a:cubicBezTo>
                  <a:cubicBezTo>
                    <a:pt x="6849" y="7117"/>
                    <a:pt x="6816" y="7123"/>
                    <a:pt x="6784" y="7129"/>
                  </a:cubicBezTo>
                  <a:cubicBezTo>
                    <a:pt x="6766" y="7166"/>
                    <a:pt x="6749" y="7203"/>
                    <a:pt x="6731" y="7240"/>
                  </a:cubicBezTo>
                  <a:cubicBezTo>
                    <a:pt x="6701" y="7283"/>
                    <a:pt x="6649" y="7285"/>
                    <a:pt x="6602" y="7299"/>
                  </a:cubicBezTo>
                  <a:cubicBezTo>
                    <a:pt x="6568" y="7295"/>
                    <a:pt x="6533" y="7292"/>
                    <a:pt x="6499" y="7288"/>
                  </a:cubicBezTo>
                  <a:cubicBezTo>
                    <a:pt x="6465" y="7281"/>
                    <a:pt x="6428" y="7302"/>
                    <a:pt x="6390" y="7291"/>
                  </a:cubicBezTo>
                  <a:cubicBezTo>
                    <a:pt x="6365" y="7283"/>
                    <a:pt x="6322" y="7277"/>
                    <a:pt x="6298" y="7294"/>
                  </a:cubicBezTo>
                  <a:cubicBezTo>
                    <a:pt x="6256" y="7321"/>
                    <a:pt x="6264" y="7399"/>
                    <a:pt x="6241" y="7430"/>
                  </a:cubicBezTo>
                  <a:cubicBezTo>
                    <a:pt x="6225" y="7452"/>
                    <a:pt x="6195" y="7445"/>
                    <a:pt x="6178" y="7464"/>
                  </a:cubicBezTo>
                  <a:cubicBezTo>
                    <a:pt x="6115" y="7536"/>
                    <a:pt x="6047" y="7695"/>
                    <a:pt x="6014" y="7827"/>
                  </a:cubicBezTo>
                  <a:cubicBezTo>
                    <a:pt x="6053" y="7768"/>
                    <a:pt x="6082" y="7684"/>
                    <a:pt x="6121" y="7628"/>
                  </a:cubicBezTo>
                  <a:cubicBezTo>
                    <a:pt x="6168" y="7561"/>
                    <a:pt x="6234" y="7529"/>
                    <a:pt x="6294" y="7484"/>
                  </a:cubicBezTo>
                  <a:cubicBezTo>
                    <a:pt x="6349" y="7443"/>
                    <a:pt x="6416" y="7445"/>
                    <a:pt x="6436" y="7546"/>
                  </a:cubicBezTo>
                  <a:cubicBezTo>
                    <a:pt x="6430" y="7571"/>
                    <a:pt x="6374" y="7631"/>
                    <a:pt x="6357" y="7634"/>
                  </a:cubicBezTo>
                  <a:cubicBezTo>
                    <a:pt x="6350" y="7627"/>
                    <a:pt x="6342" y="7622"/>
                    <a:pt x="6335" y="7616"/>
                  </a:cubicBezTo>
                  <a:cubicBezTo>
                    <a:pt x="6319" y="7608"/>
                    <a:pt x="6305" y="7625"/>
                    <a:pt x="6295" y="7631"/>
                  </a:cubicBezTo>
                  <a:cubicBezTo>
                    <a:pt x="6295" y="7632"/>
                    <a:pt x="6295" y="7633"/>
                    <a:pt x="6295" y="7634"/>
                  </a:cubicBezTo>
                  <a:cubicBezTo>
                    <a:pt x="6325" y="7639"/>
                    <a:pt x="6335" y="7659"/>
                    <a:pt x="6349" y="7695"/>
                  </a:cubicBezTo>
                  <a:cubicBezTo>
                    <a:pt x="6360" y="7685"/>
                    <a:pt x="6372" y="7675"/>
                    <a:pt x="6384" y="7664"/>
                  </a:cubicBezTo>
                  <a:cubicBezTo>
                    <a:pt x="6384" y="7669"/>
                    <a:pt x="6384" y="7673"/>
                    <a:pt x="6384" y="7677"/>
                  </a:cubicBezTo>
                  <a:cubicBezTo>
                    <a:pt x="6388" y="7674"/>
                    <a:pt x="6392" y="7671"/>
                    <a:pt x="6396" y="7667"/>
                  </a:cubicBezTo>
                  <a:cubicBezTo>
                    <a:pt x="6399" y="7671"/>
                    <a:pt x="6402" y="7676"/>
                    <a:pt x="6405" y="7680"/>
                  </a:cubicBezTo>
                  <a:cubicBezTo>
                    <a:pt x="6401" y="7688"/>
                    <a:pt x="6396" y="7697"/>
                    <a:pt x="6392" y="7706"/>
                  </a:cubicBezTo>
                  <a:cubicBezTo>
                    <a:pt x="6385" y="7758"/>
                    <a:pt x="6382" y="7742"/>
                    <a:pt x="6363" y="7778"/>
                  </a:cubicBezTo>
                  <a:cubicBezTo>
                    <a:pt x="6377" y="7777"/>
                    <a:pt x="6391" y="7775"/>
                    <a:pt x="6397" y="7788"/>
                  </a:cubicBezTo>
                  <a:cubicBezTo>
                    <a:pt x="6392" y="7805"/>
                    <a:pt x="6392" y="7816"/>
                    <a:pt x="6394" y="7837"/>
                  </a:cubicBezTo>
                  <a:cubicBezTo>
                    <a:pt x="6400" y="7834"/>
                    <a:pt x="6399" y="7834"/>
                    <a:pt x="6404" y="7845"/>
                  </a:cubicBezTo>
                  <a:cubicBezTo>
                    <a:pt x="6396" y="7911"/>
                    <a:pt x="6438" y="7902"/>
                    <a:pt x="6460" y="7922"/>
                  </a:cubicBezTo>
                  <a:cubicBezTo>
                    <a:pt x="6459" y="7923"/>
                    <a:pt x="6458" y="7924"/>
                    <a:pt x="6457" y="7924"/>
                  </a:cubicBezTo>
                  <a:cubicBezTo>
                    <a:pt x="6452" y="7928"/>
                    <a:pt x="6447" y="7931"/>
                    <a:pt x="6441" y="7935"/>
                  </a:cubicBezTo>
                  <a:cubicBezTo>
                    <a:pt x="6441" y="7936"/>
                    <a:pt x="6441" y="7937"/>
                    <a:pt x="6441" y="7937"/>
                  </a:cubicBezTo>
                  <a:cubicBezTo>
                    <a:pt x="6442" y="7937"/>
                    <a:pt x="6442" y="7937"/>
                    <a:pt x="6443" y="7937"/>
                  </a:cubicBezTo>
                  <a:cubicBezTo>
                    <a:pt x="6443" y="7937"/>
                    <a:pt x="6444" y="7937"/>
                    <a:pt x="6444" y="7937"/>
                  </a:cubicBezTo>
                  <a:cubicBezTo>
                    <a:pt x="6453" y="7941"/>
                    <a:pt x="6455" y="7955"/>
                    <a:pt x="6461" y="7960"/>
                  </a:cubicBezTo>
                  <a:cubicBezTo>
                    <a:pt x="6467" y="7960"/>
                    <a:pt x="6473" y="7959"/>
                    <a:pt x="6479" y="7958"/>
                  </a:cubicBezTo>
                  <a:cubicBezTo>
                    <a:pt x="6483" y="7963"/>
                    <a:pt x="6487" y="7968"/>
                    <a:pt x="6491" y="7974"/>
                  </a:cubicBezTo>
                  <a:cubicBezTo>
                    <a:pt x="6501" y="7982"/>
                    <a:pt x="6512" y="7958"/>
                    <a:pt x="6526" y="7971"/>
                  </a:cubicBezTo>
                  <a:cubicBezTo>
                    <a:pt x="6526" y="7973"/>
                    <a:pt x="6527" y="7975"/>
                    <a:pt x="6527" y="7976"/>
                  </a:cubicBezTo>
                  <a:cubicBezTo>
                    <a:pt x="6528" y="7976"/>
                    <a:pt x="6529" y="7976"/>
                    <a:pt x="6530" y="7976"/>
                  </a:cubicBezTo>
                  <a:cubicBezTo>
                    <a:pt x="6529" y="7981"/>
                    <a:pt x="6527" y="7986"/>
                    <a:pt x="6526" y="7992"/>
                  </a:cubicBezTo>
                  <a:cubicBezTo>
                    <a:pt x="6531" y="7988"/>
                    <a:pt x="6539" y="7991"/>
                    <a:pt x="6546" y="7986"/>
                  </a:cubicBezTo>
                  <a:cubicBezTo>
                    <a:pt x="6556" y="7979"/>
                    <a:pt x="6560" y="7962"/>
                    <a:pt x="6574" y="7958"/>
                  </a:cubicBezTo>
                  <a:cubicBezTo>
                    <a:pt x="6579" y="8002"/>
                    <a:pt x="6587" y="7973"/>
                    <a:pt x="6602" y="7984"/>
                  </a:cubicBezTo>
                  <a:cubicBezTo>
                    <a:pt x="6607" y="7992"/>
                    <a:pt x="6611" y="8001"/>
                    <a:pt x="6616" y="8010"/>
                  </a:cubicBezTo>
                  <a:cubicBezTo>
                    <a:pt x="6614" y="8013"/>
                    <a:pt x="6613" y="8016"/>
                    <a:pt x="6612" y="8020"/>
                  </a:cubicBezTo>
                  <a:cubicBezTo>
                    <a:pt x="6609" y="8022"/>
                    <a:pt x="6606" y="8025"/>
                    <a:pt x="6604" y="8028"/>
                  </a:cubicBezTo>
                  <a:cubicBezTo>
                    <a:pt x="6605" y="8030"/>
                    <a:pt x="6606" y="8033"/>
                    <a:pt x="6606" y="8035"/>
                  </a:cubicBezTo>
                  <a:cubicBezTo>
                    <a:pt x="6620" y="8034"/>
                    <a:pt x="6629" y="8034"/>
                    <a:pt x="6635" y="8048"/>
                  </a:cubicBezTo>
                  <a:cubicBezTo>
                    <a:pt x="6630" y="8052"/>
                    <a:pt x="6626" y="8055"/>
                    <a:pt x="6621" y="8058"/>
                  </a:cubicBezTo>
                  <a:cubicBezTo>
                    <a:pt x="6616" y="8052"/>
                    <a:pt x="6617" y="8048"/>
                    <a:pt x="6612" y="8053"/>
                  </a:cubicBezTo>
                  <a:cubicBezTo>
                    <a:pt x="6610" y="8055"/>
                    <a:pt x="6609" y="8057"/>
                    <a:pt x="6608" y="8058"/>
                  </a:cubicBezTo>
                  <a:cubicBezTo>
                    <a:pt x="6609" y="8061"/>
                    <a:pt x="6610" y="8064"/>
                    <a:pt x="6610" y="8066"/>
                  </a:cubicBezTo>
                  <a:cubicBezTo>
                    <a:pt x="6604" y="8065"/>
                    <a:pt x="6597" y="8064"/>
                    <a:pt x="6590" y="8064"/>
                  </a:cubicBezTo>
                  <a:cubicBezTo>
                    <a:pt x="6591" y="8067"/>
                    <a:pt x="6591" y="8070"/>
                    <a:pt x="6592" y="8074"/>
                  </a:cubicBezTo>
                  <a:cubicBezTo>
                    <a:pt x="6561" y="8075"/>
                    <a:pt x="6532" y="8115"/>
                    <a:pt x="6506" y="8133"/>
                  </a:cubicBezTo>
                  <a:cubicBezTo>
                    <a:pt x="6502" y="8126"/>
                    <a:pt x="6503" y="8124"/>
                    <a:pt x="6496" y="8120"/>
                  </a:cubicBezTo>
                  <a:cubicBezTo>
                    <a:pt x="6495" y="8121"/>
                    <a:pt x="6494" y="8122"/>
                    <a:pt x="6492" y="8123"/>
                  </a:cubicBezTo>
                  <a:cubicBezTo>
                    <a:pt x="6491" y="8129"/>
                    <a:pt x="6491" y="8135"/>
                    <a:pt x="6490" y="8141"/>
                  </a:cubicBezTo>
                  <a:cubicBezTo>
                    <a:pt x="6487" y="8138"/>
                    <a:pt x="6485" y="8136"/>
                    <a:pt x="6483" y="8133"/>
                  </a:cubicBezTo>
                  <a:cubicBezTo>
                    <a:pt x="6481" y="8151"/>
                    <a:pt x="6478" y="8148"/>
                    <a:pt x="6475" y="8161"/>
                  </a:cubicBezTo>
                  <a:cubicBezTo>
                    <a:pt x="6467" y="8160"/>
                    <a:pt x="6460" y="8158"/>
                    <a:pt x="6452" y="8156"/>
                  </a:cubicBezTo>
                  <a:cubicBezTo>
                    <a:pt x="6453" y="8150"/>
                    <a:pt x="6453" y="8144"/>
                    <a:pt x="6453" y="8138"/>
                  </a:cubicBezTo>
                  <a:cubicBezTo>
                    <a:pt x="6453" y="8139"/>
                    <a:pt x="6452" y="8140"/>
                    <a:pt x="6451" y="8141"/>
                  </a:cubicBezTo>
                  <a:cubicBezTo>
                    <a:pt x="6448" y="8152"/>
                    <a:pt x="6446" y="8155"/>
                    <a:pt x="6441" y="8161"/>
                  </a:cubicBezTo>
                  <a:cubicBezTo>
                    <a:pt x="6441" y="8161"/>
                    <a:pt x="6440" y="8161"/>
                    <a:pt x="6440" y="8161"/>
                  </a:cubicBezTo>
                  <a:cubicBezTo>
                    <a:pt x="6439" y="8157"/>
                    <a:pt x="6437" y="8153"/>
                    <a:pt x="6436" y="8149"/>
                  </a:cubicBezTo>
                  <a:cubicBezTo>
                    <a:pt x="6433" y="8149"/>
                    <a:pt x="6431" y="8149"/>
                    <a:pt x="6428" y="8149"/>
                  </a:cubicBezTo>
                  <a:cubicBezTo>
                    <a:pt x="6428" y="8171"/>
                    <a:pt x="6434" y="8172"/>
                    <a:pt x="6431" y="8192"/>
                  </a:cubicBezTo>
                  <a:cubicBezTo>
                    <a:pt x="6406" y="8193"/>
                    <a:pt x="6401" y="8247"/>
                    <a:pt x="6388" y="8262"/>
                  </a:cubicBezTo>
                  <a:cubicBezTo>
                    <a:pt x="6386" y="8260"/>
                    <a:pt x="6385" y="8259"/>
                    <a:pt x="6384" y="8257"/>
                  </a:cubicBezTo>
                  <a:cubicBezTo>
                    <a:pt x="6384" y="8263"/>
                    <a:pt x="6384" y="8269"/>
                    <a:pt x="6384" y="8275"/>
                  </a:cubicBezTo>
                  <a:cubicBezTo>
                    <a:pt x="6372" y="8273"/>
                    <a:pt x="6368" y="8273"/>
                    <a:pt x="6361" y="8280"/>
                  </a:cubicBezTo>
                  <a:cubicBezTo>
                    <a:pt x="6359" y="8289"/>
                    <a:pt x="6357" y="8299"/>
                    <a:pt x="6355" y="8308"/>
                  </a:cubicBezTo>
                  <a:cubicBezTo>
                    <a:pt x="6349" y="8296"/>
                    <a:pt x="6349" y="8296"/>
                    <a:pt x="6339" y="8300"/>
                  </a:cubicBezTo>
                  <a:cubicBezTo>
                    <a:pt x="6335" y="8288"/>
                    <a:pt x="6331" y="8275"/>
                    <a:pt x="6327" y="8262"/>
                  </a:cubicBezTo>
                  <a:cubicBezTo>
                    <a:pt x="6324" y="8269"/>
                    <a:pt x="6325" y="8268"/>
                    <a:pt x="6322" y="8270"/>
                  </a:cubicBezTo>
                  <a:cubicBezTo>
                    <a:pt x="6318" y="8234"/>
                    <a:pt x="6307" y="8197"/>
                    <a:pt x="6323" y="8164"/>
                  </a:cubicBezTo>
                  <a:cubicBezTo>
                    <a:pt x="6328" y="8155"/>
                    <a:pt x="6330" y="8164"/>
                    <a:pt x="6333" y="8149"/>
                  </a:cubicBezTo>
                  <a:cubicBezTo>
                    <a:pt x="6326" y="8156"/>
                    <a:pt x="6320" y="8164"/>
                    <a:pt x="6314" y="8172"/>
                  </a:cubicBezTo>
                  <a:cubicBezTo>
                    <a:pt x="6312" y="8170"/>
                    <a:pt x="6311" y="8168"/>
                    <a:pt x="6310" y="8166"/>
                  </a:cubicBezTo>
                  <a:cubicBezTo>
                    <a:pt x="6310" y="8165"/>
                    <a:pt x="6311" y="8163"/>
                    <a:pt x="6311" y="8161"/>
                  </a:cubicBezTo>
                  <a:cubicBezTo>
                    <a:pt x="6320" y="8152"/>
                    <a:pt x="6328" y="8142"/>
                    <a:pt x="6337" y="8133"/>
                  </a:cubicBezTo>
                  <a:cubicBezTo>
                    <a:pt x="6341" y="8139"/>
                    <a:pt x="6339" y="8140"/>
                    <a:pt x="6345" y="8138"/>
                  </a:cubicBezTo>
                  <a:cubicBezTo>
                    <a:pt x="6345" y="8137"/>
                    <a:pt x="6345" y="8137"/>
                    <a:pt x="6345" y="8136"/>
                  </a:cubicBezTo>
                  <a:cubicBezTo>
                    <a:pt x="6342" y="8133"/>
                    <a:pt x="6340" y="8130"/>
                    <a:pt x="6338" y="8128"/>
                  </a:cubicBezTo>
                  <a:cubicBezTo>
                    <a:pt x="6339" y="8128"/>
                    <a:pt x="6340" y="8128"/>
                    <a:pt x="6341" y="8128"/>
                  </a:cubicBezTo>
                  <a:cubicBezTo>
                    <a:pt x="6352" y="8104"/>
                    <a:pt x="6410" y="8037"/>
                    <a:pt x="6428" y="8038"/>
                  </a:cubicBezTo>
                  <a:cubicBezTo>
                    <a:pt x="6427" y="8047"/>
                    <a:pt x="6427" y="8057"/>
                    <a:pt x="6427" y="8066"/>
                  </a:cubicBezTo>
                  <a:cubicBezTo>
                    <a:pt x="6432" y="8068"/>
                    <a:pt x="6431" y="8069"/>
                    <a:pt x="6436" y="8077"/>
                  </a:cubicBezTo>
                  <a:cubicBezTo>
                    <a:pt x="6436" y="8070"/>
                    <a:pt x="6436" y="8064"/>
                    <a:pt x="6436" y="8058"/>
                  </a:cubicBezTo>
                  <a:cubicBezTo>
                    <a:pt x="6453" y="8052"/>
                    <a:pt x="6465" y="8037"/>
                    <a:pt x="6484" y="8038"/>
                  </a:cubicBezTo>
                  <a:cubicBezTo>
                    <a:pt x="6483" y="8035"/>
                    <a:pt x="6483" y="8033"/>
                    <a:pt x="6482" y="8030"/>
                  </a:cubicBezTo>
                  <a:cubicBezTo>
                    <a:pt x="6454" y="8025"/>
                    <a:pt x="6413" y="8018"/>
                    <a:pt x="6390" y="8040"/>
                  </a:cubicBezTo>
                  <a:cubicBezTo>
                    <a:pt x="6391" y="8029"/>
                    <a:pt x="6391" y="8027"/>
                    <a:pt x="6393" y="8020"/>
                  </a:cubicBezTo>
                  <a:cubicBezTo>
                    <a:pt x="6407" y="8011"/>
                    <a:pt x="6424" y="7987"/>
                    <a:pt x="6429" y="7960"/>
                  </a:cubicBezTo>
                  <a:cubicBezTo>
                    <a:pt x="6429" y="7960"/>
                    <a:pt x="6428" y="7960"/>
                    <a:pt x="6428" y="7960"/>
                  </a:cubicBezTo>
                  <a:cubicBezTo>
                    <a:pt x="6424" y="7965"/>
                    <a:pt x="6420" y="7969"/>
                    <a:pt x="6416" y="7974"/>
                  </a:cubicBezTo>
                  <a:cubicBezTo>
                    <a:pt x="6415" y="7957"/>
                    <a:pt x="6412" y="7950"/>
                    <a:pt x="6406" y="7943"/>
                  </a:cubicBezTo>
                  <a:cubicBezTo>
                    <a:pt x="6408" y="7950"/>
                    <a:pt x="6409" y="7958"/>
                    <a:pt x="6410" y="7966"/>
                  </a:cubicBezTo>
                  <a:cubicBezTo>
                    <a:pt x="6408" y="7975"/>
                    <a:pt x="6405" y="7984"/>
                    <a:pt x="6402" y="7994"/>
                  </a:cubicBezTo>
                  <a:cubicBezTo>
                    <a:pt x="6371" y="7996"/>
                    <a:pt x="6359" y="8047"/>
                    <a:pt x="6330" y="8053"/>
                  </a:cubicBezTo>
                  <a:cubicBezTo>
                    <a:pt x="6325" y="8048"/>
                    <a:pt x="6320" y="8043"/>
                    <a:pt x="6315" y="8038"/>
                  </a:cubicBezTo>
                  <a:cubicBezTo>
                    <a:pt x="6317" y="8043"/>
                    <a:pt x="6318" y="8048"/>
                    <a:pt x="6319" y="8053"/>
                  </a:cubicBezTo>
                  <a:cubicBezTo>
                    <a:pt x="6312" y="8061"/>
                    <a:pt x="6305" y="8069"/>
                    <a:pt x="6298" y="8077"/>
                  </a:cubicBezTo>
                  <a:cubicBezTo>
                    <a:pt x="6289" y="8063"/>
                    <a:pt x="6269" y="8056"/>
                    <a:pt x="6260" y="8071"/>
                  </a:cubicBezTo>
                  <a:cubicBezTo>
                    <a:pt x="6258" y="8068"/>
                    <a:pt x="6256" y="8064"/>
                    <a:pt x="6253" y="8061"/>
                  </a:cubicBezTo>
                  <a:cubicBezTo>
                    <a:pt x="6256" y="8070"/>
                    <a:pt x="6258" y="8080"/>
                    <a:pt x="6260" y="8089"/>
                  </a:cubicBezTo>
                  <a:cubicBezTo>
                    <a:pt x="6258" y="8095"/>
                    <a:pt x="6256" y="8101"/>
                    <a:pt x="6253" y="8107"/>
                  </a:cubicBezTo>
                  <a:cubicBezTo>
                    <a:pt x="6257" y="8107"/>
                    <a:pt x="6261" y="8107"/>
                    <a:pt x="6264" y="8107"/>
                  </a:cubicBezTo>
                  <a:cubicBezTo>
                    <a:pt x="6264" y="8114"/>
                    <a:pt x="6264" y="8113"/>
                    <a:pt x="6262" y="8120"/>
                  </a:cubicBezTo>
                  <a:cubicBezTo>
                    <a:pt x="6250" y="8131"/>
                    <a:pt x="6244" y="8141"/>
                    <a:pt x="6229" y="8136"/>
                  </a:cubicBezTo>
                  <a:cubicBezTo>
                    <a:pt x="6229" y="8149"/>
                    <a:pt x="6229" y="8147"/>
                    <a:pt x="6225" y="8154"/>
                  </a:cubicBezTo>
                  <a:cubicBezTo>
                    <a:pt x="6222" y="8149"/>
                    <a:pt x="6219" y="8145"/>
                    <a:pt x="6216" y="8141"/>
                  </a:cubicBezTo>
                  <a:cubicBezTo>
                    <a:pt x="6208" y="8151"/>
                    <a:pt x="6204" y="8168"/>
                    <a:pt x="6196" y="8180"/>
                  </a:cubicBezTo>
                  <a:cubicBezTo>
                    <a:pt x="6194" y="8172"/>
                    <a:pt x="6193" y="8164"/>
                    <a:pt x="6192" y="8156"/>
                  </a:cubicBezTo>
                  <a:cubicBezTo>
                    <a:pt x="6182" y="8161"/>
                    <a:pt x="6176" y="8172"/>
                    <a:pt x="6166" y="8169"/>
                  </a:cubicBezTo>
                  <a:cubicBezTo>
                    <a:pt x="6167" y="8177"/>
                    <a:pt x="6168" y="8185"/>
                    <a:pt x="6169" y="8192"/>
                  </a:cubicBezTo>
                  <a:cubicBezTo>
                    <a:pt x="6163" y="8189"/>
                    <a:pt x="6157" y="8185"/>
                    <a:pt x="6151" y="8182"/>
                  </a:cubicBezTo>
                  <a:cubicBezTo>
                    <a:pt x="6151" y="8180"/>
                    <a:pt x="6151" y="8179"/>
                    <a:pt x="6150" y="8177"/>
                  </a:cubicBezTo>
                  <a:cubicBezTo>
                    <a:pt x="6152" y="8168"/>
                    <a:pt x="6154" y="8160"/>
                    <a:pt x="6155" y="8151"/>
                  </a:cubicBezTo>
                  <a:cubicBezTo>
                    <a:pt x="6155" y="8150"/>
                    <a:pt x="6154" y="8149"/>
                    <a:pt x="6153" y="8149"/>
                  </a:cubicBezTo>
                  <a:cubicBezTo>
                    <a:pt x="6152" y="8149"/>
                    <a:pt x="6152" y="8149"/>
                    <a:pt x="6151" y="8149"/>
                  </a:cubicBezTo>
                  <a:cubicBezTo>
                    <a:pt x="6146" y="8178"/>
                    <a:pt x="6134" y="8221"/>
                    <a:pt x="6122" y="8239"/>
                  </a:cubicBezTo>
                  <a:cubicBezTo>
                    <a:pt x="6119" y="8235"/>
                    <a:pt x="6117" y="8232"/>
                    <a:pt x="6114" y="8228"/>
                  </a:cubicBezTo>
                  <a:cubicBezTo>
                    <a:pt x="6112" y="8237"/>
                    <a:pt x="6110" y="8245"/>
                    <a:pt x="6108" y="8254"/>
                  </a:cubicBezTo>
                  <a:cubicBezTo>
                    <a:pt x="6105" y="8252"/>
                    <a:pt x="6101" y="8251"/>
                    <a:pt x="6098" y="8249"/>
                  </a:cubicBezTo>
                  <a:cubicBezTo>
                    <a:pt x="6099" y="8243"/>
                    <a:pt x="6099" y="8237"/>
                    <a:pt x="6100" y="8231"/>
                  </a:cubicBezTo>
                  <a:cubicBezTo>
                    <a:pt x="6098" y="8234"/>
                    <a:pt x="6096" y="8238"/>
                    <a:pt x="6094" y="8241"/>
                  </a:cubicBezTo>
                  <a:cubicBezTo>
                    <a:pt x="6095" y="8261"/>
                    <a:pt x="6094" y="8258"/>
                    <a:pt x="6088" y="8272"/>
                  </a:cubicBezTo>
                  <a:cubicBezTo>
                    <a:pt x="6088" y="8272"/>
                    <a:pt x="6087" y="8272"/>
                    <a:pt x="6087" y="8272"/>
                  </a:cubicBezTo>
                  <a:cubicBezTo>
                    <a:pt x="6084" y="8270"/>
                    <a:pt x="6082" y="8267"/>
                    <a:pt x="6079" y="8264"/>
                  </a:cubicBezTo>
                  <a:cubicBezTo>
                    <a:pt x="6079" y="8260"/>
                    <a:pt x="6080" y="8256"/>
                    <a:pt x="6080" y="8252"/>
                  </a:cubicBezTo>
                  <a:cubicBezTo>
                    <a:pt x="6074" y="8256"/>
                    <a:pt x="6069" y="8260"/>
                    <a:pt x="6063" y="8264"/>
                  </a:cubicBezTo>
                  <a:cubicBezTo>
                    <a:pt x="6063" y="8274"/>
                    <a:pt x="6063" y="8283"/>
                    <a:pt x="6063" y="8293"/>
                  </a:cubicBezTo>
                  <a:cubicBezTo>
                    <a:pt x="6044" y="8303"/>
                    <a:pt x="6033" y="8371"/>
                    <a:pt x="6024" y="8401"/>
                  </a:cubicBezTo>
                  <a:cubicBezTo>
                    <a:pt x="6030" y="8421"/>
                    <a:pt x="6031" y="8418"/>
                    <a:pt x="6041" y="8424"/>
                  </a:cubicBezTo>
                  <a:cubicBezTo>
                    <a:pt x="6041" y="8427"/>
                    <a:pt x="6040" y="8429"/>
                    <a:pt x="6040" y="8432"/>
                  </a:cubicBezTo>
                  <a:cubicBezTo>
                    <a:pt x="6027" y="8439"/>
                    <a:pt x="6015" y="8445"/>
                    <a:pt x="6013" y="8473"/>
                  </a:cubicBezTo>
                  <a:cubicBezTo>
                    <a:pt x="6035" y="8477"/>
                    <a:pt x="6044" y="8512"/>
                    <a:pt x="6048" y="8550"/>
                  </a:cubicBezTo>
                  <a:cubicBezTo>
                    <a:pt x="6052" y="8553"/>
                    <a:pt x="6055" y="8556"/>
                    <a:pt x="6059" y="8558"/>
                  </a:cubicBezTo>
                  <a:cubicBezTo>
                    <a:pt x="6065" y="8553"/>
                    <a:pt x="6071" y="8548"/>
                    <a:pt x="6078" y="8543"/>
                  </a:cubicBezTo>
                  <a:cubicBezTo>
                    <a:pt x="6078" y="8538"/>
                    <a:pt x="6078" y="8534"/>
                    <a:pt x="6078" y="8530"/>
                  </a:cubicBezTo>
                  <a:cubicBezTo>
                    <a:pt x="6075" y="8530"/>
                    <a:pt x="6073" y="8530"/>
                    <a:pt x="6071" y="8530"/>
                  </a:cubicBezTo>
                  <a:cubicBezTo>
                    <a:pt x="6068" y="8522"/>
                    <a:pt x="6066" y="8514"/>
                    <a:pt x="6063" y="8507"/>
                  </a:cubicBezTo>
                  <a:cubicBezTo>
                    <a:pt x="6063" y="8506"/>
                    <a:pt x="6063" y="8505"/>
                    <a:pt x="6063" y="8504"/>
                  </a:cubicBezTo>
                  <a:cubicBezTo>
                    <a:pt x="6066" y="8506"/>
                    <a:pt x="6070" y="8507"/>
                    <a:pt x="6074" y="8509"/>
                  </a:cubicBezTo>
                  <a:cubicBezTo>
                    <a:pt x="6078" y="8527"/>
                    <a:pt x="6082" y="8535"/>
                    <a:pt x="6082" y="8563"/>
                  </a:cubicBezTo>
                  <a:cubicBezTo>
                    <a:pt x="6066" y="8570"/>
                    <a:pt x="6051" y="8577"/>
                    <a:pt x="6036" y="8584"/>
                  </a:cubicBezTo>
                  <a:cubicBezTo>
                    <a:pt x="6036" y="8571"/>
                    <a:pt x="6036" y="8562"/>
                    <a:pt x="6033" y="8556"/>
                  </a:cubicBezTo>
                  <a:cubicBezTo>
                    <a:pt x="6033" y="8556"/>
                    <a:pt x="6032" y="8556"/>
                    <a:pt x="6032" y="8556"/>
                  </a:cubicBezTo>
                  <a:cubicBezTo>
                    <a:pt x="6029" y="8572"/>
                    <a:pt x="6019" y="8591"/>
                    <a:pt x="6006" y="8592"/>
                  </a:cubicBezTo>
                  <a:cubicBezTo>
                    <a:pt x="6006" y="8591"/>
                    <a:pt x="6005" y="8590"/>
                    <a:pt x="6004" y="8589"/>
                  </a:cubicBezTo>
                  <a:cubicBezTo>
                    <a:pt x="6003" y="8572"/>
                    <a:pt x="6006" y="8559"/>
                    <a:pt x="6005" y="8550"/>
                  </a:cubicBezTo>
                  <a:cubicBezTo>
                    <a:pt x="5999" y="8555"/>
                    <a:pt x="5992" y="8555"/>
                    <a:pt x="5992" y="8556"/>
                  </a:cubicBezTo>
                  <a:cubicBezTo>
                    <a:pt x="5990" y="8573"/>
                    <a:pt x="5988" y="8590"/>
                    <a:pt x="5986" y="8607"/>
                  </a:cubicBezTo>
                  <a:cubicBezTo>
                    <a:pt x="5916" y="8607"/>
                    <a:pt x="5869" y="8643"/>
                    <a:pt x="5829" y="8697"/>
                  </a:cubicBezTo>
                  <a:cubicBezTo>
                    <a:pt x="5832" y="8678"/>
                    <a:pt x="5835" y="8659"/>
                    <a:pt x="5839" y="8640"/>
                  </a:cubicBezTo>
                  <a:cubicBezTo>
                    <a:pt x="5835" y="8662"/>
                    <a:pt x="5831" y="8683"/>
                    <a:pt x="5827" y="8705"/>
                  </a:cubicBezTo>
                  <a:cubicBezTo>
                    <a:pt x="5820" y="8702"/>
                    <a:pt x="5819" y="8706"/>
                    <a:pt x="5813" y="8715"/>
                  </a:cubicBezTo>
                  <a:cubicBezTo>
                    <a:pt x="5814" y="8718"/>
                    <a:pt x="5814" y="8720"/>
                    <a:pt x="5814" y="8723"/>
                  </a:cubicBezTo>
                  <a:cubicBezTo>
                    <a:pt x="5820" y="8736"/>
                    <a:pt x="5822" y="8741"/>
                    <a:pt x="5833" y="8743"/>
                  </a:cubicBezTo>
                  <a:cubicBezTo>
                    <a:pt x="5830" y="8788"/>
                    <a:pt x="5820" y="8829"/>
                    <a:pt x="5813" y="8867"/>
                  </a:cubicBezTo>
                  <a:cubicBezTo>
                    <a:pt x="5810" y="8865"/>
                    <a:pt x="5808" y="8864"/>
                    <a:pt x="5805" y="8862"/>
                  </a:cubicBezTo>
                  <a:cubicBezTo>
                    <a:pt x="5805" y="8899"/>
                    <a:pt x="5784" y="8933"/>
                    <a:pt x="5773" y="8949"/>
                  </a:cubicBezTo>
                  <a:cubicBezTo>
                    <a:pt x="5772" y="8949"/>
                    <a:pt x="5771" y="8948"/>
                    <a:pt x="5770" y="8947"/>
                  </a:cubicBezTo>
                  <a:cubicBezTo>
                    <a:pt x="5770" y="8946"/>
                    <a:pt x="5770" y="8945"/>
                    <a:pt x="5770" y="8944"/>
                  </a:cubicBezTo>
                  <a:cubicBezTo>
                    <a:pt x="5772" y="8930"/>
                    <a:pt x="5774" y="8926"/>
                    <a:pt x="5773" y="8911"/>
                  </a:cubicBezTo>
                  <a:cubicBezTo>
                    <a:pt x="5748" y="8912"/>
                    <a:pt x="5745" y="8884"/>
                    <a:pt x="5734" y="8854"/>
                  </a:cubicBezTo>
                  <a:cubicBezTo>
                    <a:pt x="5738" y="8844"/>
                    <a:pt x="5743" y="8838"/>
                    <a:pt x="5746" y="8826"/>
                  </a:cubicBezTo>
                  <a:cubicBezTo>
                    <a:pt x="5746" y="8825"/>
                    <a:pt x="5745" y="8824"/>
                    <a:pt x="5745" y="8823"/>
                  </a:cubicBezTo>
                  <a:cubicBezTo>
                    <a:pt x="5738" y="8831"/>
                    <a:pt x="5736" y="8840"/>
                    <a:pt x="5731" y="8849"/>
                  </a:cubicBezTo>
                  <a:cubicBezTo>
                    <a:pt x="5735" y="8884"/>
                    <a:pt x="5747" y="8954"/>
                    <a:pt x="5763" y="8968"/>
                  </a:cubicBezTo>
                  <a:cubicBezTo>
                    <a:pt x="5764" y="8984"/>
                    <a:pt x="5765" y="9000"/>
                    <a:pt x="5766" y="9016"/>
                  </a:cubicBezTo>
                  <a:cubicBezTo>
                    <a:pt x="5763" y="9043"/>
                    <a:pt x="5752" y="9050"/>
                    <a:pt x="5745" y="9073"/>
                  </a:cubicBezTo>
                  <a:cubicBezTo>
                    <a:pt x="5740" y="9095"/>
                    <a:pt x="5735" y="9118"/>
                    <a:pt x="5730" y="9140"/>
                  </a:cubicBezTo>
                  <a:cubicBezTo>
                    <a:pt x="5727" y="9145"/>
                    <a:pt x="5727" y="9142"/>
                    <a:pt x="5723" y="9143"/>
                  </a:cubicBezTo>
                  <a:cubicBezTo>
                    <a:pt x="5720" y="9158"/>
                    <a:pt x="5716" y="9173"/>
                    <a:pt x="5713" y="9189"/>
                  </a:cubicBezTo>
                  <a:cubicBezTo>
                    <a:pt x="5711" y="9190"/>
                    <a:pt x="5709" y="9191"/>
                    <a:pt x="5707" y="9191"/>
                  </a:cubicBezTo>
                  <a:cubicBezTo>
                    <a:pt x="5706" y="9186"/>
                    <a:pt x="5705" y="9181"/>
                    <a:pt x="5704" y="9176"/>
                  </a:cubicBezTo>
                  <a:cubicBezTo>
                    <a:pt x="5710" y="9138"/>
                    <a:pt x="5720" y="9112"/>
                    <a:pt x="5729" y="9083"/>
                  </a:cubicBezTo>
                  <a:cubicBezTo>
                    <a:pt x="5724" y="9078"/>
                    <a:pt x="5723" y="9079"/>
                    <a:pt x="5718" y="9083"/>
                  </a:cubicBezTo>
                  <a:cubicBezTo>
                    <a:pt x="5717" y="9083"/>
                    <a:pt x="5717" y="9083"/>
                    <a:pt x="5717" y="9083"/>
                  </a:cubicBezTo>
                  <a:cubicBezTo>
                    <a:pt x="5717" y="9083"/>
                    <a:pt x="5717" y="9082"/>
                    <a:pt x="5717" y="9081"/>
                  </a:cubicBezTo>
                  <a:cubicBezTo>
                    <a:pt x="5718" y="9076"/>
                    <a:pt x="5719" y="9070"/>
                    <a:pt x="5721" y="9065"/>
                  </a:cubicBezTo>
                  <a:cubicBezTo>
                    <a:pt x="5717" y="9062"/>
                    <a:pt x="5714" y="9059"/>
                    <a:pt x="5711" y="9055"/>
                  </a:cubicBezTo>
                  <a:cubicBezTo>
                    <a:pt x="5715" y="9040"/>
                    <a:pt x="5716" y="9049"/>
                    <a:pt x="5717" y="9027"/>
                  </a:cubicBezTo>
                  <a:cubicBezTo>
                    <a:pt x="5712" y="9032"/>
                    <a:pt x="5708" y="9037"/>
                    <a:pt x="5703" y="9042"/>
                  </a:cubicBezTo>
                  <a:cubicBezTo>
                    <a:pt x="5700" y="9038"/>
                    <a:pt x="5696" y="9034"/>
                    <a:pt x="5692" y="9029"/>
                  </a:cubicBezTo>
                  <a:cubicBezTo>
                    <a:pt x="5690" y="9023"/>
                    <a:pt x="5688" y="9017"/>
                    <a:pt x="5686" y="9011"/>
                  </a:cubicBezTo>
                  <a:cubicBezTo>
                    <a:pt x="5686" y="9009"/>
                    <a:pt x="5687" y="9008"/>
                    <a:pt x="5687" y="9006"/>
                  </a:cubicBezTo>
                  <a:cubicBezTo>
                    <a:pt x="5693" y="9002"/>
                    <a:pt x="5700" y="8998"/>
                    <a:pt x="5706" y="8993"/>
                  </a:cubicBezTo>
                  <a:cubicBezTo>
                    <a:pt x="5705" y="8991"/>
                    <a:pt x="5704" y="8988"/>
                    <a:pt x="5703" y="8986"/>
                  </a:cubicBezTo>
                  <a:cubicBezTo>
                    <a:pt x="5692" y="8976"/>
                    <a:pt x="5694" y="8970"/>
                    <a:pt x="5684" y="8980"/>
                  </a:cubicBezTo>
                  <a:cubicBezTo>
                    <a:pt x="5684" y="8979"/>
                    <a:pt x="5684" y="8979"/>
                    <a:pt x="5684" y="8978"/>
                  </a:cubicBezTo>
                  <a:cubicBezTo>
                    <a:pt x="5685" y="8972"/>
                    <a:pt x="5686" y="8968"/>
                    <a:pt x="5687" y="8962"/>
                  </a:cubicBezTo>
                  <a:cubicBezTo>
                    <a:pt x="5688" y="8962"/>
                    <a:pt x="5689" y="8961"/>
                    <a:pt x="5690" y="8960"/>
                  </a:cubicBezTo>
                  <a:cubicBezTo>
                    <a:pt x="5692" y="8962"/>
                    <a:pt x="5695" y="8965"/>
                    <a:pt x="5698" y="8968"/>
                  </a:cubicBezTo>
                  <a:cubicBezTo>
                    <a:pt x="5698" y="8964"/>
                    <a:pt x="5698" y="8961"/>
                    <a:pt x="5698" y="8957"/>
                  </a:cubicBezTo>
                  <a:cubicBezTo>
                    <a:pt x="5697" y="8955"/>
                    <a:pt x="5697" y="8954"/>
                    <a:pt x="5696" y="8952"/>
                  </a:cubicBezTo>
                  <a:cubicBezTo>
                    <a:pt x="5690" y="8950"/>
                    <a:pt x="5688" y="8949"/>
                    <a:pt x="5684" y="8942"/>
                  </a:cubicBezTo>
                  <a:cubicBezTo>
                    <a:pt x="5685" y="8939"/>
                    <a:pt x="5686" y="8937"/>
                    <a:pt x="5687" y="8934"/>
                  </a:cubicBezTo>
                  <a:cubicBezTo>
                    <a:pt x="5698" y="8934"/>
                    <a:pt x="5699" y="8930"/>
                    <a:pt x="5702" y="8916"/>
                  </a:cubicBezTo>
                  <a:cubicBezTo>
                    <a:pt x="5698" y="8916"/>
                    <a:pt x="5695" y="8916"/>
                    <a:pt x="5691" y="8916"/>
                  </a:cubicBezTo>
                  <a:cubicBezTo>
                    <a:pt x="5691" y="8915"/>
                    <a:pt x="5691" y="8914"/>
                    <a:pt x="5691" y="8913"/>
                  </a:cubicBezTo>
                  <a:cubicBezTo>
                    <a:pt x="5693" y="8906"/>
                    <a:pt x="5696" y="8900"/>
                    <a:pt x="5698" y="8893"/>
                  </a:cubicBezTo>
                  <a:cubicBezTo>
                    <a:pt x="5703" y="8890"/>
                    <a:pt x="5708" y="8888"/>
                    <a:pt x="5714" y="8885"/>
                  </a:cubicBezTo>
                  <a:cubicBezTo>
                    <a:pt x="5711" y="8883"/>
                    <a:pt x="5708" y="8880"/>
                    <a:pt x="5706" y="8877"/>
                  </a:cubicBezTo>
                  <a:cubicBezTo>
                    <a:pt x="5707" y="8871"/>
                    <a:pt x="5708" y="8864"/>
                    <a:pt x="5710" y="8857"/>
                  </a:cubicBezTo>
                  <a:cubicBezTo>
                    <a:pt x="5707" y="8861"/>
                    <a:pt x="5704" y="8865"/>
                    <a:pt x="5700" y="8869"/>
                  </a:cubicBezTo>
                  <a:cubicBezTo>
                    <a:pt x="5701" y="8878"/>
                    <a:pt x="5700" y="8879"/>
                    <a:pt x="5694" y="8888"/>
                  </a:cubicBezTo>
                  <a:cubicBezTo>
                    <a:pt x="5693" y="8883"/>
                    <a:pt x="5693" y="8879"/>
                    <a:pt x="5692" y="8875"/>
                  </a:cubicBezTo>
                  <a:cubicBezTo>
                    <a:pt x="5692" y="8886"/>
                    <a:pt x="5692" y="8887"/>
                    <a:pt x="5690" y="8893"/>
                  </a:cubicBezTo>
                  <a:cubicBezTo>
                    <a:pt x="5689" y="8893"/>
                    <a:pt x="5689" y="8893"/>
                    <a:pt x="5688" y="8893"/>
                  </a:cubicBezTo>
                  <a:cubicBezTo>
                    <a:pt x="5687" y="8883"/>
                    <a:pt x="5688" y="8887"/>
                    <a:pt x="5684" y="8883"/>
                  </a:cubicBezTo>
                  <a:cubicBezTo>
                    <a:pt x="5684" y="8890"/>
                    <a:pt x="5683" y="8898"/>
                    <a:pt x="5683" y="8906"/>
                  </a:cubicBezTo>
                  <a:cubicBezTo>
                    <a:pt x="5679" y="8905"/>
                    <a:pt x="5676" y="8904"/>
                    <a:pt x="5672" y="8903"/>
                  </a:cubicBezTo>
                  <a:cubicBezTo>
                    <a:pt x="5689" y="8962"/>
                    <a:pt x="5669" y="8939"/>
                    <a:pt x="5674" y="8983"/>
                  </a:cubicBezTo>
                  <a:cubicBezTo>
                    <a:pt x="5677" y="8998"/>
                    <a:pt x="5680" y="9012"/>
                    <a:pt x="5683" y="9027"/>
                  </a:cubicBezTo>
                  <a:cubicBezTo>
                    <a:pt x="5683" y="9027"/>
                    <a:pt x="5682" y="9027"/>
                    <a:pt x="5682" y="9027"/>
                  </a:cubicBezTo>
                  <a:cubicBezTo>
                    <a:pt x="5681" y="9025"/>
                    <a:pt x="5680" y="9023"/>
                    <a:pt x="5679" y="9022"/>
                  </a:cubicBezTo>
                  <a:cubicBezTo>
                    <a:pt x="5673" y="9017"/>
                    <a:pt x="5669" y="9011"/>
                    <a:pt x="5667" y="8998"/>
                  </a:cubicBezTo>
                  <a:cubicBezTo>
                    <a:pt x="5666" y="8998"/>
                    <a:pt x="5666" y="8998"/>
                    <a:pt x="5666" y="8998"/>
                  </a:cubicBezTo>
                  <a:cubicBezTo>
                    <a:pt x="5669" y="9029"/>
                    <a:pt x="5682" y="9029"/>
                    <a:pt x="5686" y="9065"/>
                  </a:cubicBezTo>
                  <a:cubicBezTo>
                    <a:pt x="5674" y="9053"/>
                    <a:pt x="5662" y="9038"/>
                    <a:pt x="5653" y="9022"/>
                  </a:cubicBezTo>
                  <a:cubicBezTo>
                    <a:pt x="5654" y="9027"/>
                    <a:pt x="5654" y="9032"/>
                    <a:pt x="5655" y="9037"/>
                  </a:cubicBezTo>
                  <a:cubicBezTo>
                    <a:pt x="5644" y="9028"/>
                    <a:pt x="5642" y="9018"/>
                    <a:pt x="5628" y="9019"/>
                  </a:cubicBezTo>
                  <a:cubicBezTo>
                    <a:pt x="5628" y="9013"/>
                    <a:pt x="5628" y="9007"/>
                    <a:pt x="5628" y="9001"/>
                  </a:cubicBezTo>
                  <a:cubicBezTo>
                    <a:pt x="5632" y="8995"/>
                    <a:pt x="5635" y="8989"/>
                    <a:pt x="5639" y="8983"/>
                  </a:cubicBezTo>
                  <a:cubicBezTo>
                    <a:pt x="5635" y="8985"/>
                    <a:pt x="5632" y="8986"/>
                    <a:pt x="5628" y="8988"/>
                  </a:cubicBezTo>
                  <a:cubicBezTo>
                    <a:pt x="5626" y="9005"/>
                    <a:pt x="5626" y="9012"/>
                    <a:pt x="5628" y="9027"/>
                  </a:cubicBezTo>
                  <a:cubicBezTo>
                    <a:pt x="5643" y="9038"/>
                    <a:pt x="5687" y="9072"/>
                    <a:pt x="5694" y="9091"/>
                  </a:cubicBezTo>
                  <a:cubicBezTo>
                    <a:pt x="5690" y="9109"/>
                    <a:pt x="5689" y="9115"/>
                    <a:pt x="5682" y="9125"/>
                  </a:cubicBezTo>
                  <a:cubicBezTo>
                    <a:pt x="5680" y="9122"/>
                    <a:pt x="5679" y="9119"/>
                    <a:pt x="5678" y="9117"/>
                  </a:cubicBezTo>
                  <a:cubicBezTo>
                    <a:pt x="5670" y="9105"/>
                    <a:pt x="5663" y="9093"/>
                    <a:pt x="5656" y="9081"/>
                  </a:cubicBezTo>
                  <a:cubicBezTo>
                    <a:pt x="5665" y="9113"/>
                    <a:pt x="5672" y="9118"/>
                    <a:pt x="5690" y="9135"/>
                  </a:cubicBezTo>
                  <a:cubicBezTo>
                    <a:pt x="5688" y="9137"/>
                    <a:pt x="5686" y="9138"/>
                    <a:pt x="5684" y="9140"/>
                  </a:cubicBezTo>
                  <a:cubicBezTo>
                    <a:pt x="5692" y="9145"/>
                    <a:pt x="5692" y="9148"/>
                    <a:pt x="5692" y="9166"/>
                  </a:cubicBezTo>
                  <a:cubicBezTo>
                    <a:pt x="5692" y="9166"/>
                    <a:pt x="5691" y="9166"/>
                    <a:pt x="5691" y="9166"/>
                  </a:cubicBezTo>
                  <a:cubicBezTo>
                    <a:pt x="5687" y="9163"/>
                    <a:pt x="5684" y="9161"/>
                    <a:pt x="5680" y="9158"/>
                  </a:cubicBezTo>
                  <a:cubicBezTo>
                    <a:pt x="5681" y="9163"/>
                    <a:pt x="5681" y="9168"/>
                    <a:pt x="5682" y="9173"/>
                  </a:cubicBezTo>
                  <a:cubicBezTo>
                    <a:pt x="5680" y="9173"/>
                    <a:pt x="5678" y="9173"/>
                    <a:pt x="5676" y="9173"/>
                  </a:cubicBezTo>
                  <a:cubicBezTo>
                    <a:pt x="5672" y="9167"/>
                    <a:pt x="5667" y="9160"/>
                    <a:pt x="5663" y="9153"/>
                  </a:cubicBezTo>
                  <a:cubicBezTo>
                    <a:pt x="5670" y="9171"/>
                    <a:pt x="5678" y="9176"/>
                    <a:pt x="5688" y="9189"/>
                  </a:cubicBezTo>
                  <a:cubicBezTo>
                    <a:pt x="5689" y="9197"/>
                    <a:pt x="5689" y="9206"/>
                    <a:pt x="5690" y="9215"/>
                  </a:cubicBezTo>
                  <a:cubicBezTo>
                    <a:pt x="5680" y="9215"/>
                    <a:pt x="5681" y="9215"/>
                    <a:pt x="5675" y="9207"/>
                  </a:cubicBezTo>
                  <a:cubicBezTo>
                    <a:pt x="5671" y="9189"/>
                    <a:pt x="5664" y="9179"/>
                    <a:pt x="5655" y="9171"/>
                  </a:cubicBezTo>
                  <a:cubicBezTo>
                    <a:pt x="5653" y="9173"/>
                    <a:pt x="5650" y="9176"/>
                    <a:pt x="5648" y="9178"/>
                  </a:cubicBezTo>
                  <a:cubicBezTo>
                    <a:pt x="5649" y="9180"/>
                    <a:pt x="5649" y="9182"/>
                    <a:pt x="5649" y="9184"/>
                  </a:cubicBezTo>
                  <a:cubicBezTo>
                    <a:pt x="5662" y="9189"/>
                    <a:pt x="5674" y="9202"/>
                    <a:pt x="5675" y="9230"/>
                  </a:cubicBezTo>
                  <a:cubicBezTo>
                    <a:pt x="5696" y="9222"/>
                    <a:pt x="5711" y="9214"/>
                    <a:pt x="5714" y="9266"/>
                  </a:cubicBezTo>
                  <a:cubicBezTo>
                    <a:pt x="5713" y="9266"/>
                    <a:pt x="5713" y="9266"/>
                    <a:pt x="5713" y="9266"/>
                  </a:cubicBezTo>
                  <a:cubicBezTo>
                    <a:pt x="5712" y="9263"/>
                    <a:pt x="5712" y="9259"/>
                    <a:pt x="5711" y="9256"/>
                  </a:cubicBezTo>
                  <a:cubicBezTo>
                    <a:pt x="5710" y="9259"/>
                    <a:pt x="5709" y="9263"/>
                    <a:pt x="5708" y="9266"/>
                  </a:cubicBezTo>
                  <a:cubicBezTo>
                    <a:pt x="5711" y="9273"/>
                    <a:pt x="5711" y="9270"/>
                    <a:pt x="5713" y="9282"/>
                  </a:cubicBezTo>
                  <a:cubicBezTo>
                    <a:pt x="5710" y="9282"/>
                    <a:pt x="5707" y="9282"/>
                    <a:pt x="5704" y="9282"/>
                  </a:cubicBezTo>
                  <a:cubicBezTo>
                    <a:pt x="5710" y="9300"/>
                    <a:pt x="5717" y="9308"/>
                    <a:pt x="5719" y="9336"/>
                  </a:cubicBezTo>
                  <a:cubicBezTo>
                    <a:pt x="5718" y="9336"/>
                    <a:pt x="5717" y="9336"/>
                    <a:pt x="5715" y="9336"/>
                  </a:cubicBezTo>
                  <a:cubicBezTo>
                    <a:pt x="5714" y="9330"/>
                    <a:pt x="5713" y="9324"/>
                    <a:pt x="5713" y="9318"/>
                  </a:cubicBezTo>
                  <a:cubicBezTo>
                    <a:pt x="5706" y="9324"/>
                    <a:pt x="5701" y="9315"/>
                    <a:pt x="5694" y="9308"/>
                  </a:cubicBezTo>
                  <a:cubicBezTo>
                    <a:pt x="5696" y="9313"/>
                    <a:pt x="5698" y="9319"/>
                    <a:pt x="5700" y="9326"/>
                  </a:cubicBezTo>
                  <a:cubicBezTo>
                    <a:pt x="5700" y="9327"/>
                    <a:pt x="5700" y="9329"/>
                    <a:pt x="5699" y="9330"/>
                  </a:cubicBezTo>
                  <a:cubicBezTo>
                    <a:pt x="5697" y="9332"/>
                    <a:pt x="5696" y="9334"/>
                    <a:pt x="5694" y="9336"/>
                  </a:cubicBezTo>
                  <a:cubicBezTo>
                    <a:pt x="5689" y="9331"/>
                    <a:pt x="5685" y="9327"/>
                    <a:pt x="5680" y="9323"/>
                  </a:cubicBezTo>
                  <a:cubicBezTo>
                    <a:pt x="5683" y="9331"/>
                    <a:pt x="5683" y="9331"/>
                    <a:pt x="5683" y="9338"/>
                  </a:cubicBezTo>
                  <a:cubicBezTo>
                    <a:pt x="5679" y="9341"/>
                    <a:pt x="5674" y="9344"/>
                    <a:pt x="5670" y="9346"/>
                  </a:cubicBezTo>
                  <a:cubicBezTo>
                    <a:pt x="5668" y="9342"/>
                    <a:pt x="5666" y="9338"/>
                    <a:pt x="5664" y="9333"/>
                  </a:cubicBezTo>
                  <a:cubicBezTo>
                    <a:pt x="5662" y="9322"/>
                    <a:pt x="5665" y="9315"/>
                    <a:pt x="5663" y="9308"/>
                  </a:cubicBezTo>
                  <a:cubicBezTo>
                    <a:pt x="5663" y="9309"/>
                    <a:pt x="5663" y="9311"/>
                    <a:pt x="5663" y="9313"/>
                  </a:cubicBezTo>
                  <a:cubicBezTo>
                    <a:pt x="5659" y="9328"/>
                    <a:pt x="5665" y="9341"/>
                    <a:pt x="5663" y="9356"/>
                  </a:cubicBezTo>
                  <a:cubicBezTo>
                    <a:pt x="5679" y="9357"/>
                    <a:pt x="5690" y="9353"/>
                    <a:pt x="5703" y="9349"/>
                  </a:cubicBezTo>
                  <a:cubicBezTo>
                    <a:pt x="5704" y="9350"/>
                    <a:pt x="5705" y="9352"/>
                    <a:pt x="5706" y="9354"/>
                  </a:cubicBezTo>
                  <a:cubicBezTo>
                    <a:pt x="5704" y="9370"/>
                    <a:pt x="5700" y="9382"/>
                    <a:pt x="5704" y="9395"/>
                  </a:cubicBezTo>
                  <a:cubicBezTo>
                    <a:pt x="5704" y="9393"/>
                    <a:pt x="5704" y="9392"/>
                    <a:pt x="5704" y="9390"/>
                  </a:cubicBezTo>
                  <a:cubicBezTo>
                    <a:pt x="5708" y="9378"/>
                    <a:pt x="5708" y="9364"/>
                    <a:pt x="5714" y="9356"/>
                  </a:cubicBezTo>
                  <a:cubicBezTo>
                    <a:pt x="5716" y="9354"/>
                    <a:pt x="5714" y="9354"/>
                    <a:pt x="5717" y="9356"/>
                  </a:cubicBezTo>
                  <a:cubicBezTo>
                    <a:pt x="5722" y="9365"/>
                    <a:pt x="5724" y="9371"/>
                    <a:pt x="5725" y="9390"/>
                  </a:cubicBezTo>
                  <a:cubicBezTo>
                    <a:pt x="5723" y="9394"/>
                    <a:pt x="5722" y="9398"/>
                    <a:pt x="5721" y="9403"/>
                  </a:cubicBezTo>
                  <a:cubicBezTo>
                    <a:pt x="5714" y="9402"/>
                    <a:pt x="5714" y="9396"/>
                    <a:pt x="5713" y="9403"/>
                  </a:cubicBezTo>
                  <a:cubicBezTo>
                    <a:pt x="5707" y="9415"/>
                    <a:pt x="5702" y="9427"/>
                    <a:pt x="5696" y="9439"/>
                  </a:cubicBezTo>
                  <a:cubicBezTo>
                    <a:pt x="5680" y="9435"/>
                    <a:pt x="5678" y="9422"/>
                    <a:pt x="5667" y="9413"/>
                  </a:cubicBezTo>
                  <a:cubicBezTo>
                    <a:pt x="5667" y="9414"/>
                    <a:pt x="5667" y="9415"/>
                    <a:pt x="5667" y="9416"/>
                  </a:cubicBezTo>
                  <a:cubicBezTo>
                    <a:pt x="5668" y="9420"/>
                    <a:pt x="5670" y="9424"/>
                    <a:pt x="5671" y="9429"/>
                  </a:cubicBezTo>
                  <a:cubicBezTo>
                    <a:pt x="5662" y="9422"/>
                    <a:pt x="5652" y="9416"/>
                    <a:pt x="5643" y="9410"/>
                  </a:cubicBezTo>
                  <a:cubicBezTo>
                    <a:pt x="5644" y="9415"/>
                    <a:pt x="5645" y="9419"/>
                    <a:pt x="5647" y="9423"/>
                  </a:cubicBezTo>
                  <a:cubicBezTo>
                    <a:pt x="5659" y="9424"/>
                    <a:pt x="5670" y="9434"/>
                    <a:pt x="5676" y="9446"/>
                  </a:cubicBezTo>
                  <a:cubicBezTo>
                    <a:pt x="5676" y="9448"/>
                    <a:pt x="5676" y="9450"/>
                    <a:pt x="5676" y="9452"/>
                  </a:cubicBezTo>
                  <a:cubicBezTo>
                    <a:pt x="5667" y="9460"/>
                    <a:pt x="5669" y="9472"/>
                    <a:pt x="5657" y="9485"/>
                  </a:cubicBezTo>
                  <a:cubicBezTo>
                    <a:pt x="5650" y="9481"/>
                    <a:pt x="5648" y="9472"/>
                    <a:pt x="5643" y="9464"/>
                  </a:cubicBezTo>
                  <a:cubicBezTo>
                    <a:pt x="5645" y="9474"/>
                    <a:pt x="5645" y="9479"/>
                    <a:pt x="5649" y="9485"/>
                  </a:cubicBezTo>
                  <a:cubicBezTo>
                    <a:pt x="5653" y="9488"/>
                    <a:pt x="5656" y="9492"/>
                    <a:pt x="5659" y="9495"/>
                  </a:cubicBezTo>
                  <a:cubicBezTo>
                    <a:pt x="5665" y="9489"/>
                    <a:pt x="5674" y="9483"/>
                    <a:pt x="5679" y="9475"/>
                  </a:cubicBezTo>
                  <a:cubicBezTo>
                    <a:pt x="5681" y="9486"/>
                    <a:pt x="5683" y="9485"/>
                    <a:pt x="5688" y="9490"/>
                  </a:cubicBezTo>
                  <a:cubicBezTo>
                    <a:pt x="5688" y="9492"/>
                    <a:pt x="5687" y="9494"/>
                    <a:pt x="5687" y="9495"/>
                  </a:cubicBezTo>
                  <a:cubicBezTo>
                    <a:pt x="5682" y="9504"/>
                    <a:pt x="5676" y="9512"/>
                    <a:pt x="5671" y="9521"/>
                  </a:cubicBezTo>
                  <a:cubicBezTo>
                    <a:pt x="5656" y="9525"/>
                    <a:pt x="5641" y="9530"/>
                    <a:pt x="5627" y="9534"/>
                  </a:cubicBezTo>
                  <a:cubicBezTo>
                    <a:pt x="5613" y="9567"/>
                    <a:pt x="5600" y="9599"/>
                    <a:pt x="5586" y="9632"/>
                  </a:cubicBezTo>
                  <a:cubicBezTo>
                    <a:pt x="5573" y="9647"/>
                    <a:pt x="5543" y="9645"/>
                    <a:pt x="5527" y="9663"/>
                  </a:cubicBezTo>
                  <a:cubicBezTo>
                    <a:pt x="5511" y="9682"/>
                    <a:pt x="5511" y="9709"/>
                    <a:pt x="5500" y="9743"/>
                  </a:cubicBezTo>
                  <a:cubicBezTo>
                    <a:pt x="5487" y="9787"/>
                    <a:pt x="5454" y="9811"/>
                    <a:pt x="5423" y="9822"/>
                  </a:cubicBezTo>
                  <a:cubicBezTo>
                    <a:pt x="5415" y="9865"/>
                    <a:pt x="5399" y="9893"/>
                    <a:pt x="5388" y="9928"/>
                  </a:cubicBezTo>
                  <a:cubicBezTo>
                    <a:pt x="5381" y="9968"/>
                    <a:pt x="5374" y="10009"/>
                    <a:pt x="5368" y="10049"/>
                  </a:cubicBezTo>
                  <a:cubicBezTo>
                    <a:pt x="5357" y="10152"/>
                    <a:pt x="5411" y="10259"/>
                    <a:pt x="5424" y="10332"/>
                  </a:cubicBezTo>
                  <a:cubicBezTo>
                    <a:pt x="5427" y="10366"/>
                    <a:pt x="5429" y="10399"/>
                    <a:pt x="5432" y="10433"/>
                  </a:cubicBezTo>
                  <a:cubicBezTo>
                    <a:pt x="5437" y="10471"/>
                    <a:pt x="5450" y="10506"/>
                    <a:pt x="5455" y="10538"/>
                  </a:cubicBezTo>
                  <a:cubicBezTo>
                    <a:pt x="5467" y="10622"/>
                    <a:pt x="5442" y="10728"/>
                    <a:pt x="5432" y="10786"/>
                  </a:cubicBezTo>
                  <a:cubicBezTo>
                    <a:pt x="5431" y="10786"/>
                    <a:pt x="5430" y="10786"/>
                    <a:pt x="5429" y="10786"/>
                  </a:cubicBezTo>
                  <a:cubicBezTo>
                    <a:pt x="5430" y="10777"/>
                    <a:pt x="5431" y="10768"/>
                    <a:pt x="5432" y="10760"/>
                  </a:cubicBezTo>
                  <a:cubicBezTo>
                    <a:pt x="5418" y="10763"/>
                    <a:pt x="5404" y="10764"/>
                    <a:pt x="5394" y="10773"/>
                  </a:cubicBezTo>
                  <a:cubicBezTo>
                    <a:pt x="5386" y="10753"/>
                    <a:pt x="5379" y="10698"/>
                    <a:pt x="5372" y="10675"/>
                  </a:cubicBezTo>
                  <a:cubicBezTo>
                    <a:pt x="5340" y="10672"/>
                    <a:pt x="5354" y="10648"/>
                    <a:pt x="5343" y="10605"/>
                  </a:cubicBezTo>
                  <a:cubicBezTo>
                    <a:pt x="5339" y="10600"/>
                    <a:pt x="5335" y="10595"/>
                    <a:pt x="5331" y="10590"/>
                  </a:cubicBezTo>
                  <a:cubicBezTo>
                    <a:pt x="5330" y="10577"/>
                    <a:pt x="5329" y="10564"/>
                    <a:pt x="5327" y="10551"/>
                  </a:cubicBezTo>
                  <a:cubicBezTo>
                    <a:pt x="5323" y="10551"/>
                    <a:pt x="5319" y="10551"/>
                    <a:pt x="5315" y="10551"/>
                  </a:cubicBezTo>
                  <a:cubicBezTo>
                    <a:pt x="5307" y="10523"/>
                    <a:pt x="5299" y="10495"/>
                    <a:pt x="5291" y="10466"/>
                  </a:cubicBezTo>
                  <a:cubicBezTo>
                    <a:pt x="5300" y="10458"/>
                    <a:pt x="5303" y="10455"/>
                    <a:pt x="5308" y="10441"/>
                  </a:cubicBezTo>
                  <a:cubicBezTo>
                    <a:pt x="5308" y="10433"/>
                    <a:pt x="5308" y="10425"/>
                    <a:pt x="5307" y="10417"/>
                  </a:cubicBezTo>
                  <a:cubicBezTo>
                    <a:pt x="5299" y="10423"/>
                    <a:pt x="5296" y="10439"/>
                    <a:pt x="5288" y="10430"/>
                  </a:cubicBezTo>
                  <a:cubicBezTo>
                    <a:pt x="5287" y="10429"/>
                    <a:pt x="5285" y="10428"/>
                    <a:pt x="5283" y="10428"/>
                  </a:cubicBezTo>
                  <a:cubicBezTo>
                    <a:pt x="5288" y="10381"/>
                    <a:pt x="5292" y="10335"/>
                    <a:pt x="5296" y="10288"/>
                  </a:cubicBezTo>
                  <a:cubicBezTo>
                    <a:pt x="5294" y="10257"/>
                    <a:pt x="5280" y="10262"/>
                    <a:pt x="5268" y="10247"/>
                  </a:cubicBezTo>
                  <a:cubicBezTo>
                    <a:pt x="5250" y="10225"/>
                    <a:pt x="5229" y="10118"/>
                    <a:pt x="5197" y="10134"/>
                  </a:cubicBezTo>
                  <a:cubicBezTo>
                    <a:pt x="5185" y="10140"/>
                    <a:pt x="5178" y="10161"/>
                    <a:pt x="5169" y="10173"/>
                  </a:cubicBezTo>
                  <a:cubicBezTo>
                    <a:pt x="5157" y="10179"/>
                    <a:pt x="5145" y="10185"/>
                    <a:pt x="5133" y="10191"/>
                  </a:cubicBezTo>
                  <a:cubicBezTo>
                    <a:pt x="5124" y="10175"/>
                    <a:pt x="5121" y="10146"/>
                    <a:pt x="5114" y="10126"/>
                  </a:cubicBezTo>
                  <a:cubicBezTo>
                    <a:pt x="5091" y="10119"/>
                    <a:pt x="5080" y="10111"/>
                    <a:pt x="5067" y="10088"/>
                  </a:cubicBezTo>
                  <a:cubicBezTo>
                    <a:pt x="5044" y="10093"/>
                    <a:pt x="5025" y="10100"/>
                    <a:pt x="5004" y="10090"/>
                  </a:cubicBezTo>
                  <a:cubicBezTo>
                    <a:pt x="5004" y="10096"/>
                    <a:pt x="5004" y="10102"/>
                    <a:pt x="5004" y="10108"/>
                  </a:cubicBezTo>
                  <a:cubicBezTo>
                    <a:pt x="4996" y="10111"/>
                    <a:pt x="4989" y="10113"/>
                    <a:pt x="4981" y="10116"/>
                  </a:cubicBezTo>
                  <a:cubicBezTo>
                    <a:pt x="4976" y="10099"/>
                    <a:pt x="4970" y="10082"/>
                    <a:pt x="4965" y="10064"/>
                  </a:cubicBezTo>
                  <a:cubicBezTo>
                    <a:pt x="4964" y="10064"/>
                    <a:pt x="4964" y="10064"/>
                    <a:pt x="4964" y="10064"/>
                  </a:cubicBezTo>
                  <a:cubicBezTo>
                    <a:pt x="4962" y="10077"/>
                    <a:pt x="4960" y="10090"/>
                    <a:pt x="4958" y="10103"/>
                  </a:cubicBezTo>
                  <a:cubicBezTo>
                    <a:pt x="4943" y="10098"/>
                    <a:pt x="4907" y="10086"/>
                    <a:pt x="4888" y="10098"/>
                  </a:cubicBezTo>
                  <a:cubicBezTo>
                    <a:pt x="4880" y="10103"/>
                    <a:pt x="4874" y="10120"/>
                    <a:pt x="4863" y="10126"/>
                  </a:cubicBezTo>
                  <a:cubicBezTo>
                    <a:pt x="4851" y="10133"/>
                    <a:pt x="4841" y="10086"/>
                    <a:pt x="4824" y="10103"/>
                  </a:cubicBezTo>
                  <a:cubicBezTo>
                    <a:pt x="4822" y="10111"/>
                    <a:pt x="4819" y="10118"/>
                    <a:pt x="4817" y="10126"/>
                  </a:cubicBezTo>
                  <a:cubicBezTo>
                    <a:pt x="4826" y="10156"/>
                    <a:pt x="4842" y="10133"/>
                    <a:pt x="4856" y="10129"/>
                  </a:cubicBezTo>
                  <a:cubicBezTo>
                    <a:pt x="4866" y="10140"/>
                    <a:pt x="4877" y="10148"/>
                    <a:pt x="4882" y="10167"/>
                  </a:cubicBezTo>
                  <a:cubicBezTo>
                    <a:pt x="4875" y="10174"/>
                    <a:pt x="4869" y="10180"/>
                    <a:pt x="4863" y="10185"/>
                  </a:cubicBezTo>
                  <a:cubicBezTo>
                    <a:pt x="4866" y="10230"/>
                    <a:pt x="4893" y="10230"/>
                    <a:pt x="4903" y="10263"/>
                  </a:cubicBezTo>
                  <a:cubicBezTo>
                    <a:pt x="4892" y="10265"/>
                    <a:pt x="4884" y="10266"/>
                    <a:pt x="4872" y="10265"/>
                  </a:cubicBezTo>
                  <a:cubicBezTo>
                    <a:pt x="4869" y="10239"/>
                    <a:pt x="4845" y="10212"/>
                    <a:pt x="4831" y="10209"/>
                  </a:cubicBezTo>
                  <a:cubicBezTo>
                    <a:pt x="4829" y="10215"/>
                    <a:pt x="4827" y="10221"/>
                    <a:pt x="4825" y="10227"/>
                  </a:cubicBezTo>
                  <a:cubicBezTo>
                    <a:pt x="4826" y="10229"/>
                    <a:pt x="4827" y="10232"/>
                    <a:pt x="4828" y="10234"/>
                  </a:cubicBezTo>
                  <a:cubicBezTo>
                    <a:pt x="4831" y="10239"/>
                    <a:pt x="4834" y="10243"/>
                    <a:pt x="4837" y="10247"/>
                  </a:cubicBezTo>
                  <a:cubicBezTo>
                    <a:pt x="4837" y="10248"/>
                    <a:pt x="4837" y="10249"/>
                    <a:pt x="4837" y="10250"/>
                  </a:cubicBezTo>
                  <a:cubicBezTo>
                    <a:pt x="4834" y="10253"/>
                    <a:pt x="4831" y="10257"/>
                    <a:pt x="4828" y="10260"/>
                  </a:cubicBezTo>
                  <a:cubicBezTo>
                    <a:pt x="4828" y="10260"/>
                    <a:pt x="4827" y="10260"/>
                    <a:pt x="4827" y="10260"/>
                  </a:cubicBezTo>
                  <a:cubicBezTo>
                    <a:pt x="4824" y="10252"/>
                    <a:pt x="4821" y="10245"/>
                    <a:pt x="4819" y="10237"/>
                  </a:cubicBezTo>
                  <a:cubicBezTo>
                    <a:pt x="4810" y="10245"/>
                    <a:pt x="4801" y="10252"/>
                    <a:pt x="4792" y="10260"/>
                  </a:cubicBezTo>
                  <a:cubicBezTo>
                    <a:pt x="4783" y="10252"/>
                    <a:pt x="4775" y="10245"/>
                    <a:pt x="4766" y="10237"/>
                  </a:cubicBezTo>
                  <a:cubicBezTo>
                    <a:pt x="4763" y="10227"/>
                    <a:pt x="4759" y="10216"/>
                    <a:pt x="4755" y="10206"/>
                  </a:cubicBezTo>
                  <a:cubicBezTo>
                    <a:pt x="4745" y="10193"/>
                    <a:pt x="4734" y="10180"/>
                    <a:pt x="4723" y="10167"/>
                  </a:cubicBezTo>
                  <a:cubicBezTo>
                    <a:pt x="4718" y="10169"/>
                    <a:pt x="4713" y="10171"/>
                    <a:pt x="4707" y="10173"/>
                  </a:cubicBezTo>
                  <a:cubicBezTo>
                    <a:pt x="4708" y="10174"/>
                    <a:pt x="4708" y="10176"/>
                    <a:pt x="4709" y="10178"/>
                  </a:cubicBezTo>
                  <a:cubicBezTo>
                    <a:pt x="4713" y="10185"/>
                    <a:pt x="4717" y="10192"/>
                    <a:pt x="4722" y="10198"/>
                  </a:cubicBezTo>
                  <a:cubicBezTo>
                    <a:pt x="4721" y="10198"/>
                    <a:pt x="4720" y="10198"/>
                    <a:pt x="4719" y="10198"/>
                  </a:cubicBezTo>
                  <a:cubicBezTo>
                    <a:pt x="4712" y="10211"/>
                    <a:pt x="4693" y="10207"/>
                    <a:pt x="4679" y="10201"/>
                  </a:cubicBezTo>
                  <a:cubicBezTo>
                    <a:pt x="4654" y="10191"/>
                    <a:pt x="4620" y="10166"/>
                    <a:pt x="4588" y="10185"/>
                  </a:cubicBezTo>
                  <a:cubicBezTo>
                    <a:pt x="4572" y="10195"/>
                    <a:pt x="4570" y="10210"/>
                    <a:pt x="4546" y="10204"/>
                  </a:cubicBezTo>
                  <a:cubicBezTo>
                    <a:pt x="4545" y="10194"/>
                    <a:pt x="4543" y="10185"/>
                    <a:pt x="4542" y="10175"/>
                  </a:cubicBezTo>
                  <a:cubicBezTo>
                    <a:pt x="4539" y="10180"/>
                    <a:pt x="4536" y="10184"/>
                    <a:pt x="4533" y="10188"/>
                  </a:cubicBezTo>
                  <a:cubicBezTo>
                    <a:pt x="4536" y="10207"/>
                    <a:pt x="4546" y="10222"/>
                    <a:pt x="4542" y="10240"/>
                  </a:cubicBezTo>
                  <a:cubicBezTo>
                    <a:pt x="4518" y="10261"/>
                    <a:pt x="4505" y="10306"/>
                    <a:pt x="4475" y="10322"/>
                  </a:cubicBezTo>
                  <a:cubicBezTo>
                    <a:pt x="4456" y="10332"/>
                    <a:pt x="4434" y="10305"/>
                    <a:pt x="4427" y="10325"/>
                  </a:cubicBezTo>
                  <a:cubicBezTo>
                    <a:pt x="4431" y="10333"/>
                    <a:pt x="4435" y="10342"/>
                    <a:pt x="4439" y="10350"/>
                  </a:cubicBezTo>
                  <a:cubicBezTo>
                    <a:pt x="4426" y="10394"/>
                    <a:pt x="4396" y="10384"/>
                    <a:pt x="4378" y="10417"/>
                  </a:cubicBezTo>
                  <a:cubicBezTo>
                    <a:pt x="4379" y="10417"/>
                    <a:pt x="4380" y="10417"/>
                    <a:pt x="4381" y="10417"/>
                  </a:cubicBezTo>
                  <a:cubicBezTo>
                    <a:pt x="4386" y="10427"/>
                    <a:pt x="4391" y="10436"/>
                    <a:pt x="4396" y="10446"/>
                  </a:cubicBezTo>
                  <a:cubicBezTo>
                    <a:pt x="4395" y="10447"/>
                    <a:pt x="4394" y="10449"/>
                    <a:pt x="4393" y="10451"/>
                  </a:cubicBezTo>
                  <a:cubicBezTo>
                    <a:pt x="4387" y="10466"/>
                    <a:pt x="4381" y="10482"/>
                    <a:pt x="4374" y="10497"/>
                  </a:cubicBezTo>
                  <a:cubicBezTo>
                    <a:pt x="4363" y="10568"/>
                    <a:pt x="4393" y="10622"/>
                    <a:pt x="4386" y="10682"/>
                  </a:cubicBezTo>
                  <a:cubicBezTo>
                    <a:pt x="4377" y="10715"/>
                    <a:pt x="4368" y="10748"/>
                    <a:pt x="4358" y="10781"/>
                  </a:cubicBezTo>
                  <a:cubicBezTo>
                    <a:pt x="4356" y="10811"/>
                    <a:pt x="4353" y="10842"/>
                    <a:pt x="4350" y="10873"/>
                  </a:cubicBezTo>
                  <a:cubicBezTo>
                    <a:pt x="4338" y="10994"/>
                    <a:pt x="4346" y="11192"/>
                    <a:pt x="4369" y="11267"/>
                  </a:cubicBezTo>
                  <a:cubicBezTo>
                    <a:pt x="4385" y="11319"/>
                    <a:pt x="4409" y="11369"/>
                    <a:pt x="4427" y="11419"/>
                  </a:cubicBezTo>
                  <a:cubicBezTo>
                    <a:pt x="4443" y="11464"/>
                    <a:pt x="4453" y="11516"/>
                    <a:pt x="4470" y="11558"/>
                  </a:cubicBezTo>
                  <a:cubicBezTo>
                    <a:pt x="4488" y="11558"/>
                    <a:pt x="4507" y="11555"/>
                    <a:pt x="4519" y="11568"/>
                  </a:cubicBezTo>
                  <a:cubicBezTo>
                    <a:pt x="4534" y="11584"/>
                    <a:pt x="4538" y="11616"/>
                    <a:pt x="4558" y="11622"/>
                  </a:cubicBezTo>
                  <a:cubicBezTo>
                    <a:pt x="4593" y="11634"/>
                    <a:pt x="4664" y="11572"/>
                    <a:pt x="4702" y="11563"/>
                  </a:cubicBezTo>
                  <a:cubicBezTo>
                    <a:pt x="4702" y="11573"/>
                    <a:pt x="4702" y="11582"/>
                    <a:pt x="4702" y="11592"/>
                  </a:cubicBezTo>
                  <a:cubicBezTo>
                    <a:pt x="4711" y="11595"/>
                    <a:pt x="4720" y="11603"/>
                    <a:pt x="4726" y="11597"/>
                  </a:cubicBezTo>
                  <a:cubicBezTo>
                    <a:pt x="4730" y="11590"/>
                    <a:pt x="4735" y="11583"/>
                    <a:pt x="4739" y="11576"/>
                  </a:cubicBezTo>
                  <a:cubicBezTo>
                    <a:pt x="4736" y="11561"/>
                    <a:pt x="4731" y="11560"/>
                    <a:pt x="4726" y="11550"/>
                  </a:cubicBezTo>
                  <a:cubicBezTo>
                    <a:pt x="4727" y="11550"/>
                    <a:pt x="4728" y="11550"/>
                    <a:pt x="4729" y="11550"/>
                  </a:cubicBezTo>
                  <a:cubicBezTo>
                    <a:pt x="4740" y="11528"/>
                    <a:pt x="4767" y="11518"/>
                    <a:pt x="4774" y="11489"/>
                  </a:cubicBezTo>
                  <a:cubicBezTo>
                    <a:pt x="4775" y="11472"/>
                    <a:pt x="4775" y="11456"/>
                    <a:pt x="4776" y="11440"/>
                  </a:cubicBezTo>
                  <a:cubicBezTo>
                    <a:pt x="4780" y="11432"/>
                    <a:pt x="4785" y="11424"/>
                    <a:pt x="4789" y="11417"/>
                  </a:cubicBezTo>
                  <a:cubicBezTo>
                    <a:pt x="4789" y="11392"/>
                    <a:pt x="4788" y="11368"/>
                    <a:pt x="4788" y="11344"/>
                  </a:cubicBezTo>
                  <a:cubicBezTo>
                    <a:pt x="4791" y="11324"/>
                    <a:pt x="4794" y="11305"/>
                    <a:pt x="4797" y="11285"/>
                  </a:cubicBezTo>
                  <a:cubicBezTo>
                    <a:pt x="4857" y="11244"/>
                    <a:pt x="4969" y="11173"/>
                    <a:pt x="5021" y="11249"/>
                  </a:cubicBezTo>
                  <a:cubicBezTo>
                    <a:pt x="5022" y="11264"/>
                    <a:pt x="5023" y="11278"/>
                    <a:pt x="5020" y="11290"/>
                  </a:cubicBezTo>
                  <a:cubicBezTo>
                    <a:pt x="5012" y="11324"/>
                    <a:pt x="4993" y="11340"/>
                    <a:pt x="4982" y="11367"/>
                  </a:cubicBezTo>
                  <a:cubicBezTo>
                    <a:pt x="4980" y="11373"/>
                    <a:pt x="4964" y="11456"/>
                    <a:pt x="4964" y="11463"/>
                  </a:cubicBezTo>
                  <a:cubicBezTo>
                    <a:pt x="4964" y="11465"/>
                    <a:pt x="4965" y="11466"/>
                    <a:pt x="4966" y="11468"/>
                  </a:cubicBezTo>
                  <a:cubicBezTo>
                    <a:pt x="4969" y="11466"/>
                    <a:pt x="4973" y="11465"/>
                    <a:pt x="4976" y="11463"/>
                  </a:cubicBezTo>
                  <a:cubicBezTo>
                    <a:pt x="4972" y="11512"/>
                    <a:pt x="4968" y="11561"/>
                    <a:pt x="4964" y="11609"/>
                  </a:cubicBezTo>
                  <a:cubicBezTo>
                    <a:pt x="4963" y="11609"/>
                    <a:pt x="4962" y="11608"/>
                    <a:pt x="4961" y="11607"/>
                  </a:cubicBezTo>
                  <a:cubicBezTo>
                    <a:pt x="4955" y="11587"/>
                    <a:pt x="4950" y="11567"/>
                    <a:pt x="4945" y="11548"/>
                  </a:cubicBezTo>
                  <a:cubicBezTo>
                    <a:pt x="4943" y="11551"/>
                    <a:pt x="4941" y="11555"/>
                    <a:pt x="4939" y="11558"/>
                  </a:cubicBezTo>
                  <a:cubicBezTo>
                    <a:pt x="4938" y="11560"/>
                    <a:pt x="4937" y="11562"/>
                    <a:pt x="4935" y="11563"/>
                  </a:cubicBezTo>
                  <a:cubicBezTo>
                    <a:pt x="4936" y="11588"/>
                    <a:pt x="4934" y="11600"/>
                    <a:pt x="4930" y="11615"/>
                  </a:cubicBezTo>
                  <a:cubicBezTo>
                    <a:pt x="4936" y="11612"/>
                    <a:pt x="4942" y="11609"/>
                    <a:pt x="4947" y="11607"/>
                  </a:cubicBezTo>
                  <a:cubicBezTo>
                    <a:pt x="4947" y="11617"/>
                    <a:pt x="4947" y="11626"/>
                    <a:pt x="4947" y="11635"/>
                  </a:cubicBezTo>
                  <a:cubicBezTo>
                    <a:pt x="4935" y="11701"/>
                    <a:pt x="4945" y="11768"/>
                    <a:pt x="4930" y="11836"/>
                  </a:cubicBezTo>
                  <a:cubicBezTo>
                    <a:pt x="4923" y="11869"/>
                    <a:pt x="4900" y="11868"/>
                    <a:pt x="4898" y="11911"/>
                  </a:cubicBezTo>
                  <a:cubicBezTo>
                    <a:pt x="4903" y="11917"/>
                    <a:pt x="4909" y="11923"/>
                    <a:pt x="4914" y="11929"/>
                  </a:cubicBezTo>
                  <a:cubicBezTo>
                    <a:pt x="4915" y="11928"/>
                    <a:pt x="4916" y="11927"/>
                    <a:pt x="4917" y="11926"/>
                  </a:cubicBezTo>
                  <a:cubicBezTo>
                    <a:pt x="4917" y="11918"/>
                    <a:pt x="4917" y="11909"/>
                    <a:pt x="4918" y="11901"/>
                  </a:cubicBezTo>
                  <a:cubicBezTo>
                    <a:pt x="4927" y="11912"/>
                    <a:pt x="4932" y="11925"/>
                    <a:pt x="4947" y="11926"/>
                  </a:cubicBezTo>
                  <a:cubicBezTo>
                    <a:pt x="4980" y="11896"/>
                    <a:pt x="5015" y="11936"/>
                    <a:pt x="5060" y="11919"/>
                  </a:cubicBezTo>
                  <a:cubicBezTo>
                    <a:pt x="5068" y="11912"/>
                    <a:pt x="5076" y="11905"/>
                    <a:pt x="5084" y="11898"/>
                  </a:cubicBezTo>
                  <a:cubicBezTo>
                    <a:pt x="5090" y="11903"/>
                    <a:pt x="5095" y="11908"/>
                    <a:pt x="5100" y="11913"/>
                  </a:cubicBezTo>
                  <a:cubicBezTo>
                    <a:pt x="5122" y="11911"/>
                    <a:pt x="5143" y="11908"/>
                    <a:pt x="5165" y="11906"/>
                  </a:cubicBezTo>
                  <a:cubicBezTo>
                    <a:pt x="5173" y="11912"/>
                    <a:pt x="5182" y="11919"/>
                    <a:pt x="5190" y="11926"/>
                  </a:cubicBezTo>
                  <a:cubicBezTo>
                    <a:pt x="5190" y="11960"/>
                    <a:pt x="5186" y="11954"/>
                    <a:pt x="5194" y="11975"/>
                  </a:cubicBezTo>
                  <a:cubicBezTo>
                    <a:pt x="5207" y="11981"/>
                    <a:pt x="5220" y="11987"/>
                    <a:pt x="5232" y="11993"/>
                  </a:cubicBezTo>
                  <a:cubicBezTo>
                    <a:pt x="5239" y="12036"/>
                    <a:pt x="5251" y="12087"/>
                    <a:pt x="5236" y="12137"/>
                  </a:cubicBezTo>
                  <a:cubicBezTo>
                    <a:pt x="5231" y="12150"/>
                    <a:pt x="5226" y="12163"/>
                    <a:pt x="5221" y="12176"/>
                  </a:cubicBezTo>
                  <a:cubicBezTo>
                    <a:pt x="5213" y="12220"/>
                    <a:pt x="5219" y="12287"/>
                    <a:pt x="5213" y="12333"/>
                  </a:cubicBezTo>
                  <a:cubicBezTo>
                    <a:pt x="5209" y="12368"/>
                    <a:pt x="5200" y="12430"/>
                    <a:pt x="5206" y="12472"/>
                  </a:cubicBezTo>
                  <a:cubicBezTo>
                    <a:pt x="5217" y="12544"/>
                    <a:pt x="5274" y="12634"/>
                    <a:pt x="5302" y="12681"/>
                  </a:cubicBezTo>
                  <a:cubicBezTo>
                    <a:pt x="5305" y="12699"/>
                    <a:pt x="5309" y="12717"/>
                    <a:pt x="5313" y="12735"/>
                  </a:cubicBezTo>
                  <a:cubicBezTo>
                    <a:pt x="5329" y="12765"/>
                    <a:pt x="5340" y="12715"/>
                    <a:pt x="5355" y="12753"/>
                  </a:cubicBezTo>
                  <a:cubicBezTo>
                    <a:pt x="5389" y="12766"/>
                    <a:pt x="5400" y="12732"/>
                    <a:pt x="5425" y="12714"/>
                  </a:cubicBezTo>
                  <a:cubicBezTo>
                    <a:pt x="5434" y="12709"/>
                    <a:pt x="5440" y="12711"/>
                    <a:pt x="5447" y="12704"/>
                  </a:cubicBezTo>
                  <a:cubicBezTo>
                    <a:pt x="5457" y="12691"/>
                    <a:pt x="5466" y="12678"/>
                    <a:pt x="5476" y="12665"/>
                  </a:cubicBezTo>
                  <a:cubicBezTo>
                    <a:pt x="5484" y="12661"/>
                    <a:pt x="5504" y="12677"/>
                    <a:pt x="5510" y="12681"/>
                  </a:cubicBezTo>
                  <a:cubicBezTo>
                    <a:pt x="5524" y="12692"/>
                    <a:pt x="5541" y="12682"/>
                    <a:pt x="5553" y="12691"/>
                  </a:cubicBezTo>
                  <a:cubicBezTo>
                    <a:pt x="5590" y="12720"/>
                    <a:pt x="5607" y="12791"/>
                    <a:pt x="5624" y="12859"/>
                  </a:cubicBezTo>
                  <a:cubicBezTo>
                    <a:pt x="5615" y="12875"/>
                    <a:pt x="5609" y="12894"/>
                    <a:pt x="5598" y="12908"/>
                  </a:cubicBezTo>
                  <a:cubicBezTo>
                    <a:pt x="5598" y="12908"/>
                    <a:pt x="5598" y="12908"/>
                    <a:pt x="5597" y="12908"/>
                  </a:cubicBezTo>
                  <a:cubicBezTo>
                    <a:pt x="5595" y="12896"/>
                    <a:pt x="5595" y="12894"/>
                    <a:pt x="5589" y="12889"/>
                  </a:cubicBezTo>
                  <a:cubicBezTo>
                    <a:pt x="5592" y="12910"/>
                    <a:pt x="5586" y="12916"/>
                    <a:pt x="5582" y="12931"/>
                  </a:cubicBezTo>
                  <a:cubicBezTo>
                    <a:pt x="5591" y="12926"/>
                    <a:pt x="5599" y="12920"/>
                    <a:pt x="5608" y="12915"/>
                  </a:cubicBezTo>
                  <a:cubicBezTo>
                    <a:pt x="5624" y="12897"/>
                    <a:pt x="5632" y="12816"/>
                    <a:pt x="5666" y="12841"/>
                  </a:cubicBezTo>
                  <a:cubicBezTo>
                    <a:pt x="5677" y="12849"/>
                    <a:pt x="5687" y="12864"/>
                    <a:pt x="5690" y="12889"/>
                  </a:cubicBezTo>
                  <a:cubicBezTo>
                    <a:pt x="5687" y="12894"/>
                    <a:pt x="5685" y="12900"/>
                    <a:pt x="5683" y="12905"/>
                  </a:cubicBezTo>
                  <a:cubicBezTo>
                    <a:pt x="5662" y="12906"/>
                    <a:pt x="5641" y="12916"/>
                    <a:pt x="5632" y="12941"/>
                  </a:cubicBezTo>
                  <a:cubicBezTo>
                    <a:pt x="5639" y="12976"/>
                    <a:pt x="5648" y="13003"/>
                    <a:pt x="5651" y="13044"/>
                  </a:cubicBezTo>
                  <a:cubicBezTo>
                    <a:pt x="5640" y="13071"/>
                    <a:pt x="5628" y="13106"/>
                    <a:pt x="5625" y="13147"/>
                  </a:cubicBezTo>
                  <a:cubicBezTo>
                    <a:pt x="5636" y="13173"/>
                    <a:pt x="5643" y="13220"/>
                    <a:pt x="5656" y="13240"/>
                  </a:cubicBezTo>
                  <a:cubicBezTo>
                    <a:pt x="5668" y="13235"/>
                    <a:pt x="5683" y="13224"/>
                    <a:pt x="5688" y="13206"/>
                  </a:cubicBezTo>
                  <a:cubicBezTo>
                    <a:pt x="5698" y="13168"/>
                    <a:pt x="5667" y="13057"/>
                    <a:pt x="5656" y="13046"/>
                  </a:cubicBezTo>
                  <a:cubicBezTo>
                    <a:pt x="5661" y="13038"/>
                    <a:pt x="5662" y="13038"/>
                    <a:pt x="5664" y="13023"/>
                  </a:cubicBezTo>
                  <a:cubicBezTo>
                    <a:pt x="5663" y="13021"/>
                    <a:pt x="5662" y="13020"/>
                    <a:pt x="5660" y="13018"/>
                  </a:cubicBezTo>
                  <a:cubicBezTo>
                    <a:pt x="5679" y="13005"/>
                    <a:pt x="5765" y="12959"/>
                    <a:pt x="5769" y="12933"/>
                  </a:cubicBezTo>
                  <a:cubicBezTo>
                    <a:pt x="5766" y="12929"/>
                    <a:pt x="5763" y="12925"/>
                    <a:pt x="5761" y="12920"/>
                  </a:cubicBezTo>
                  <a:cubicBezTo>
                    <a:pt x="5755" y="12921"/>
                    <a:pt x="5749" y="12922"/>
                    <a:pt x="5743" y="12923"/>
                  </a:cubicBezTo>
                  <a:cubicBezTo>
                    <a:pt x="5740" y="12913"/>
                    <a:pt x="5737" y="12902"/>
                    <a:pt x="5734" y="12892"/>
                  </a:cubicBezTo>
                  <a:cubicBezTo>
                    <a:pt x="5738" y="12873"/>
                    <a:pt x="5747" y="12862"/>
                    <a:pt x="5758" y="12866"/>
                  </a:cubicBezTo>
                  <a:cubicBezTo>
                    <a:pt x="5762" y="12890"/>
                    <a:pt x="5770" y="12925"/>
                    <a:pt x="5777" y="12946"/>
                  </a:cubicBezTo>
                  <a:cubicBezTo>
                    <a:pt x="5814" y="12946"/>
                    <a:pt x="5846" y="12960"/>
                    <a:pt x="5856" y="13010"/>
                  </a:cubicBezTo>
                  <a:cubicBezTo>
                    <a:pt x="5861" y="13036"/>
                    <a:pt x="5859" y="13047"/>
                    <a:pt x="5871" y="13059"/>
                  </a:cubicBezTo>
                  <a:cubicBezTo>
                    <a:pt x="5896" y="13083"/>
                    <a:pt x="5944" y="13046"/>
                    <a:pt x="5973" y="13049"/>
                  </a:cubicBezTo>
                  <a:cubicBezTo>
                    <a:pt x="6007" y="13053"/>
                    <a:pt x="6023" y="13137"/>
                    <a:pt x="6078" y="13113"/>
                  </a:cubicBezTo>
                  <a:cubicBezTo>
                    <a:pt x="6097" y="13105"/>
                    <a:pt x="6106" y="13069"/>
                    <a:pt x="6122" y="13054"/>
                  </a:cubicBezTo>
                  <a:cubicBezTo>
                    <a:pt x="6147" y="13031"/>
                    <a:pt x="6209" y="13035"/>
                    <a:pt x="6236" y="13046"/>
                  </a:cubicBezTo>
                  <a:cubicBezTo>
                    <a:pt x="6236" y="13048"/>
                    <a:pt x="6237" y="13050"/>
                    <a:pt x="6237" y="13052"/>
                  </a:cubicBezTo>
                  <a:cubicBezTo>
                    <a:pt x="6236" y="13055"/>
                    <a:pt x="6236" y="13058"/>
                    <a:pt x="6235" y="13062"/>
                  </a:cubicBezTo>
                  <a:cubicBezTo>
                    <a:pt x="6232" y="13065"/>
                    <a:pt x="6230" y="13067"/>
                    <a:pt x="6228" y="13070"/>
                  </a:cubicBezTo>
                  <a:cubicBezTo>
                    <a:pt x="6215" y="13069"/>
                    <a:pt x="6203" y="13068"/>
                    <a:pt x="6190" y="13067"/>
                  </a:cubicBezTo>
                  <a:cubicBezTo>
                    <a:pt x="6190" y="13073"/>
                    <a:pt x="6190" y="13079"/>
                    <a:pt x="6190" y="13085"/>
                  </a:cubicBezTo>
                  <a:cubicBezTo>
                    <a:pt x="6209" y="13100"/>
                    <a:pt x="6227" y="13116"/>
                    <a:pt x="6229" y="13162"/>
                  </a:cubicBezTo>
                  <a:cubicBezTo>
                    <a:pt x="6230" y="13161"/>
                    <a:pt x="6231" y="13161"/>
                    <a:pt x="6232" y="13160"/>
                  </a:cubicBezTo>
                  <a:cubicBezTo>
                    <a:pt x="6233" y="13143"/>
                    <a:pt x="6236" y="13137"/>
                    <a:pt x="6241" y="13129"/>
                  </a:cubicBezTo>
                  <a:cubicBezTo>
                    <a:pt x="6250" y="13138"/>
                    <a:pt x="6268" y="13135"/>
                    <a:pt x="6278" y="13147"/>
                  </a:cubicBezTo>
                  <a:cubicBezTo>
                    <a:pt x="6280" y="13155"/>
                    <a:pt x="6283" y="13162"/>
                    <a:pt x="6286" y="13170"/>
                  </a:cubicBezTo>
                  <a:cubicBezTo>
                    <a:pt x="6297" y="13185"/>
                    <a:pt x="6313" y="13189"/>
                    <a:pt x="6323" y="13204"/>
                  </a:cubicBezTo>
                  <a:cubicBezTo>
                    <a:pt x="6323" y="13205"/>
                    <a:pt x="6322" y="13207"/>
                    <a:pt x="6322" y="13209"/>
                  </a:cubicBezTo>
                  <a:cubicBezTo>
                    <a:pt x="6293" y="13231"/>
                    <a:pt x="6304" y="13275"/>
                    <a:pt x="6264" y="13299"/>
                  </a:cubicBezTo>
                  <a:cubicBezTo>
                    <a:pt x="6264" y="13300"/>
                    <a:pt x="6264" y="13300"/>
                    <a:pt x="6264" y="13301"/>
                  </a:cubicBezTo>
                  <a:cubicBezTo>
                    <a:pt x="6278" y="13303"/>
                    <a:pt x="6292" y="13305"/>
                    <a:pt x="6306" y="13306"/>
                  </a:cubicBezTo>
                  <a:cubicBezTo>
                    <a:pt x="6320" y="13301"/>
                    <a:pt x="6339" y="13291"/>
                    <a:pt x="6357" y="13299"/>
                  </a:cubicBezTo>
                  <a:cubicBezTo>
                    <a:pt x="6390" y="13313"/>
                    <a:pt x="6440" y="13377"/>
                    <a:pt x="6456" y="13428"/>
                  </a:cubicBezTo>
                  <a:cubicBezTo>
                    <a:pt x="6459" y="13464"/>
                    <a:pt x="6461" y="13501"/>
                    <a:pt x="6464" y="13538"/>
                  </a:cubicBezTo>
                  <a:cubicBezTo>
                    <a:pt x="6464" y="13537"/>
                    <a:pt x="6464" y="13535"/>
                    <a:pt x="6464" y="13533"/>
                  </a:cubicBezTo>
                  <a:cubicBezTo>
                    <a:pt x="6466" y="13525"/>
                    <a:pt x="6469" y="13516"/>
                    <a:pt x="6471" y="13508"/>
                  </a:cubicBezTo>
                  <a:cubicBezTo>
                    <a:pt x="6508" y="13498"/>
                    <a:pt x="6540" y="13577"/>
                    <a:pt x="6553" y="13626"/>
                  </a:cubicBezTo>
                  <a:cubicBezTo>
                    <a:pt x="6556" y="13620"/>
                    <a:pt x="6559" y="13614"/>
                    <a:pt x="6562" y="13608"/>
                  </a:cubicBezTo>
                  <a:cubicBezTo>
                    <a:pt x="6563" y="13608"/>
                    <a:pt x="6563" y="13608"/>
                    <a:pt x="6564" y="13608"/>
                  </a:cubicBezTo>
                  <a:cubicBezTo>
                    <a:pt x="6584" y="13616"/>
                    <a:pt x="6604" y="13625"/>
                    <a:pt x="6624" y="13634"/>
                  </a:cubicBezTo>
                  <a:cubicBezTo>
                    <a:pt x="6624" y="13621"/>
                    <a:pt x="6625" y="13616"/>
                    <a:pt x="6628" y="13610"/>
                  </a:cubicBezTo>
                  <a:cubicBezTo>
                    <a:pt x="6659" y="13586"/>
                    <a:pt x="6712" y="13617"/>
                    <a:pt x="6731" y="13631"/>
                  </a:cubicBezTo>
                  <a:cubicBezTo>
                    <a:pt x="6754" y="13646"/>
                    <a:pt x="6778" y="13660"/>
                    <a:pt x="6801" y="13675"/>
                  </a:cubicBezTo>
                  <a:cubicBezTo>
                    <a:pt x="6818" y="13691"/>
                    <a:pt x="6882" y="13818"/>
                    <a:pt x="6886" y="13819"/>
                  </a:cubicBezTo>
                  <a:cubicBezTo>
                    <a:pt x="6893" y="13822"/>
                    <a:pt x="6895" y="13807"/>
                    <a:pt x="6902" y="13809"/>
                  </a:cubicBezTo>
                  <a:cubicBezTo>
                    <a:pt x="6914" y="13820"/>
                    <a:pt x="6914" y="13851"/>
                    <a:pt x="6918" y="13878"/>
                  </a:cubicBezTo>
                  <a:cubicBezTo>
                    <a:pt x="6932" y="13968"/>
                    <a:pt x="6935" y="14098"/>
                    <a:pt x="6990" y="14113"/>
                  </a:cubicBezTo>
                  <a:cubicBezTo>
                    <a:pt x="6995" y="14136"/>
                    <a:pt x="6999" y="14157"/>
                    <a:pt x="6992" y="14180"/>
                  </a:cubicBezTo>
                  <a:cubicBezTo>
                    <a:pt x="6970" y="14197"/>
                    <a:pt x="6964" y="14249"/>
                    <a:pt x="6950" y="14282"/>
                  </a:cubicBezTo>
                  <a:cubicBezTo>
                    <a:pt x="6934" y="14320"/>
                    <a:pt x="6905" y="14333"/>
                    <a:pt x="6891" y="14375"/>
                  </a:cubicBezTo>
                  <a:cubicBezTo>
                    <a:pt x="6879" y="14412"/>
                    <a:pt x="6875" y="14468"/>
                    <a:pt x="6858" y="14494"/>
                  </a:cubicBezTo>
                  <a:cubicBezTo>
                    <a:pt x="6859" y="14495"/>
                    <a:pt x="6860" y="14497"/>
                    <a:pt x="6861" y="14499"/>
                  </a:cubicBezTo>
                  <a:cubicBezTo>
                    <a:pt x="6886" y="14517"/>
                    <a:pt x="6910" y="14460"/>
                    <a:pt x="6929" y="14450"/>
                  </a:cubicBezTo>
                  <a:cubicBezTo>
                    <a:pt x="6935" y="14481"/>
                    <a:pt x="6942" y="14512"/>
                    <a:pt x="6949" y="14543"/>
                  </a:cubicBezTo>
                  <a:cubicBezTo>
                    <a:pt x="6977" y="14552"/>
                    <a:pt x="7009" y="14542"/>
                    <a:pt x="7032" y="14532"/>
                  </a:cubicBezTo>
                  <a:cubicBezTo>
                    <a:pt x="7028" y="14551"/>
                    <a:pt x="7025" y="14563"/>
                    <a:pt x="7025" y="14592"/>
                  </a:cubicBezTo>
                  <a:cubicBezTo>
                    <a:pt x="7026" y="14591"/>
                    <a:pt x="7027" y="14590"/>
                    <a:pt x="7028" y="14589"/>
                  </a:cubicBezTo>
                  <a:cubicBezTo>
                    <a:pt x="7039" y="14541"/>
                    <a:pt x="7072" y="14530"/>
                    <a:pt x="7087" y="14489"/>
                  </a:cubicBezTo>
                  <a:cubicBezTo>
                    <a:pt x="7096" y="14464"/>
                    <a:pt x="7097" y="14422"/>
                    <a:pt x="7112" y="14411"/>
                  </a:cubicBezTo>
                  <a:cubicBezTo>
                    <a:pt x="7126" y="14404"/>
                    <a:pt x="7147" y="14401"/>
                    <a:pt x="7158" y="14398"/>
                  </a:cubicBezTo>
                  <a:cubicBezTo>
                    <a:pt x="7169" y="14412"/>
                    <a:pt x="7178" y="14430"/>
                    <a:pt x="7192" y="14440"/>
                  </a:cubicBezTo>
                  <a:cubicBezTo>
                    <a:pt x="7227" y="14464"/>
                    <a:pt x="7263" y="14457"/>
                    <a:pt x="7275" y="14527"/>
                  </a:cubicBezTo>
                  <a:cubicBezTo>
                    <a:pt x="7277" y="14527"/>
                    <a:pt x="7278" y="14527"/>
                    <a:pt x="7280" y="14527"/>
                  </a:cubicBezTo>
                  <a:cubicBezTo>
                    <a:pt x="7284" y="14520"/>
                    <a:pt x="7287" y="14513"/>
                    <a:pt x="7291" y="14507"/>
                  </a:cubicBezTo>
                  <a:cubicBezTo>
                    <a:pt x="7306" y="14510"/>
                    <a:pt x="7333" y="14558"/>
                    <a:pt x="7330" y="14589"/>
                  </a:cubicBezTo>
                  <a:cubicBezTo>
                    <a:pt x="7326" y="14637"/>
                    <a:pt x="7310" y="14606"/>
                    <a:pt x="7321" y="14687"/>
                  </a:cubicBezTo>
                  <a:cubicBezTo>
                    <a:pt x="7343" y="14658"/>
                    <a:pt x="7371" y="14609"/>
                    <a:pt x="7404" y="14602"/>
                  </a:cubicBezTo>
                  <a:cubicBezTo>
                    <a:pt x="7426" y="14597"/>
                    <a:pt x="7446" y="14641"/>
                    <a:pt x="7464" y="14651"/>
                  </a:cubicBezTo>
                  <a:cubicBezTo>
                    <a:pt x="7485" y="14657"/>
                    <a:pt x="7506" y="14663"/>
                    <a:pt x="7527" y="14669"/>
                  </a:cubicBezTo>
                  <a:cubicBezTo>
                    <a:pt x="7562" y="14681"/>
                    <a:pt x="7586" y="14643"/>
                    <a:pt x="7623" y="14674"/>
                  </a:cubicBezTo>
                  <a:cubicBezTo>
                    <a:pt x="7685" y="14727"/>
                    <a:pt x="7723" y="14836"/>
                    <a:pt x="7777" y="14903"/>
                  </a:cubicBezTo>
                  <a:cubicBezTo>
                    <a:pt x="7802" y="14935"/>
                    <a:pt x="7839" y="14911"/>
                    <a:pt x="7874" y="14931"/>
                  </a:cubicBezTo>
                  <a:cubicBezTo>
                    <a:pt x="7890" y="14941"/>
                    <a:pt x="7925" y="15174"/>
                    <a:pt x="7919" y="15238"/>
                  </a:cubicBezTo>
                  <a:cubicBezTo>
                    <a:pt x="7904" y="15407"/>
                    <a:pt x="7864" y="15499"/>
                    <a:pt x="7806" y="15586"/>
                  </a:cubicBezTo>
                  <a:cubicBezTo>
                    <a:pt x="7797" y="15594"/>
                    <a:pt x="7787" y="15603"/>
                    <a:pt x="7777" y="15611"/>
                  </a:cubicBezTo>
                  <a:cubicBezTo>
                    <a:pt x="7766" y="15632"/>
                    <a:pt x="7771" y="15651"/>
                    <a:pt x="7765" y="15683"/>
                  </a:cubicBezTo>
                  <a:cubicBezTo>
                    <a:pt x="7754" y="15739"/>
                    <a:pt x="7727" y="15830"/>
                    <a:pt x="7703" y="15864"/>
                  </a:cubicBezTo>
                  <a:cubicBezTo>
                    <a:pt x="7702" y="15864"/>
                    <a:pt x="7700" y="15864"/>
                    <a:pt x="7699" y="15864"/>
                  </a:cubicBezTo>
                  <a:cubicBezTo>
                    <a:pt x="7696" y="15850"/>
                    <a:pt x="7692" y="15836"/>
                    <a:pt x="7688" y="15822"/>
                  </a:cubicBezTo>
                  <a:cubicBezTo>
                    <a:pt x="7685" y="15822"/>
                    <a:pt x="7682" y="15821"/>
                    <a:pt x="7679" y="15820"/>
                  </a:cubicBezTo>
                  <a:cubicBezTo>
                    <a:pt x="7678" y="15891"/>
                    <a:pt x="7665" y="15938"/>
                    <a:pt x="7659" y="16008"/>
                  </a:cubicBezTo>
                  <a:cubicBezTo>
                    <a:pt x="7662" y="16075"/>
                    <a:pt x="7666" y="16142"/>
                    <a:pt x="7669" y="16209"/>
                  </a:cubicBezTo>
                  <a:cubicBezTo>
                    <a:pt x="7674" y="16260"/>
                    <a:pt x="7658" y="16315"/>
                    <a:pt x="7653" y="16358"/>
                  </a:cubicBezTo>
                  <a:cubicBezTo>
                    <a:pt x="7650" y="16392"/>
                    <a:pt x="7658" y="16429"/>
                    <a:pt x="7657" y="16448"/>
                  </a:cubicBezTo>
                  <a:cubicBezTo>
                    <a:pt x="7632" y="16465"/>
                    <a:pt x="7612" y="16514"/>
                    <a:pt x="7618" y="16582"/>
                  </a:cubicBezTo>
                  <a:cubicBezTo>
                    <a:pt x="7620" y="16607"/>
                    <a:pt x="7621" y="16632"/>
                    <a:pt x="7623" y="16657"/>
                  </a:cubicBezTo>
                  <a:cubicBezTo>
                    <a:pt x="7619" y="16682"/>
                    <a:pt x="7604" y="16692"/>
                    <a:pt x="7597" y="16711"/>
                  </a:cubicBezTo>
                  <a:cubicBezTo>
                    <a:pt x="7590" y="16739"/>
                    <a:pt x="7583" y="16768"/>
                    <a:pt x="7576" y="16796"/>
                  </a:cubicBezTo>
                  <a:cubicBezTo>
                    <a:pt x="7564" y="16832"/>
                    <a:pt x="7543" y="16864"/>
                    <a:pt x="7539" y="16914"/>
                  </a:cubicBezTo>
                  <a:cubicBezTo>
                    <a:pt x="7541" y="16935"/>
                    <a:pt x="7543" y="16956"/>
                    <a:pt x="7545" y="16976"/>
                  </a:cubicBezTo>
                  <a:cubicBezTo>
                    <a:pt x="7512" y="16982"/>
                    <a:pt x="7482" y="17006"/>
                    <a:pt x="7483" y="17079"/>
                  </a:cubicBezTo>
                  <a:cubicBezTo>
                    <a:pt x="7451" y="17084"/>
                    <a:pt x="7415" y="17102"/>
                    <a:pt x="7381" y="17089"/>
                  </a:cubicBezTo>
                  <a:cubicBezTo>
                    <a:pt x="7366" y="17084"/>
                    <a:pt x="7342" y="17082"/>
                    <a:pt x="7322" y="17087"/>
                  </a:cubicBezTo>
                  <a:cubicBezTo>
                    <a:pt x="7317" y="17135"/>
                    <a:pt x="7305" y="17128"/>
                    <a:pt x="7287" y="17149"/>
                  </a:cubicBezTo>
                  <a:cubicBezTo>
                    <a:pt x="7281" y="17163"/>
                    <a:pt x="7274" y="17178"/>
                    <a:pt x="7268" y="17193"/>
                  </a:cubicBezTo>
                  <a:cubicBezTo>
                    <a:pt x="7260" y="17188"/>
                    <a:pt x="7252" y="17176"/>
                    <a:pt x="7241" y="17180"/>
                  </a:cubicBezTo>
                  <a:cubicBezTo>
                    <a:pt x="7222" y="17187"/>
                    <a:pt x="7135" y="17306"/>
                    <a:pt x="7118" y="17334"/>
                  </a:cubicBezTo>
                  <a:cubicBezTo>
                    <a:pt x="7102" y="17361"/>
                    <a:pt x="7099" y="17396"/>
                    <a:pt x="7068" y="17391"/>
                  </a:cubicBezTo>
                  <a:cubicBezTo>
                    <a:pt x="7068" y="17396"/>
                    <a:pt x="7068" y="17401"/>
                    <a:pt x="7068" y="17406"/>
                  </a:cubicBezTo>
                  <a:cubicBezTo>
                    <a:pt x="7092" y="17426"/>
                    <a:pt x="7074" y="17487"/>
                    <a:pt x="7064" y="17509"/>
                  </a:cubicBezTo>
                  <a:cubicBezTo>
                    <a:pt x="7069" y="17532"/>
                    <a:pt x="7074" y="17548"/>
                    <a:pt x="7076" y="17579"/>
                  </a:cubicBezTo>
                  <a:cubicBezTo>
                    <a:pt x="7095" y="17803"/>
                    <a:pt x="7030" y="17812"/>
                    <a:pt x="6993" y="17924"/>
                  </a:cubicBezTo>
                  <a:cubicBezTo>
                    <a:pt x="6982" y="17973"/>
                    <a:pt x="6972" y="18022"/>
                    <a:pt x="6961" y="18070"/>
                  </a:cubicBezTo>
                  <a:cubicBezTo>
                    <a:pt x="6948" y="18123"/>
                    <a:pt x="6919" y="18175"/>
                    <a:pt x="6898" y="18212"/>
                  </a:cubicBezTo>
                  <a:cubicBezTo>
                    <a:pt x="6907" y="18135"/>
                    <a:pt x="6953" y="18094"/>
                    <a:pt x="6950" y="18017"/>
                  </a:cubicBezTo>
                  <a:cubicBezTo>
                    <a:pt x="6950" y="18017"/>
                    <a:pt x="6949" y="18017"/>
                    <a:pt x="6949" y="18017"/>
                  </a:cubicBezTo>
                  <a:cubicBezTo>
                    <a:pt x="6935" y="18027"/>
                    <a:pt x="6923" y="18018"/>
                    <a:pt x="6912" y="18009"/>
                  </a:cubicBezTo>
                  <a:cubicBezTo>
                    <a:pt x="6912" y="18010"/>
                    <a:pt x="6912" y="18012"/>
                    <a:pt x="6912" y="18014"/>
                  </a:cubicBezTo>
                  <a:cubicBezTo>
                    <a:pt x="6908" y="18046"/>
                    <a:pt x="6904" y="18078"/>
                    <a:pt x="6900" y="18109"/>
                  </a:cubicBezTo>
                  <a:cubicBezTo>
                    <a:pt x="6891" y="18142"/>
                    <a:pt x="6867" y="18154"/>
                    <a:pt x="6859" y="18189"/>
                  </a:cubicBezTo>
                  <a:cubicBezTo>
                    <a:pt x="6854" y="18234"/>
                    <a:pt x="6849" y="18280"/>
                    <a:pt x="6844" y="18326"/>
                  </a:cubicBezTo>
                  <a:cubicBezTo>
                    <a:pt x="6830" y="18396"/>
                    <a:pt x="6797" y="18433"/>
                    <a:pt x="6776" y="18488"/>
                  </a:cubicBezTo>
                  <a:cubicBezTo>
                    <a:pt x="6755" y="18540"/>
                    <a:pt x="6741" y="18603"/>
                    <a:pt x="6704" y="18624"/>
                  </a:cubicBezTo>
                  <a:cubicBezTo>
                    <a:pt x="6681" y="18637"/>
                    <a:pt x="6669" y="18607"/>
                    <a:pt x="6652" y="18609"/>
                  </a:cubicBezTo>
                  <a:cubicBezTo>
                    <a:pt x="6630" y="18611"/>
                    <a:pt x="6618" y="18633"/>
                    <a:pt x="6597" y="18634"/>
                  </a:cubicBezTo>
                  <a:cubicBezTo>
                    <a:pt x="6573" y="18573"/>
                    <a:pt x="6550" y="18569"/>
                    <a:pt x="6506" y="18580"/>
                  </a:cubicBezTo>
                  <a:cubicBezTo>
                    <a:pt x="6495" y="18565"/>
                    <a:pt x="6487" y="18536"/>
                    <a:pt x="6474" y="18529"/>
                  </a:cubicBezTo>
                  <a:cubicBezTo>
                    <a:pt x="6469" y="18540"/>
                    <a:pt x="6465" y="18551"/>
                    <a:pt x="6461" y="18562"/>
                  </a:cubicBezTo>
                  <a:cubicBezTo>
                    <a:pt x="6462" y="18566"/>
                    <a:pt x="6462" y="18569"/>
                    <a:pt x="6463" y="18573"/>
                  </a:cubicBezTo>
                  <a:cubicBezTo>
                    <a:pt x="6484" y="18633"/>
                    <a:pt x="6522" y="18639"/>
                    <a:pt x="6542" y="18691"/>
                  </a:cubicBezTo>
                  <a:cubicBezTo>
                    <a:pt x="6541" y="18720"/>
                    <a:pt x="6536" y="18722"/>
                    <a:pt x="6533" y="18740"/>
                  </a:cubicBezTo>
                  <a:cubicBezTo>
                    <a:pt x="6521" y="18804"/>
                    <a:pt x="6554" y="18820"/>
                    <a:pt x="6570" y="18840"/>
                  </a:cubicBezTo>
                  <a:cubicBezTo>
                    <a:pt x="6572" y="18860"/>
                    <a:pt x="6577" y="18887"/>
                    <a:pt x="6573" y="18900"/>
                  </a:cubicBezTo>
                  <a:cubicBezTo>
                    <a:pt x="6566" y="18940"/>
                    <a:pt x="6546" y="18973"/>
                    <a:pt x="6534" y="19005"/>
                  </a:cubicBezTo>
                  <a:cubicBezTo>
                    <a:pt x="6526" y="19025"/>
                    <a:pt x="6526" y="19053"/>
                    <a:pt x="6518" y="19075"/>
                  </a:cubicBezTo>
                  <a:cubicBezTo>
                    <a:pt x="6496" y="19134"/>
                    <a:pt x="6417" y="19150"/>
                    <a:pt x="6370" y="19168"/>
                  </a:cubicBezTo>
                  <a:cubicBezTo>
                    <a:pt x="6338" y="19180"/>
                    <a:pt x="6295" y="19188"/>
                    <a:pt x="6264" y="19175"/>
                  </a:cubicBezTo>
                  <a:cubicBezTo>
                    <a:pt x="6254" y="19171"/>
                    <a:pt x="6231" y="19159"/>
                    <a:pt x="6228" y="19165"/>
                  </a:cubicBezTo>
                  <a:cubicBezTo>
                    <a:pt x="6215" y="19204"/>
                    <a:pt x="6236" y="19240"/>
                    <a:pt x="6244" y="19255"/>
                  </a:cubicBezTo>
                  <a:cubicBezTo>
                    <a:pt x="6237" y="19286"/>
                    <a:pt x="6223" y="19320"/>
                    <a:pt x="6220" y="19350"/>
                  </a:cubicBezTo>
                  <a:cubicBezTo>
                    <a:pt x="6216" y="19386"/>
                    <a:pt x="6236" y="19399"/>
                    <a:pt x="6231" y="19430"/>
                  </a:cubicBezTo>
                  <a:cubicBezTo>
                    <a:pt x="6226" y="19449"/>
                    <a:pt x="6217" y="19450"/>
                    <a:pt x="6206" y="19459"/>
                  </a:cubicBezTo>
                  <a:cubicBezTo>
                    <a:pt x="6189" y="19473"/>
                    <a:pt x="6161" y="19492"/>
                    <a:pt x="6134" y="19479"/>
                  </a:cubicBezTo>
                  <a:cubicBezTo>
                    <a:pt x="6112" y="19468"/>
                    <a:pt x="6085" y="19429"/>
                    <a:pt x="6060" y="19435"/>
                  </a:cubicBezTo>
                  <a:cubicBezTo>
                    <a:pt x="6058" y="19441"/>
                    <a:pt x="6056" y="19447"/>
                    <a:pt x="6053" y="19453"/>
                  </a:cubicBezTo>
                  <a:cubicBezTo>
                    <a:pt x="6055" y="19496"/>
                    <a:pt x="6066" y="19514"/>
                    <a:pt x="6068" y="19549"/>
                  </a:cubicBezTo>
                  <a:cubicBezTo>
                    <a:pt x="6070" y="19578"/>
                    <a:pt x="6062" y="19595"/>
                    <a:pt x="6064" y="19626"/>
                  </a:cubicBezTo>
                  <a:cubicBezTo>
                    <a:pt x="6074" y="19636"/>
                    <a:pt x="6092" y="19685"/>
                    <a:pt x="6111" y="19657"/>
                  </a:cubicBezTo>
                  <a:cubicBezTo>
                    <a:pt x="6113" y="19656"/>
                    <a:pt x="6115" y="19655"/>
                    <a:pt x="6117" y="19654"/>
                  </a:cubicBezTo>
                  <a:cubicBezTo>
                    <a:pt x="6113" y="19646"/>
                    <a:pt x="6110" y="19637"/>
                    <a:pt x="6107" y="19629"/>
                  </a:cubicBezTo>
                  <a:cubicBezTo>
                    <a:pt x="6118" y="19623"/>
                    <a:pt x="6130" y="19617"/>
                    <a:pt x="6141" y="19610"/>
                  </a:cubicBezTo>
                  <a:cubicBezTo>
                    <a:pt x="6141" y="19611"/>
                    <a:pt x="6142" y="19612"/>
                    <a:pt x="6142" y="19613"/>
                  </a:cubicBezTo>
                  <a:cubicBezTo>
                    <a:pt x="6145" y="19641"/>
                    <a:pt x="6147" y="19670"/>
                    <a:pt x="6150" y="19698"/>
                  </a:cubicBezTo>
                  <a:cubicBezTo>
                    <a:pt x="6149" y="19701"/>
                    <a:pt x="6147" y="19705"/>
                    <a:pt x="6146" y="19708"/>
                  </a:cubicBezTo>
                  <a:cubicBezTo>
                    <a:pt x="6139" y="19713"/>
                    <a:pt x="6128" y="19722"/>
                    <a:pt x="6122" y="19714"/>
                  </a:cubicBezTo>
                  <a:cubicBezTo>
                    <a:pt x="6116" y="19707"/>
                    <a:pt x="6117" y="19695"/>
                    <a:pt x="6111" y="19688"/>
                  </a:cubicBezTo>
                  <a:cubicBezTo>
                    <a:pt x="6096" y="19678"/>
                    <a:pt x="6068" y="19695"/>
                    <a:pt x="6060" y="19711"/>
                  </a:cubicBezTo>
                  <a:cubicBezTo>
                    <a:pt x="6061" y="19714"/>
                    <a:pt x="6062" y="19718"/>
                    <a:pt x="6063" y="19721"/>
                  </a:cubicBezTo>
                  <a:cubicBezTo>
                    <a:pt x="6077" y="19728"/>
                    <a:pt x="6091" y="19735"/>
                    <a:pt x="6105" y="19742"/>
                  </a:cubicBezTo>
                  <a:cubicBezTo>
                    <a:pt x="6104" y="19744"/>
                    <a:pt x="6104" y="19745"/>
                    <a:pt x="6103" y="19747"/>
                  </a:cubicBezTo>
                  <a:cubicBezTo>
                    <a:pt x="6080" y="19761"/>
                    <a:pt x="6057" y="19792"/>
                    <a:pt x="6044" y="19827"/>
                  </a:cubicBezTo>
                  <a:cubicBezTo>
                    <a:pt x="6045" y="19910"/>
                    <a:pt x="6053" y="19925"/>
                    <a:pt x="6024" y="19974"/>
                  </a:cubicBezTo>
                  <a:cubicBezTo>
                    <a:pt x="6026" y="19995"/>
                    <a:pt x="6033" y="20003"/>
                    <a:pt x="6035" y="20017"/>
                  </a:cubicBezTo>
                  <a:cubicBezTo>
                    <a:pt x="6015" y="20023"/>
                    <a:pt x="5995" y="20028"/>
                    <a:pt x="5976" y="20033"/>
                  </a:cubicBezTo>
                  <a:cubicBezTo>
                    <a:pt x="5940" y="20061"/>
                    <a:pt x="5892" y="20156"/>
                    <a:pt x="5918" y="20252"/>
                  </a:cubicBezTo>
                  <a:cubicBezTo>
                    <a:pt x="5928" y="20288"/>
                    <a:pt x="5957" y="20331"/>
                    <a:pt x="5978" y="20344"/>
                  </a:cubicBezTo>
                  <a:cubicBezTo>
                    <a:pt x="5991" y="20353"/>
                    <a:pt x="6008" y="20348"/>
                    <a:pt x="6017" y="20362"/>
                  </a:cubicBezTo>
                  <a:cubicBezTo>
                    <a:pt x="6036" y="20517"/>
                    <a:pt x="5948" y="20527"/>
                    <a:pt x="5916" y="20605"/>
                  </a:cubicBezTo>
                  <a:cubicBezTo>
                    <a:pt x="5910" y="20623"/>
                    <a:pt x="5904" y="20642"/>
                    <a:pt x="5898" y="20661"/>
                  </a:cubicBezTo>
                  <a:cubicBezTo>
                    <a:pt x="5892" y="20707"/>
                    <a:pt x="5905" y="20741"/>
                    <a:pt x="5890" y="20777"/>
                  </a:cubicBezTo>
                  <a:cubicBezTo>
                    <a:pt x="5874" y="20813"/>
                    <a:pt x="5836" y="20809"/>
                    <a:pt x="5821" y="20847"/>
                  </a:cubicBezTo>
                  <a:cubicBezTo>
                    <a:pt x="5777" y="20957"/>
                    <a:pt x="5839" y="21083"/>
                    <a:pt x="5853" y="21158"/>
                  </a:cubicBezTo>
                  <a:cubicBezTo>
                    <a:pt x="5832" y="21172"/>
                    <a:pt x="5815" y="21158"/>
                    <a:pt x="5801" y="21138"/>
                  </a:cubicBezTo>
                  <a:cubicBezTo>
                    <a:pt x="5798" y="21139"/>
                    <a:pt x="5796" y="21141"/>
                    <a:pt x="5793" y="21143"/>
                  </a:cubicBezTo>
                  <a:cubicBezTo>
                    <a:pt x="5781" y="21155"/>
                    <a:pt x="5777" y="21182"/>
                    <a:pt x="5762" y="21191"/>
                  </a:cubicBezTo>
                  <a:cubicBezTo>
                    <a:pt x="5742" y="21205"/>
                    <a:pt x="5722" y="21191"/>
                    <a:pt x="5711" y="21220"/>
                  </a:cubicBezTo>
                  <a:cubicBezTo>
                    <a:pt x="5711" y="21220"/>
                    <a:pt x="5710" y="21220"/>
                    <a:pt x="5710" y="21220"/>
                  </a:cubicBezTo>
                  <a:cubicBezTo>
                    <a:pt x="5694" y="21268"/>
                    <a:pt x="5707" y="21337"/>
                    <a:pt x="5694" y="21385"/>
                  </a:cubicBezTo>
                  <a:cubicBezTo>
                    <a:pt x="5684" y="21388"/>
                    <a:pt x="5674" y="21392"/>
                    <a:pt x="5664" y="21395"/>
                  </a:cubicBezTo>
                  <a:cubicBezTo>
                    <a:pt x="5656" y="21385"/>
                    <a:pt x="5647" y="21374"/>
                    <a:pt x="5639" y="21364"/>
                  </a:cubicBezTo>
                  <a:cubicBezTo>
                    <a:pt x="5653" y="21325"/>
                    <a:pt x="5668" y="21288"/>
                    <a:pt x="5684" y="21253"/>
                  </a:cubicBezTo>
                  <a:cubicBezTo>
                    <a:pt x="5684" y="21251"/>
                    <a:pt x="5684" y="21248"/>
                    <a:pt x="5684" y="21246"/>
                  </a:cubicBezTo>
                  <a:cubicBezTo>
                    <a:pt x="5679" y="21239"/>
                    <a:pt x="5673" y="21232"/>
                    <a:pt x="5667" y="21225"/>
                  </a:cubicBezTo>
                  <a:cubicBezTo>
                    <a:pt x="5642" y="21236"/>
                    <a:pt x="5618" y="21275"/>
                    <a:pt x="5584" y="21271"/>
                  </a:cubicBezTo>
                  <a:cubicBezTo>
                    <a:pt x="5582" y="21255"/>
                    <a:pt x="5580" y="21251"/>
                    <a:pt x="5581" y="21233"/>
                  </a:cubicBezTo>
                  <a:cubicBezTo>
                    <a:pt x="5607" y="21224"/>
                    <a:pt x="5625" y="21207"/>
                    <a:pt x="5651" y="21197"/>
                  </a:cubicBezTo>
                  <a:cubicBezTo>
                    <a:pt x="5640" y="21179"/>
                    <a:pt x="5615" y="21183"/>
                    <a:pt x="5596" y="21184"/>
                  </a:cubicBezTo>
                  <a:cubicBezTo>
                    <a:pt x="5596" y="21151"/>
                    <a:pt x="5602" y="21146"/>
                    <a:pt x="5604" y="21120"/>
                  </a:cubicBezTo>
                  <a:cubicBezTo>
                    <a:pt x="5591" y="21114"/>
                    <a:pt x="5586" y="21104"/>
                    <a:pt x="5582" y="21081"/>
                  </a:cubicBezTo>
                  <a:cubicBezTo>
                    <a:pt x="5576" y="21090"/>
                    <a:pt x="5569" y="21100"/>
                    <a:pt x="5562" y="21109"/>
                  </a:cubicBezTo>
                  <a:cubicBezTo>
                    <a:pt x="5556" y="21105"/>
                    <a:pt x="5551" y="21101"/>
                    <a:pt x="5545" y="21096"/>
                  </a:cubicBezTo>
                  <a:cubicBezTo>
                    <a:pt x="5547" y="21076"/>
                    <a:pt x="5552" y="21070"/>
                    <a:pt x="5553" y="21045"/>
                  </a:cubicBezTo>
                  <a:cubicBezTo>
                    <a:pt x="5552" y="21045"/>
                    <a:pt x="5552" y="21045"/>
                    <a:pt x="5551" y="21045"/>
                  </a:cubicBezTo>
                  <a:cubicBezTo>
                    <a:pt x="5545" y="21049"/>
                    <a:pt x="5538" y="21053"/>
                    <a:pt x="5531" y="21058"/>
                  </a:cubicBezTo>
                  <a:cubicBezTo>
                    <a:pt x="5528" y="21044"/>
                    <a:pt x="5523" y="21032"/>
                    <a:pt x="5517" y="21024"/>
                  </a:cubicBezTo>
                  <a:cubicBezTo>
                    <a:pt x="5518" y="21020"/>
                    <a:pt x="5520" y="21016"/>
                    <a:pt x="5522" y="21011"/>
                  </a:cubicBezTo>
                  <a:cubicBezTo>
                    <a:pt x="5527" y="21007"/>
                    <a:pt x="5527" y="21003"/>
                    <a:pt x="5530" y="20993"/>
                  </a:cubicBezTo>
                  <a:cubicBezTo>
                    <a:pt x="5529" y="20986"/>
                    <a:pt x="5527" y="20979"/>
                    <a:pt x="5526" y="20973"/>
                  </a:cubicBezTo>
                  <a:cubicBezTo>
                    <a:pt x="5516" y="20957"/>
                    <a:pt x="5502" y="20953"/>
                    <a:pt x="5492" y="20932"/>
                  </a:cubicBezTo>
                  <a:cubicBezTo>
                    <a:pt x="5519" y="20924"/>
                    <a:pt x="5529" y="20892"/>
                    <a:pt x="5537" y="20849"/>
                  </a:cubicBezTo>
                  <a:cubicBezTo>
                    <a:pt x="5524" y="20851"/>
                    <a:pt x="5511" y="20866"/>
                    <a:pt x="5503" y="20852"/>
                  </a:cubicBezTo>
                  <a:cubicBezTo>
                    <a:pt x="5501" y="20835"/>
                    <a:pt x="5499" y="20819"/>
                    <a:pt x="5496" y="20803"/>
                  </a:cubicBezTo>
                  <a:cubicBezTo>
                    <a:pt x="5501" y="20795"/>
                    <a:pt x="5506" y="20787"/>
                    <a:pt x="5511" y="20780"/>
                  </a:cubicBezTo>
                  <a:cubicBezTo>
                    <a:pt x="5503" y="20760"/>
                    <a:pt x="5496" y="20752"/>
                    <a:pt x="5494" y="20720"/>
                  </a:cubicBezTo>
                  <a:cubicBezTo>
                    <a:pt x="5500" y="20711"/>
                    <a:pt x="5507" y="20701"/>
                    <a:pt x="5514" y="20692"/>
                  </a:cubicBezTo>
                  <a:cubicBezTo>
                    <a:pt x="5513" y="20683"/>
                    <a:pt x="5512" y="20673"/>
                    <a:pt x="5511" y="20664"/>
                  </a:cubicBezTo>
                  <a:cubicBezTo>
                    <a:pt x="5504" y="20674"/>
                    <a:pt x="5498" y="20684"/>
                    <a:pt x="5491" y="20694"/>
                  </a:cubicBezTo>
                  <a:cubicBezTo>
                    <a:pt x="5490" y="20658"/>
                    <a:pt x="5489" y="20621"/>
                    <a:pt x="5488" y="20584"/>
                  </a:cubicBezTo>
                  <a:cubicBezTo>
                    <a:pt x="5492" y="20573"/>
                    <a:pt x="5495" y="20562"/>
                    <a:pt x="5499" y="20550"/>
                  </a:cubicBezTo>
                  <a:cubicBezTo>
                    <a:pt x="5498" y="20525"/>
                    <a:pt x="5496" y="20501"/>
                    <a:pt x="5495" y="20476"/>
                  </a:cubicBezTo>
                  <a:cubicBezTo>
                    <a:pt x="5519" y="20476"/>
                    <a:pt x="5521" y="20494"/>
                    <a:pt x="5543" y="20496"/>
                  </a:cubicBezTo>
                  <a:cubicBezTo>
                    <a:pt x="5545" y="20492"/>
                    <a:pt x="5546" y="20488"/>
                    <a:pt x="5547" y="20483"/>
                  </a:cubicBezTo>
                  <a:cubicBezTo>
                    <a:pt x="5547" y="20479"/>
                    <a:pt x="5547" y="20475"/>
                    <a:pt x="5547" y="20471"/>
                  </a:cubicBezTo>
                  <a:cubicBezTo>
                    <a:pt x="5540" y="20461"/>
                    <a:pt x="5533" y="20452"/>
                    <a:pt x="5526" y="20442"/>
                  </a:cubicBezTo>
                  <a:lnTo>
                    <a:pt x="5475" y="20445"/>
                  </a:lnTo>
                  <a:cubicBezTo>
                    <a:pt x="5475" y="20439"/>
                    <a:pt x="5475" y="20433"/>
                    <a:pt x="5475" y="20427"/>
                  </a:cubicBezTo>
                  <a:cubicBezTo>
                    <a:pt x="5481" y="20409"/>
                    <a:pt x="5482" y="20385"/>
                    <a:pt x="5488" y="20368"/>
                  </a:cubicBezTo>
                  <a:cubicBezTo>
                    <a:pt x="5497" y="20368"/>
                    <a:pt x="5501" y="20369"/>
                    <a:pt x="5504" y="20360"/>
                  </a:cubicBezTo>
                  <a:cubicBezTo>
                    <a:pt x="5506" y="20351"/>
                    <a:pt x="5507" y="20343"/>
                    <a:pt x="5509" y="20334"/>
                  </a:cubicBezTo>
                  <a:cubicBezTo>
                    <a:pt x="5489" y="20294"/>
                    <a:pt x="5473" y="20311"/>
                    <a:pt x="5445" y="20290"/>
                  </a:cubicBezTo>
                  <a:cubicBezTo>
                    <a:pt x="5445" y="20281"/>
                    <a:pt x="5445" y="20271"/>
                    <a:pt x="5445" y="20262"/>
                  </a:cubicBezTo>
                  <a:cubicBezTo>
                    <a:pt x="5436" y="20264"/>
                    <a:pt x="5427" y="20265"/>
                    <a:pt x="5417" y="20267"/>
                  </a:cubicBezTo>
                  <a:cubicBezTo>
                    <a:pt x="5417" y="20257"/>
                    <a:pt x="5418" y="20258"/>
                    <a:pt x="5421" y="20249"/>
                  </a:cubicBezTo>
                  <a:cubicBezTo>
                    <a:pt x="5445" y="20231"/>
                    <a:pt x="5461" y="20197"/>
                    <a:pt x="5474" y="20157"/>
                  </a:cubicBezTo>
                  <a:cubicBezTo>
                    <a:pt x="5489" y="20155"/>
                    <a:pt x="5494" y="20154"/>
                    <a:pt x="5503" y="20167"/>
                  </a:cubicBezTo>
                  <a:cubicBezTo>
                    <a:pt x="5504" y="20175"/>
                    <a:pt x="5504" y="20184"/>
                    <a:pt x="5504" y="20192"/>
                  </a:cubicBezTo>
                  <a:cubicBezTo>
                    <a:pt x="5493" y="20197"/>
                    <a:pt x="5485" y="20208"/>
                    <a:pt x="5479" y="20223"/>
                  </a:cubicBezTo>
                  <a:cubicBezTo>
                    <a:pt x="5480" y="20235"/>
                    <a:pt x="5482" y="20246"/>
                    <a:pt x="5483" y="20257"/>
                  </a:cubicBezTo>
                  <a:cubicBezTo>
                    <a:pt x="5484" y="20258"/>
                    <a:pt x="5485" y="20259"/>
                    <a:pt x="5486" y="20259"/>
                  </a:cubicBezTo>
                  <a:cubicBezTo>
                    <a:pt x="5493" y="20247"/>
                    <a:pt x="5494" y="20230"/>
                    <a:pt x="5503" y="20221"/>
                  </a:cubicBezTo>
                  <a:cubicBezTo>
                    <a:pt x="5505" y="20221"/>
                    <a:pt x="5507" y="20223"/>
                    <a:pt x="5509" y="20223"/>
                  </a:cubicBezTo>
                  <a:cubicBezTo>
                    <a:pt x="5508" y="20245"/>
                    <a:pt x="5507" y="20261"/>
                    <a:pt x="5511" y="20277"/>
                  </a:cubicBezTo>
                  <a:cubicBezTo>
                    <a:pt x="5512" y="20277"/>
                    <a:pt x="5513" y="20276"/>
                    <a:pt x="5514" y="20275"/>
                  </a:cubicBezTo>
                  <a:cubicBezTo>
                    <a:pt x="5521" y="20254"/>
                    <a:pt x="5528" y="20234"/>
                    <a:pt x="5535" y="20213"/>
                  </a:cubicBezTo>
                  <a:cubicBezTo>
                    <a:pt x="5551" y="20124"/>
                    <a:pt x="5526" y="20141"/>
                    <a:pt x="5566" y="20084"/>
                  </a:cubicBezTo>
                  <a:cubicBezTo>
                    <a:pt x="5556" y="20079"/>
                    <a:pt x="5543" y="20070"/>
                    <a:pt x="5550" y="20046"/>
                  </a:cubicBezTo>
                  <a:cubicBezTo>
                    <a:pt x="5555" y="20033"/>
                    <a:pt x="5564" y="20032"/>
                    <a:pt x="5572" y="20023"/>
                  </a:cubicBezTo>
                  <a:cubicBezTo>
                    <a:pt x="5583" y="20009"/>
                    <a:pt x="5591" y="19985"/>
                    <a:pt x="5598" y="19963"/>
                  </a:cubicBezTo>
                  <a:cubicBezTo>
                    <a:pt x="5598" y="19957"/>
                    <a:pt x="5597" y="19951"/>
                    <a:pt x="5596" y="19945"/>
                  </a:cubicBezTo>
                  <a:cubicBezTo>
                    <a:pt x="5586" y="19934"/>
                    <a:pt x="5576" y="19923"/>
                    <a:pt x="5566" y="19912"/>
                  </a:cubicBezTo>
                  <a:cubicBezTo>
                    <a:pt x="5565" y="19883"/>
                    <a:pt x="5569" y="19872"/>
                    <a:pt x="5572" y="19850"/>
                  </a:cubicBezTo>
                  <a:cubicBezTo>
                    <a:pt x="5578" y="19787"/>
                    <a:pt x="5562" y="19773"/>
                    <a:pt x="5597" y="19752"/>
                  </a:cubicBezTo>
                  <a:cubicBezTo>
                    <a:pt x="5594" y="19727"/>
                    <a:pt x="5579" y="19695"/>
                    <a:pt x="5586" y="19659"/>
                  </a:cubicBezTo>
                  <a:cubicBezTo>
                    <a:pt x="5590" y="19646"/>
                    <a:pt x="5596" y="19643"/>
                    <a:pt x="5604" y="19639"/>
                  </a:cubicBezTo>
                  <a:cubicBezTo>
                    <a:pt x="5604" y="19632"/>
                    <a:pt x="5605" y="19625"/>
                    <a:pt x="5605" y="19618"/>
                  </a:cubicBezTo>
                  <a:cubicBezTo>
                    <a:pt x="5600" y="19601"/>
                    <a:pt x="5594" y="19598"/>
                    <a:pt x="5588" y="19585"/>
                  </a:cubicBezTo>
                  <a:cubicBezTo>
                    <a:pt x="5590" y="19570"/>
                    <a:pt x="5592" y="19556"/>
                    <a:pt x="5594" y="19541"/>
                  </a:cubicBezTo>
                  <a:cubicBezTo>
                    <a:pt x="5587" y="19537"/>
                    <a:pt x="5584" y="19533"/>
                    <a:pt x="5573" y="19533"/>
                  </a:cubicBezTo>
                  <a:cubicBezTo>
                    <a:pt x="5563" y="19563"/>
                    <a:pt x="5548" y="19577"/>
                    <a:pt x="5533" y="19554"/>
                  </a:cubicBezTo>
                  <a:cubicBezTo>
                    <a:pt x="5530" y="19520"/>
                    <a:pt x="5519" y="19503"/>
                    <a:pt x="5515" y="19477"/>
                  </a:cubicBezTo>
                  <a:cubicBezTo>
                    <a:pt x="5499" y="19369"/>
                    <a:pt x="5547" y="19322"/>
                    <a:pt x="5557" y="19258"/>
                  </a:cubicBezTo>
                  <a:cubicBezTo>
                    <a:pt x="5557" y="19255"/>
                    <a:pt x="5557" y="19253"/>
                    <a:pt x="5557" y="19250"/>
                  </a:cubicBezTo>
                  <a:cubicBezTo>
                    <a:pt x="5559" y="19206"/>
                    <a:pt x="5546" y="19168"/>
                    <a:pt x="5542" y="19131"/>
                  </a:cubicBezTo>
                  <a:cubicBezTo>
                    <a:pt x="5542" y="19095"/>
                    <a:pt x="5542" y="19059"/>
                    <a:pt x="5542" y="19023"/>
                  </a:cubicBezTo>
                  <a:cubicBezTo>
                    <a:pt x="5537" y="18999"/>
                    <a:pt x="5531" y="18975"/>
                    <a:pt x="5526" y="18951"/>
                  </a:cubicBezTo>
                  <a:cubicBezTo>
                    <a:pt x="5527" y="18950"/>
                    <a:pt x="5528" y="18948"/>
                    <a:pt x="5529" y="18946"/>
                  </a:cubicBezTo>
                  <a:cubicBezTo>
                    <a:pt x="5539" y="18942"/>
                    <a:pt x="5551" y="18943"/>
                    <a:pt x="5559" y="18933"/>
                  </a:cubicBezTo>
                  <a:cubicBezTo>
                    <a:pt x="5576" y="18785"/>
                    <a:pt x="5609" y="18678"/>
                    <a:pt x="5632" y="18539"/>
                  </a:cubicBezTo>
                  <a:cubicBezTo>
                    <a:pt x="5638" y="18504"/>
                    <a:pt x="5654" y="18481"/>
                    <a:pt x="5656" y="18444"/>
                  </a:cubicBezTo>
                  <a:cubicBezTo>
                    <a:pt x="5653" y="18429"/>
                    <a:pt x="5646" y="18400"/>
                    <a:pt x="5648" y="18385"/>
                  </a:cubicBezTo>
                  <a:cubicBezTo>
                    <a:pt x="5655" y="18367"/>
                    <a:pt x="5662" y="18349"/>
                    <a:pt x="5668" y="18331"/>
                  </a:cubicBezTo>
                  <a:cubicBezTo>
                    <a:pt x="5666" y="18315"/>
                    <a:pt x="5665" y="18300"/>
                    <a:pt x="5663" y="18284"/>
                  </a:cubicBezTo>
                  <a:cubicBezTo>
                    <a:pt x="5659" y="18246"/>
                    <a:pt x="5645" y="18083"/>
                    <a:pt x="5651" y="18047"/>
                  </a:cubicBezTo>
                  <a:cubicBezTo>
                    <a:pt x="5656" y="18017"/>
                    <a:pt x="5673" y="17997"/>
                    <a:pt x="5678" y="17962"/>
                  </a:cubicBezTo>
                  <a:cubicBezTo>
                    <a:pt x="5685" y="17906"/>
                    <a:pt x="5662" y="17892"/>
                    <a:pt x="5666" y="17849"/>
                  </a:cubicBezTo>
                  <a:cubicBezTo>
                    <a:pt x="5671" y="17806"/>
                    <a:pt x="5677" y="17763"/>
                    <a:pt x="5683" y="17720"/>
                  </a:cubicBezTo>
                  <a:cubicBezTo>
                    <a:pt x="5688" y="17707"/>
                    <a:pt x="5693" y="17693"/>
                    <a:pt x="5698" y="17679"/>
                  </a:cubicBezTo>
                  <a:cubicBezTo>
                    <a:pt x="5706" y="17632"/>
                    <a:pt x="5719" y="17487"/>
                    <a:pt x="5711" y="17437"/>
                  </a:cubicBezTo>
                  <a:cubicBezTo>
                    <a:pt x="5717" y="17416"/>
                    <a:pt x="5724" y="17394"/>
                    <a:pt x="5730" y="17373"/>
                  </a:cubicBezTo>
                  <a:cubicBezTo>
                    <a:pt x="5728" y="17355"/>
                    <a:pt x="5726" y="17337"/>
                    <a:pt x="5725" y="17319"/>
                  </a:cubicBezTo>
                  <a:cubicBezTo>
                    <a:pt x="5720" y="17275"/>
                    <a:pt x="5726" y="17203"/>
                    <a:pt x="5733" y="17167"/>
                  </a:cubicBezTo>
                  <a:cubicBezTo>
                    <a:pt x="5728" y="17157"/>
                    <a:pt x="5724" y="17152"/>
                    <a:pt x="5719" y="17143"/>
                  </a:cubicBezTo>
                  <a:cubicBezTo>
                    <a:pt x="5719" y="17131"/>
                    <a:pt x="5719" y="17118"/>
                    <a:pt x="5719" y="17105"/>
                  </a:cubicBezTo>
                  <a:cubicBezTo>
                    <a:pt x="5725" y="17098"/>
                    <a:pt x="5731" y="17091"/>
                    <a:pt x="5737" y="17084"/>
                  </a:cubicBezTo>
                  <a:cubicBezTo>
                    <a:pt x="5746" y="16964"/>
                    <a:pt x="5757" y="16585"/>
                    <a:pt x="5726" y="16495"/>
                  </a:cubicBezTo>
                  <a:cubicBezTo>
                    <a:pt x="5715" y="16463"/>
                    <a:pt x="5687" y="16463"/>
                    <a:pt x="5672" y="16438"/>
                  </a:cubicBezTo>
                  <a:cubicBezTo>
                    <a:pt x="5666" y="16416"/>
                    <a:pt x="5661" y="16393"/>
                    <a:pt x="5655" y="16371"/>
                  </a:cubicBezTo>
                  <a:cubicBezTo>
                    <a:pt x="5634" y="16352"/>
                    <a:pt x="5613" y="16333"/>
                    <a:pt x="5592" y="16314"/>
                  </a:cubicBezTo>
                  <a:cubicBezTo>
                    <a:pt x="5522" y="16247"/>
                    <a:pt x="5445" y="16181"/>
                    <a:pt x="5397" y="16072"/>
                  </a:cubicBezTo>
                  <a:cubicBezTo>
                    <a:pt x="5388" y="16048"/>
                    <a:pt x="5379" y="16024"/>
                    <a:pt x="5370" y="16000"/>
                  </a:cubicBezTo>
                  <a:cubicBezTo>
                    <a:pt x="5370" y="15973"/>
                    <a:pt x="5370" y="15945"/>
                    <a:pt x="5370" y="15918"/>
                  </a:cubicBezTo>
                  <a:cubicBezTo>
                    <a:pt x="5365" y="15885"/>
                    <a:pt x="5349" y="15862"/>
                    <a:pt x="5341" y="15835"/>
                  </a:cubicBezTo>
                  <a:cubicBezTo>
                    <a:pt x="5320" y="15770"/>
                    <a:pt x="5313" y="15696"/>
                    <a:pt x="5279" y="15655"/>
                  </a:cubicBezTo>
                  <a:cubicBezTo>
                    <a:pt x="5284" y="15541"/>
                    <a:pt x="5201" y="15318"/>
                    <a:pt x="5172" y="15233"/>
                  </a:cubicBezTo>
                  <a:cubicBezTo>
                    <a:pt x="5158" y="15192"/>
                    <a:pt x="5145" y="15152"/>
                    <a:pt x="5131" y="15112"/>
                  </a:cubicBezTo>
                  <a:cubicBezTo>
                    <a:pt x="5111" y="15077"/>
                    <a:pt x="5079" y="15065"/>
                    <a:pt x="5057" y="15032"/>
                  </a:cubicBezTo>
                  <a:cubicBezTo>
                    <a:pt x="5058" y="15029"/>
                    <a:pt x="5059" y="15027"/>
                    <a:pt x="5060" y="15024"/>
                  </a:cubicBezTo>
                  <a:cubicBezTo>
                    <a:pt x="5067" y="15019"/>
                    <a:pt x="5073" y="15016"/>
                    <a:pt x="5084" y="15016"/>
                  </a:cubicBezTo>
                  <a:cubicBezTo>
                    <a:pt x="5090" y="14949"/>
                    <a:pt x="5053" y="14928"/>
                    <a:pt x="5049" y="14859"/>
                  </a:cubicBezTo>
                  <a:cubicBezTo>
                    <a:pt x="5073" y="14769"/>
                    <a:pt x="5139" y="14743"/>
                    <a:pt x="5153" y="14651"/>
                  </a:cubicBezTo>
                  <a:cubicBezTo>
                    <a:pt x="5156" y="14627"/>
                    <a:pt x="5149" y="14601"/>
                    <a:pt x="5150" y="14579"/>
                  </a:cubicBezTo>
                  <a:cubicBezTo>
                    <a:pt x="5123" y="14622"/>
                    <a:pt x="5113" y="14677"/>
                    <a:pt x="5079" y="14597"/>
                  </a:cubicBezTo>
                  <a:cubicBezTo>
                    <a:pt x="5080" y="14594"/>
                    <a:pt x="5081" y="14592"/>
                    <a:pt x="5082" y="14589"/>
                  </a:cubicBezTo>
                  <a:cubicBezTo>
                    <a:pt x="5088" y="14584"/>
                    <a:pt x="5089" y="14580"/>
                    <a:pt x="5092" y="14568"/>
                  </a:cubicBezTo>
                  <a:cubicBezTo>
                    <a:pt x="5087" y="14516"/>
                    <a:pt x="5089" y="14479"/>
                    <a:pt x="5078" y="14437"/>
                  </a:cubicBezTo>
                  <a:cubicBezTo>
                    <a:pt x="5091" y="14423"/>
                    <a:pt x="5104" y="14409"/>
                    <a:pt x="5117" y="14396"/>
                  </a:cubicBezTo>
                  <a:cubicBezTo>
                    <a:pt x="5113" y="14387"/>
                    <a:pt x="5110" y="14379"/>
                    <a:pt x="5107" y="14370"/>
                  </a:cubicBezTo>
                  <a:cubicBezTo>
                    <a:pt x="5111" y="14340"/>
                    <a:pt x="5128" y="14335"/>
                    <a:pt x="5133" y="14311"/>
                  </a:cubicBezTo>
                  <a:cubicBezTo>
                    <a:pt x="5139" y="14278"/>
                    <a:pt x="5126" y="14238"/>
                    <a:pt x="5134" y="14221"/>
                  </a:cubicBezTo>
                  <a:cubicBezTo>
                    <a:pt x="5166" y="14198"/>
                    <a:pt x="5186" y="14200"/>
                    <a:pt x="5204" y="14154"/>
                  </a:cubicBezTo>
                  <a:cubicBezTo>
                    <a:pt x="5202" y="14138"/>
                    <a:pt x="5199" y="14131"/>
                    <a:pt x="5196" y="14120"/>
                  </a:cubicBezTo>
                  <a:cubicBezTo>
                    <a:pt x="5197" y="14116"/>
                    <a:pt x="5198" y="14112"/>
                    <a:pt x="5200" y="14107"/>
                  </a:cubicBezTo>
                  <a:cubicBezTo>
                    <a:pt x="5211" y="14105"/>
                    <a:pt x="5216" y="14105"/>
                    <a:pt x="5227" y="14107"/>
                  </a:cubicBezTo>
                  <a:cubicBezTo>
                    <a:pt x="5231" y="14080"/>
                    <a:pt x="5222" y="14073"/>
                    <a:pt x="5223" y="14038"/>
                  </a:cubicBezTo>
                  <a:cubicBezTo>
                    <a:pt x="5234" y="14027"/>
                    <a:pt x="5265" y="14029"/>
                    <a:pt x="5275" y="14012"/>
                  </a:cubicBezTo>
                  <a:cubicBezTo>
                    <a:pt x="5289" y="13964"/>
                    <a:pt x="5303" y="13916"/>
                    <a:pt x="5317" y="13868"/>
                  </a:cubicBezTo>
                  <a:cubicBezTo>
                    <a:pt x="5310" y="13854"/>
                    <a:pt x="5303" y="13840"/>
                    <a:pt x="5296" y="13827"/>
                  </a:cubicBezTo>
                  <a:cubicBezTo>
                    <a:pt x="5300" y="13801"/>
                    <a:pt x="5304" y="13775"/>
                    <a:pt x="5307" y="13749"/>
                  </a:cubicBezTo>
                  <a:cubicBezTo>
                    <a:pt x="5305" y="13715"/>
                    <a:pt x="5292" y="13687"/>
                    <a:pt x="5294" y="13652"/>
                  </a:cubicBezTo>
                  <a:cubicBezTo>
                    <a:pt x="5303" y="13649"/>
                    <a:pt x="5307" y="13647"/>
                    <a:pt x="5311" y="13634"/>
                  </a:cubicBezTo>
                  <a:cubicBezTo>
                    <a:pt x="5305" y="13613"/>
                    <a:pt x="5294" y="13612"/>
                    <a:pt x="5292" y="13585"/>
                  </a:cubicBezTo>
                  <a:cubicBezTo>
                    <a:pt x="5296" y="13571"/>
                    <a:pt x="5301" y="13564"/>
                    <a:pt x="5302" y="13543"/>
                  </a:cubicBezTo>
                  <a:cubicBezTo>
                    <a:pt x="5294" y="13511"/>
                    <a:pt x="5279" y="13496"/>
                    <a:pt x="5268" y="13469"/>
                  </a:cubicBezTo>
                  <a:cubicBezTo>
                    <a:pt x="5272" y="13435"/>
                    <a:pt x="5282" y="13426"/>
                    <a:pt x="5279" y="13397"/>
                  </a:cubicBezTo>
                  <a:cubicBezTo>
                    <a:pt x="5284" y="13403"/>
                    <a:pt x="5286" y="13409"/>
                    <a:pt x="5290" y="13417"/>
                  </a:cubicBezTo>
                  <a:cubicBezTo>
                    <a:pt x="5298" y="13406"/>
                    <a:pt x="5304" y="13380"/>
                    <a:pt x="5314" y="13374"/>
                  </a:cubicBezTo>
                  <a:cubicBezTo>
                    <a:pt x="5310" y="13338"/>
                    <a:pt x="5296" y="13322"/>
                    <a:pt x="5292" y="13291"/>
                  </a:cubicBezTo>
                  <a:cubicBezTo>
                    <a:pt x="5293" y="13291"/>
                    <a:pt x="5293" y="13291"/>
                    <a:pt x="5294" y="13291"/>
                  </a:cubicBezTo>
                  <a:cubicBezTo>
                    <a:pt x="5313" y="13312"/>
                    <a:pt x="5317" y="13347"/>
                    <a:pt x="5331" y="13376"/>
                  </a:cubicBezTo>
                  <a:cubicBezTo>
                    <a:pt x="5332" y="13375"/>
                    <a:pt x="5333" y="13373"/>
                    <a:pt x="5334" y="13371"/>
                  </a:cubicBezTo>
                  <a:cubicBezTo>
                    <a:pt x="5338" y="13366"/>
                    <a:pt x="5338" y="13364"/>
                    <a:pt x="5341" y="13356"/>
                  </a:cubicBezTo>
                  <a:cubicBezTo>
                    <a:pt x="5338" y="13341"/>
                    <a:pt x="5334" y="13326"/>
                    <a:pt x="5331" y="13312"/>
                  </a:cubicBezTo>
                  <a:lnTo>
                    <a:pt x="5376" y="13209"/>
                  </a:lnTo>
                  <a:cubicBezTo>
                    <a:pt x="5385" y="13205"/>
                    <a:pt x="5394" y="13202"/>
                    <a:pt x="5404" y="13198"/>
                  </a:cubicBezTo>
                  <a:cubicBezTo>
                    <a:pt x="5418" y="13122"/>
                    <a:pt x="5401" y="13064"/>
                    <a:pt x="5444" y="13021"/>
                  </a:cubicBezTo>
                  <a:cubicBezTo>
                    <a:pt x="5450" y="13015"/>
                    <a:pt x="5457" y="13002"/>
                    <a:pt x="5464" y="13005"/>
                  </a:cubicBezTo>
                  <a:cubicBezTo>
                    <a:pt x="5475" y="13011"/>
                    <a:pt x="5476" y="13018"/>
                    <a:pt x="5479" y="13039"/>
                  </a:cubicBezTo>
                  <a:cubicBezTo>
                    <a:pt x="5482" y="13034"/>
                    <a:pt x="5485" y="13029"/>
                    <a:pt x="5488" y="13023"/>
                  </a:cubicBezTo>
                  <a:cubicBezTo>
                    <a:pt x="5488" y="12990"/>
                    <a:pt x="5491" y="12977"/>
                    <a:pt x="5500" y="12964"/>
                  </a:cubicBezTo>
                  <a:cubicBezTo>
                    <a:pt x="5522" y="12986"/>
                    <a:pt x="5561" y="12970"/>
                    <a:pt x="5572" y="12944"/>
                  </a:cubicBezTo>
                  <a:cubicBezTo>
                    <a:pt x="5565" y="12920"/>
                    <a:pt x="5548" y="12877"/>
                    <a:pt x="5553" y="12846"/>
                  </a:cubicBezTo>
                  <a:cubicBezTo>
                    <a:pt x="5558" y="12824"/>
                    <a:pt x="5565" y="12830"/>
                    <a:pt x="5578" y="12833"/>
                  </a:cubicBezTo>
                  <a:cubicBezTo>
                    <a:pt x="5578" y="12831"/>
                    <a:pt x="5577" y="12829"/>
                    <a:pt x="5577" y="12828"/>
                  </a:cubicBezTo>
                  <a:cubicBezTo>
                    <a:pt x="5570" y="12821"/>
                    <a:pt x="5569" y="12814"/>
                    <a:pt x="5569" y="12794"/>
                  </a:cubicBezTo>
                  <a:cubicBezTo>
                    <a:pt x="5562" y="12803"/>
                    <a:pt x="5556" y="12812"/>
                    <a:pt x="5546" y="12810"/>
                  </a:cubicBezTo>
                  <a:cubicBezTo>
                    <a:pt x="5534" y="12746"/>
                    <a:pt x="5509" y="12727"/>
                    <a:pt x="5467" y="12753"/>
                  </a:cubicBezTo>
                  <a:cubicBezTo>
                    <a:pt x="5465" y="12766"/>
                    <a:pt x="5465" y="12773"/>
                    <a:pt x="5466" y="12789"/>
                  </a:cubicBezTo>
                  <a:cubicBezTo>
                    <a:pt x="5450" y="12798"/>
                    <a:pt x="5430" y="12814"/>
                    <a:pt x="5421" y="12838"/>
                  </a:cubicBezTo>
                  <a:cubicBezTo>
                    <a:pt x="5429" y="12871"/>
                    <a:pt x="5447" y="12875"/>
                    <a:pt x="5449" y="12920"/>
                  </a:cubicBezTo>
                  <a:cubicBezTo>
                    <a:pt x="5427" y="12925"/>
                    <a:pt x="5421" y="12952"/>
                    <a:pt x="5397" y="12944"/>
                  </a:cubicBezTo>
                  <a:cubicBezTo>
                    <a:pt x="5396" y="12941"/>
                    <a:pt x="5394" y="12938"/>
                    <a:pt x="5393" y="12936"/>
                  </a:cubicBezTo>
                  <a:cubicBezTo>
                    <a:pt x="5396" y="12910"/>
                    <a:pt x="5385" y="12886"/>
                    <a:pt x="5380" y="12866"/>
                  </a:cubicBezTo>
                  <a:cubicBezTo>
                    <a:pt x="5379" y="12866"/>
                    <a:pt x="5379" y="12866"/>
                    <a:pt x="5378" y="12866"/>
                  </a:cubicBezTo>
                  <a:cubicBezTo>
                    <a:pt x="5377" y="12877"/>
                    <a:pt x="5376" y="12889"/>
                    <a:pt x="5376" y="12900"/>
                  </a:cubicBezTo>
                  <a:cubicBezTo>
                    <a:pt x="5356" y="12892"/>
                    <a:pt x="5351" y="12874"/>
                    <a:pt x="5345" y="12841"/>
                  </a:cubicBezTo>
                  <a:cubicBezTo>
                    <a:pt x="5316" y="12838"/>
                    <a:pt x="5301" y="12812"/>
                    <a:pt x="5274" y="12825"/>
                  </a:cubicBezTo>
                  <a:cubicBezTo>
                    <a:pt x="5270" y="12835"/>
                    <a:pt x="5267" y="12844"/>
                    <a:pt x="5264" y="12853"/>
                  </a:cubicBezTo>
                  <a:cubicBezTo>
                    <a:pt x="5265" y="12816"/>
                    <a:pt x="5256" y="12779"/>
                    <a:pt x="5241" y="12768"/>
                  </a:cubicBezTo>
                  <a:cubicBezTo>
                    <a:pt x="5240" y="12769"/>
                    <a:pt x="5239" y="12770"/>
                    <a:pt x="5237" y="12771"/>
                  </a:cubicBezTo>
                  <a:cubicBezTo>
                    <a:pt x="5241" y="12781"/>
                    <a:pt x="5245" y="12792"/>
                    <a:pt x="5249" y="12802"/>
                  </a:cubicBezTo>
                  <a:cubicBezTo>
                    <a:pt x="5249" y="12804"/>
                    <a:pt x="5249" y="12805"/>
                    <a:pt x="5248" y="12807"/>
                  </a:cubicBezTo>
                  <a:cubicBezTo>
                    <a:pt x="5236" y="12805"/>
                    <a:pt x="5226" y="12796"/>
                    <a:pt x="5221" y="12779"/>
                  </a:cubicBezTo>
                  <a:cubicBezTo>
                    <a:pt x="5245" y="12705"/>
                    <a:pt x="5197" y="12700"/>
                    <a:pt x="5170" y="12676"/>
                  </a:cubicBezTo>
                  <a:cubicBezTo>
                    <a:pt x="5162" y="12668"/>
                    <a:pt x="5161" y="12634"/>
                    <a:pt x="5157" y="12619"/>
                  </a:cubicBezTo>
                  <a:cubicBezTo>
                    <a:pt x="5147" y="12608"/>
                    <a:pt x="5136" y="12597"/>
                    <a:pt x="5126" y="12586"/>
                  </a:cubicBezTo>
                  <a:cubicBezTo>
                    <a:pt x="5126" y="12587"/>
                    <a:pt x="5126" y="12587"/>
                    <a:pt x="5126" y="12588"/>
                  </a:cubicBezTo>
                  <a:cubicBezTo>
                    <a:pt x="5128" y="12598"/>
                    <a:pt x="5130" y="12609"/>
                    <a:pt x="5131" y="12619"/>
                  </a:cubicBezTo>
                  <a:cubicBezTo>
                    <a:pt x="5140" y="12624"/>
                    <a:pt x="5144" y="12626"/>
                    <a:pt x="5149" y="12640"/>
                  </a:cubicBezTo>
                  <a:cubicBezTo>
                    <a:pt x="5144" y="12649"/>
                    <a:pt x="5140" y="12659"/>
                    <a:pt x="5135" y="12668"/>
                  </a:cubicBezTo>
                  <a:cubicBezTo>
                    <a:pt x="5134" y="12667"/>
                    <a:pt x="5134" y="12666"/>
                    <a:pt x="5133" y="12665"/>
                  </a:cubicBezTo>
                  <a:cubicBezTo>
                    <a:pt x="5123" y="12620"/>
                    <a:pt x="5100" y="12648"/>
                    <a:pt x="5087" y="12575"/>
                  </a:cubicBezTo>
                  <a:cubicBezTo>
                    <a:pt x="5091" y="12559"/>
                    <a:pt x="5099" y="12551"/>
                    <a:pt x="5102" y="12534"/>
                  </a:cubicBezTo>
                  <a:cubicBezTo>
                    <a:pt x="5101" y="12530"/>
                    <a:pt x="5101" y="12525"/>
                    <a:pt x="5100" y="12521"/>
                  </a:cubicBezTo>
                  <a:cubicBezTo>
                    <a:pt x="5096" y="12516"/>
                    <a:pt x="5091" y="12511"/>
                    <a:pt x="5086" y="12506"/>
                  </a:cubicBezTo>
                  <a:cubicBezTo>
                    <a:pt x="5089" y="12505"/>
                    <a:pt x="5093" y="12504"/>
                    <a:pt x="5096" y="12503"/>
                  </a:cubicBezTo>
                  <a:cubicBezTo>
                    <a:pt x="5096" y="12499"/>
                    <a:pt x="5096" y="12495"/>
                    <a:pt x="5095" y="12490"/>
                  </a:cubicBezTo>
                  <a:cubicBezTo>
                    <a:pt x="5080" y="12487"/>
                    <a:pt x="5067" y="12440"/>
                    <a:pt x="5059" y="12421"/>
                  </a:cubicBezTo>
                  <a:cubicBezTo>
                    <a:pt x="5035" y="12363"/>
                    <a:pt x="5000" y="12323"/>
                    <a:pt x="4974" y="12269"/>
                  </a:cubicBezTo>
                  <a:cubicBezTo>
                    <a:pt x="4974" y="12264"/>
                    <a:pt x="4974" y="12260"/>
                    <a:pt x="4974" y="12256"/>
                  </a:cubicBezTo>
                  <a:cubicBezTo>
                    <a:pt x="4980" y="12256"/>
                    <a:pt x="4985" y="12256"/>
                    <a:pt x="4990" y="12256"/>
                  </a:cubicBezTo>
                  <a:cubicBezTo>
                    <a:pt x="4985" y="12232"/>
                    <a:pt x="4981" y="12211"/>
                    <a:pt x="4966" y="12204"/>
                  </a:cubicBezTo>
                  <a:cubicBezTo>
                    <a:pt x="4964" y="12220"/>
                    <a:pt x="4962" y="12227"/>
                    <a:pt x="4958" y="12238"/>
                  </a:cubicBezTo>
                  <a:cubicBezTo>
                    <a:pt x="4892" y="12238"/>
                    <a:pt x="4844" y="12173"/>
                    <a:pt x="4793" y="12145"/>
                  </a:cubicBezTo>
                  <a:cubicBezTo>
                    <a:pt x="4768" y="12132"/>
                    <a:pt x="4749" y="12150"/>
                    <a:pt x="4733" y="12127"/>
                  </a:cubicBezTo>
                  <a:cubicBezTo>
                    <a:pt x="4684" y="12060"/>
                    <a:pt x="4619" y="11904"/>
                    <a:pt x="4562" y="11870"/>
                  </a:cubicBezTo>
                  <a:cubicBezTo>
                    <a:pt x="4508" y="11837"/>
                    <a:pt x="4485" y="11916"/>
                    <a:pt x="4441" y="11929"/>
                  </a:cubicBezTo>
                  <a:cubicBezTo>
                    <a:pt x="4428" y="11933"/>
                    <a:pt x="4351" y="11898"/>
                    <a:pt x="4338" y="11888"/>
                  </a:cubicBezTo>
                  <a:cubicBezTo>
                    <a:pt x="4314" y="11862"/>
                    <a:pt x="4290" y="11836"/>
                    <a:pt x="4266" y="11810"/>
                  </a:cubicBezTo>
                  <a:cubicBezTo>
                    <a:pt x="4249" y="11804"/>
                    <a:pt x="4233" y="11798"/>
                    <a:pt x="4216" y="11792"/>
                  </a:cubicBezTo>
                  <a:cubicBezTo>
                    <a:pt x="4193" y="11772"/>
                    <a:pt x="4169" y="11751"/>
                    <a:pt x="4146" y="11731"/>
                  </a:cubicBezTo>
                  <a:cubicBezTo>
                    <a:pt x="4123" y="11704"/>
                    <a:pt x="4102" y="11649"/>
                    <a:pt x="4074" y="11653"/>
                  </a:cubicBezTo>
                  <a:cubicBezTo>
                    <a:pt x="4049" y="11640"/>
                    <a:pt x="4024" y="11628"/>
                    <a:pt x="3998" y="11615"/>
                  </a:cubicBezTo>
                  <a:cubicBezTo>
                    <a:pt x="3984" y="11584"/>
                    <a:pt x="3970" y="11553"/>
                    <a:pt x="3956" y="11522"/>
                  </a:cubicBezTo>
                  <a:cubicBezTo>
                    <a:pt x="3940" y="11507"/>
                    <a:pt x="3924" y="11493"/>
                    <a:pt x="3909" y="11478"/>
                  </a:cubicBezTo>
                  <a:cubicBezTo>
                    <a:pt x="3895" y="11460"/>
                    <a:pt x="3886" y="11423"/>
                    <a:pt x="3876" y="11396"/>
                  </a:cubicBezTo>
                  <a:cubicBezTo>
                    <a:pt x="3872" y="11386"/>
                    <a:pt x="3868" y="11377"/>
                    <a:pt x="3864" y="11367"/>
                  </a:cubicBezTo>
                  <a:cubicBezTo>
                    <a:pt x="3863" y="11349"/>
                    <a:pt x="3884" y="11342"/>
                    <a:pt x="3888" y="11329"/>
                  </a:cubicBezTo>
                  <a:cubicBezTo>
                    <a:pt x="3884" y="11318"/>
                    <a:pt x="3881" y="11316"/>
                    <a:pt x="3880" y="11303"/>
                  </a:cubicBezTo>
                  <a:cubicBezTo>
                    <a:pt x="3904" y="11254"/>
                    <a:pt x="3882" y="11209"/>
                    <a:pt x="3868" y="11169"/>
                  </a:cubicBezTo>
                  <a:cubicBezTo>
                    <a:pt x="3871" y="11157"/>
                    <a:pt x="3873" y="11145"/>
                    <a:pt x="3875" y="11133"/>
                  </a:cubicBezTo>
                  <a:cubicBezTo>
                    <a:pt x="3838" y="11050"/>
                    <a:pt x="3800" y="10967"/>
                    <a:pt x="3762" y="10883"/>
                  </a:cubicBezTo>
                  <a:cubicBezTo>
                    <a:pt x="3750" y="10867"/>
                    <a:pt x="3738" y="10851"/>
                    <a:pt x="3726" y="10834"/>
                  </a:cubicBezTo>
                  <a:cubicBezTo>
                    <a:pt x="3723" y="10816"/>
                    <a:pt x="3721" y="10798"/>
                    <a:pt x="3718" y="10781"/>
                  </a:cubicBezTo>
                  <a:cubicBezTo>
                    <a:pt x="3707" y="10771"/>
                    <a:pt x="3696" y="10762"/>
                    <a:pt x="3686" y="10752"/>
                  </a:cubicBezTo>
                  <a:cubicBezTo>
                    <a:pt x="3680" y="10738"/>
                    <a:pt x="3675" y="10723"/>
                    <a:pt x="3670" y="10708"/>
                  </a:cubicBezTo>
                  <a:cubicBezTo>
                    <a:pt x="3664" y="10702"/>
                    <a:pt x="3653" y="10713"/>
                    <a:pt x="3651" y="10716"/>
                  </a:cubicBezTo>
                  <a:cubicBezTo>
                    <a:pt x="3648" y="10712"/>
                    <a:pt x="3645" y="10707"/>
                    <a:pt x="3643" y="10703"/>
                  </a:cubicBezTo>
                  <a:cubicBezTo>
                    <a:pt x="3637" y="10670"/>
                    <a:pt x="3642" y="10647"/>
                    <a:pt x="3652" y="10626"/>
                  </a:cubicBezTo>
                  <a:cubicBezTo>
                    <a:pt x="3644" y="10582"/>
                    <a:pt x="3633" y="10571"/>
                    <a:pt x="3613" y="10582"/>
                  </a:cubicBezTo>
                  <a:cubicBezTo>
                    <a:pt x="3600" y="10501"/>
                    <a:pt x="3577" y="10530"/>
                    <a:pt x="3562" y="10477"/>
                  </a:cubicBezTo>
                  <a:cubicBezTo>
                    <a:pt x="3565" y="10452"/>
                    <a:pt x="3566" y="10441"/>
                    <a:pt x="3561" y="10425"/>
                  </a:cubicBezTo>
                  <a:cubicBezTo>
                    <a:pt x="3547" y="10415"/>
                    <a:pt x="3534" y="10406"/>
                    <a:pt x="3521" y="10397"/>
                  </a:cubicBezTo>
                  <a:cubicBezTo>
                    <a:pt x="3486" y="10351"/>
                    <a:pt x="3408" y="10109"/>
                    <a:pt x="3409" y="10000"/>
                  </a:cubicBezTo>
                  <a:cubicBezTo>
                    <a:pt x="3398" y="9990"/>
                    <a:pt x="3385" y="9983"/>
                    <a:pt x="3372" y="9974"/>
                  </a:cubicBezTo>
                  <a:cubicBezTo>
                    <a:pt x="3371" y="9957"/>
                    <a:pt x="3369" y="9949"/>
                    <a:pt x="3366" y="9938"/>
                  </a:cubicBezTo>
                  <a:cubicBezTo>
                    <a:pt x="3362" y="9936"/>
                    <a:pt x="3357" y="9933"/>
                    <a:pt x="3353" y="9931"/>
                  </a:cubicBezTo>
                  <a:cubicBezTo>
                    <a:pt x="3351" y="9937"/>
                    <a:pt x="3348" y="9944"/>
                    <a:pt x="3346" y="9951"/>
                  </a:cubicBezTo>
                  <a:cubicBezTo>
                    <a:pt x="3327" y="9949"/>
                    <a:pt x="3315" y="9926"/>
                    <a:pt x="3299" y="9915"/>
                  </a:cubicBezTo>
                  <a:cubicBezTo>
                    <a:pt x="3297" y="9941"/>
                    <a:pt x="3288" y="9975"/>
                    <a:pt x="3293" y="10000"/>
                  </a:cubicBezTo>
                  <a:cubicBezTo>
                    <a:pt x="3297" y="10012"/>
                    <a:pt x="3302" y="10024"/>
                    <a:pt x="3307" y="10036"/>
                  </a:cubicBezTo>
                  <a:cubicBezTo>
                    <a:pt x="3308" y="10070"/>
                    <a:pt x="3309" y="10103"/>
                    <a:pt x="3310" y="10137"/>
                  </a:cubicBezTo>
                  <a:cubicBezTo>
                    <a:pt x="3321" y="10181"/>
                    <a:pt x="3351" y="10189"/>
                    <a:pt x="3365" y="10227"/>
                  </a:cubicBezTo>
                  <a:cubicBezTo>
                    <a:pt x="3376" y="10256"/>
                    <a:pt x="3380" y="10311"/>
                    <a:pt x="3393" y="10337"/>
                  </a:cubicBezTo>
                  <a:cubicBezTo>
                    <a:pt x="3402" y="10346"/>
                    <a:pt x="3412" y="10355"/>
                    <a:pt x="3421" y="10363"/>
                  </a:cubicBezTo>
                  <a:cubicBezTo>
                    <a:pt x="3423" y="10394"/>
                    <a:pt x="3428" y="10433"/>
                    <a:pt x="3435" y="10456"/>
                  </a:cubicBezTo>
                  <a:cubicBezTo>
                    <a:pt x="3442" y="10459"/>
                    <a:pt x="3450" y="10463"/>
                    <a:pt x="3458" y="10466"/>
                  </a:cubicBezTo>
                  <a:cubicBezTo>
                    <a:pt x="3472" y="10529"/>
                    <a:pt x="3462" y="10575"/>
                    <a:pt x="3501" y="10567"/>
                  </a:cubicBezTo>
                  <a:cubicBezTo>
                    <a:pt x="3506" y="10598"/>
                    <a:pt x="3509" y="10644"/>
                    <a:pt x="3517" y="10680"/>
                  </a:cubicBezTo>
                  <a:cubicBezTo>
                    <a:pt x="3528" y="10720"/>
                    <a:pt x="3539" y="10761"/>
                    <a:pt x="3550" y="10801"/>
                  </a:cubicBezTo>
                  <a:cubicBezTo>
                    <a:pt x="3559" y="10857"/>
                    <a:pt x="3545" y="10860"/>
                    <a:pt x="3566" y="10896"/>
                  </a:cubicBezTo>
                  <a:cubicBezTo>
                    <a:pt x="3573" y="10889"/>
                    <a:pt x="3580" y="10881"/>
                    <a:pt x="3586" y="10873"/>
                  </a:cubicBezTo>
                  <a:cubicBezTo>
                    <a:pt x="3595" y="10901"/>
                    <a:pt x="3603" y="10928"/>
                    <a:pt x="3612" y="10956"/>
                  </a:cubicBezTo>
                  <a:cubicBezTo>
                    <a:pt x="3621" y="10968"/>
                    <a:pt x="3628" y="10964"/>
                    <a:pt x="3633" y="10984"/>
                  </a:cubicBezTo>
                  <a:cubicBezTo>
                    <a:pt x="3630" y="11019"/>
                    <a:pt x="3617" y="11039"/>
                    <a:pt x="3605" y="11056"/>
                  </a:cubicBezTo>
                  <a:cubicBezTo>
                    <a:pt x="3602" y="11053"/>
                    <a:pt x="3599" y="11051"/>
                    <a:pt x="3596" y="11048"/>
                  </a:cubicBezTo>
                  <a:cubicBezTo>
                    <a:pt x="3593" y="11032"/>
                    <a:pt x="3590" y="11004"/>
                    <a:pt x="3585" y="10986"/>
                  </a:cubicBezTo>
                  <a:cubicBezTo>
                    <a:pt x="3578" y="10962"/>
                    <a:pt x="3562" y="10956"/>
                    <a:pt x="3550" y="10940"/>
                  </a:cubicBezTo>
                  <a:cubicBezTo>
                    <a:pt x="3528" y="10910"/>
                    <a:pt x="3482" y="10844"/>
                    <a:pt x="3468" y="10801"/>
                  </a:cubicBezTo>
                  <a:cubicBezTo>
                    <a:pt x="3460" y="10776"/>
                    <a:pt x="3474" y="10739"/>
                    <a:pt x="3468" y="10711"/>
                  </a:cubicBezTo>
                  <a:cubicBezTo>
                    <a:pt x="3463" y="10685"/>
                    <a:pt x="3454" y="10638"/>
                    <a:pt x="3443" y="10623"/>
                  </a:cubicBezTo>
                  <a:cubicBezTo>
                    <a:pt x="3435" y="10613"/>
                    <a:pt x="3425" y="10613"/>
                    <a:pt x="3417" y="10603"/>
                  </a:cubicBezTo>
                  <a:cubicBezTo>
                    <a:pt x="3410" y="10588"/>
                    <a:pt x="3403" y="10573"/>
                    <a:pt x="3396" y="10559"/>
                  </a:cubicBezTo>
                  <a:cubicBezTo>
                    <a:pt x="3365" y="10583"/>
                    <a:pt x="3300" y="10469"/>
                    <a:pt x="3287" y="10425"/>
                  </a:cubicBezTo>
                  <a:cubicBezTo>
                    <a:pt x="3306" y="10434"/>
                    <a:pt x="3330" y="10443"/>
                    <a:pt x="3339" y="10412"/>
                  </a:cubicBezTo>
                  <a:cubicBezTo>
                    <a:pt x="3364" y="10363"/>
                    <a:pt x="3329" y="10299"/>
                    <a:pt x="3314" y="10276"/>
                  </a:cubicBezTo>
                  <a:cubicBezTo>
                    <a:pt x="3301" y="10256"/>
                    <a:pt x="3259" y="10214"/>
                    <a:pt x="3252" y="10191"/>
                  </a:cubicBezTo>
                  <a:cubicBezTo>
                    <a:pt x="3248" y="10167"/>
                    <a:pt x="3244" y="10144"/>
                    <a:pt x="3240" y="10121"/>
                  </a:cubicBezTo>
                  <a:cubicBezTo>
                    <a:pt x="3235" y="10107"/>
                    <a:pt x="3225" y="10109"/>
                    <a:pt x="3221" y="10090"/>
                  </a:cubicBezTo>
                  <a:cubicBezTo>
                    <a:pt x="3216" y="10062"/>
                    <a:pt x="3219" y="10041"/>
                    <a:pt x="3212" y="10021"/>
                  </a:cubicBezTo>
                  <a:cubicBezTo>
                    <a:pt x="3199" y="9983"/>
                    <a:pt x="3178" y="9956"/>
                    <a:pt x="3190" y="9905"/>
                  </a:cubicBezTo>
                  <a:cubicBezTo>
                    <a:pt x="3183" y="9893"/>
                    <a:pt x="3176" y="9881"/>
                    <a:pt x="3169" y="9869"/>
                  </a:cubicBezTo>
                  <a:cubicBezTo>
                    <a:pt x="3169" y="9852"/>
                    <a:pt x="3169" y="9834"/>
                    <a:pt x="3169" y="9817"/>
                  </a:cubicBezTo>
                  <a:cubicBezTo>
                    <a:pt x="3160" y="9766"/>
                    <a:pt x="3127" y="9609"/>
                    <a:pt x="3092" y="9652"/>
                  </a:cubicBezTo>
                  <a:cubicBezTo>
                    <a:pt x="3090" y="9650"/>
                    <a:pt x="3088" y="9647"/>
                    <a:pt x="3086" y="9645"/>
                  </a:cubicBezTo>
                  <a:cubicBezTo>
                    <a:pt x="3088" y="9628"/>
                    <a:pt x="3086" y="9625"/>
                    <a:pt x="3080" y="9611"/>
                  </a:cubicBezTo>
                  <a:cubicBezTo>
                    <a:pt x="3040" y="9613"/>
                    <a:pt x="3043" y="9577"/>
                    <a:pt x="3019" y="9560"/>
                  </a:cubicBezTo>
                  <a:cubicBezTo>
                    <a:pt x="2999" y="9558"/>
                    <a:pt x="2980" y="9556"/>
                    <a:pt x="2961" y="9555"/>
                  </a:cubicBezTo>
                  <a:cubicBezTo>
                    <a:pt x="2956" y="9536"/>
                    <a:pt x="2949" y="9542"/>
                    <a:pt x="2953" y="9519"/>
                  </a:cubicBezTo>
                  <a:cubicBezTo>
                    <a:pt x="2949" y="9497"/>
                    <a:pt x="2952" y="9480"/>
                    <a:pt x="2952" y="9462"/>
                  </a:cubicBezTo>
                  <a:cubicBezTo>
                    <a:pt x="2944" y="9459"/>
                    <a:pt x="2940" y="9459"/>
                    <a:pt x="2935" y="9446"/>
                  </a:cubicBezTo>
                  <a:cubicBezTo>
                    <a:pt x="2941" y="9409"/>
                    <a:pt x="2872" y="9341"/>
                    <a:pt x="2871" y="9264"/>
                  </a:cubicBezTo>
                  <a:cubicBezTo>
                    <a:pt x="2884" y="9259"/>
                    <a:pt x="2880" y="9237"/>
                    <a:pt x="2876" y="9220"/>
                  </a:cubicBezTo>
                  <a:cubicBezTo>
                    <a:pt x="2854" y="9209"/>
                    <a:pt x="2853" y="9200"/>
                    <a:pt x="2839" y="9178"/>
                  </a:cubicBezTo>
                  <a:cubicBezTo>
                    <a:pt x="2844" y="9153"/>
                    <a:pt x="2830" y="9143"/>
                    <a:pt x="2836" y="9112"/>
                  </a:cubicBezTo>
                  <a:cubicBezTo>
                    <a:pt x="2837" y="9108"/>
                    <a:pt x="2838" y="9105"/>
                    <a:pt x="2839" y="9101"/>
                  </a:cubicBezTo>
                  <a:cubicBezTo>
                    <a:pt x="2840" y="9102"/>
                    <a:pt x="2841" y="9103"/>
                    <a:pt x="2843" y="9104"/>
                  </a:cubicBezTo>
                  <a:cubicBezTo>
                    <a:pt x="2846" y="9127"/>
                    <a:pt x="2850" y="9141"/>
                    <a:pt x="2863" y="9145"/>
                  </a:cubicBezTo>
                  <a:cubicBezTo>
                    <a:pt x="2862" y="9143"/>
                    <a:pt x="2862" y="9140"/>
                    <a:pt x="2862" y="9137"/>
                  </a:cubicBezTo>
                  <a:cubicBezTo>
                    <a:pt x="2852" y="9120"/>
                    <a:pt x="2842" y="9089"/>
                    <a:pt x="2839" y="9060"/>
                  </a:cubicBezTo>
                  <a:cubicBezTo>
                    <a:pt x="2838" y="9060"/>
                    <a:pt x="2838" y="9060"/>
                    <a:pt x="2837" y="9060"/>
                  </a:cubicBezTo>
                  <a:cubicBezTo>
                    <a:pt x="2837" y="9073"/>
                    <a:pt x="2836" y="9086"/>
                    <a:pt x="2836" y="9099"/>
                  </a:cubicBezTo>
                  <a:cubicBezTo>
                    <a:pt x="2832" y="9092"/>
                    <a:pt x="2831" y="9087"/>
                    <a:pt x="2825" y="9089"/>
                  </a:cubicBezTo>
                  <a:lnTo>
                    <a:pt x="2760" y="8944"/>
                  </a:lnTo>
                  <a:cubicBezTo>
                    <a:pt x="2760" y="8943"/>
                    <a:pt x="2760" y="8941"/>
                    <a:pt x="2760" y="8939"/>
                  </a:cubicBezTo>
                  <a:cubicBezTo>
                    <a:pt x="2759" y="8928"/>
                    <a:pt x="2752" y="8900"/>
                    <a:pt x="2753" y="8885"/>
                  </a:cubicBezTo>
                  <a:cubicBezTo>
                    <a:pt x="2755" y="8875"/>
                    <a:pt x="2756" y="8865"/>
                    <a:pt x="2758" y="8854"/>
                  </a:cubicBezTo>
                  <a:cubicBezTo>
                    <a:pt x="2753" y="8811"/>
                    <a:pt x="2727" y="8786"/>
                    <a:pt x="2722" y="8746"/>
                  </a:cubicBezTo>
                  <a:cubicBezTo>
                    <a:pt x="2715" y="8687"/>
                    <a:pt x="2744" y="8652"/>
                    <a:pt x="2737" y="8581"/>
                  </a:cubicBezTo>
                  <a:cubicBezTo>
                    <a:pt x="2732" y="8533"/>
                    <a:pt x="2698" y="8409"/>
                    <a:pt x="2710" y="8360"/>
                  </a:cubicBezTo>
                  <a:cubicBezTo>
                    <a:pt x="2713" y="8346"/>
                    <a:pt x="2722" y="8344"/>
                    <a:pt x="2727" y="8334"/>
                  </a:cubicBezTo>
                  <a:cubicBezTo>
                    <a:pt x="2731" y="8319"/>
                    <a:pt x="2735" y="8303"/>
                    <a:pt x="2738" y="8288"/>
                  </a:cubicBezTo>
                  <a:cubicBezTo>
                    <a:pt x="2735" y="8276"/>
                    <a:pt x="2731" y="8264"/>
                    <a:pt x="2727" y="8252"/>
                  </a:cubicBezTo>
                  <a:cubicBezTo>
                    <a:pt x="2721" y="8211"/>
                    <a:pt x="2735" y="8150"/>
                    <a:pt x="2739" y="8118"/>
                  </a:cubicBezTo>
                  <a:cubicBezTo>
                    <a:pt x="2749" y="8046"/>
                    <a:pt x="2749" y="7953"/>
                    <a:pt x="2743" y="7904"/>
                  </a:cubicBezTo>
                  <a:cubicBezTo>
                    <a:pt x="2749" y="7904"/>
                    <a:pt x="2754" y="7904"/>
                    <a:pt x="2760" y="7904"/>
                  </a:cubicBezTo>
                  <a:cubicBezTo>
                    <a:pt x="2752" y="7901"/>
                    <a:pt x="2744" y="7897"/>
                    <a:pt x="2737" y="7894"/>
                  </a:cubicBezTo>
                  <a:cubicBezTo>
                    <a:pt x="2737" y="7864"/>
                    <a:pt x="2737" y="7834"/>
                    <a:pt x="2737" y="7804"/>
                  </a:cubicBezTo>
                  <a:cubicBezTo>
                    <a:pt x="2741" y="7800"/>
                    <a:pt x="2746" y="7797"/>
                    <a:pt x="2750" y="7793"/>
                  </a:cubicBezTo>
                  <a:cubicBezTo>
                    <a:pt x="2745" y="7789"/>
                    <a:pt x="2740" y="7785"/>
                    <a:pt x="2736" y="7780"/>
                  </a:cubicBezTo>
                  <a:cubicBezTo>
                    <a:pt x="2734" y="7791"/>
                    <a:pt x="2735" y="7788"/>
                    <a:pt x="2731" y="7793"/>
                  </a:cubicBezTo>
                  <a:cubicBezTo>
                    <a:pt x="2731" y="7793"/>
                    <a:pt x="2730" y="7793"/>
                    <a:pt x="2730" y="7793"/>
                  </a:cubicBezTo>
                  <a:cubicBezTo>
                    <a:pt x="2730" y="7704"/>
                    <a:pt x="2700" y="7668"/>
                    <a:pt x="2702" y="7592"/>
                  </a:cubicBezTo>
                  <a:cubicBezTo>
                    <a:pt x="2722" y="7581"/>
                    <a:pt x="2742" y="7611"/>
                    <a:pt x="2760" y="7618"/>
                  </a:cubicBezTo>
                  <a:cubicBezTo>
                    <a:pt x="2789" y="7630"/>
                    <a:pt x="2822" y="7596"/>
                    <a:pt x="2821" y="7672"/>
                  </a:cubicBezTo>
                  <a:cubicBezTo>
                    <a:pt x="2814" y="7689"/>
                    <a:pt x="2807" y="7707"/>
                    <a:pt x="2800" y="7724"/>
                  </a:cubicBezTo>
                  <a:cubicBezTo>
                    <a:pt x="2800" y="7725"/>
                    <a:pt x="2800" y="7726"/>
                    <a:pt x="2800" y="7726"/>
                  </a:cubicBezTo>
                  <a:cubicBezTo>
                    <a:pt x="2813" y="7731"/>
                    <a:pt x="2816" y="7749"/>
                    <a:pt x="2825" y="7752"/>
                  </a:cubicBezTo>
                  <a:cubicBezTo>
                    <a:pt x="2829" y="7704"/>
                    <a:pt x="2854" y="7673"/>
                    <a:pt x="2847" y="7605"/>
                  </a:cubicBezTo>
                  <a:cubicBezTo>
                    <a:pt x="2842" y="7577"/>
                    <a:pt x="2838" y="7549"/>
                    <a:pt x="2833" y="7520"/>
                  </a:cubicBezTo>
                  <a:cubicBezTo>
                    <a:pt x="2820" y="7483"/>
                    <a:pt x="2784" y="7463"/>
                    <a:pt x="2796" y="7402"/>
                  </a:cubicBezTo>
                  <a:cubicBezTo>
                    <a:pt x="2784" y="7409"/>
                    <a:pt x="2779" y="7417"/>
                    <a:pt x="2764" y="7415"/>
                  </a:cubicBezTo>
                  <a:cubicBezTo>
                    <a:pt x="2759" y="7394"/>
                    <a:pt x="2753" y="7374"/>
                    <a:pt x="2749" y="7348"/>
                  </a:cubicBezTo>
                  <a:cubicBezTo>
                    <a:pt x="2734" y="7352"/>
                    <a:pt x="2734" y="7368"/>
                    <a:pt x="2718" y="7371"/>
                  </a:cubicBezTo>
                  <a:cubicBezTo>
                    <a:pt x="2698" y="7343"/>
                    <a:pt x="2694" y="7310"/>
                    <a:pt x="2690" y="7250"/>
                  </a:cubicBezTo>
                  <a:cubicBezTo>
                    <a:pt x="2660" y="7256"/>
                    <a:pt x="2636" y="7250"/>
                    <a:pt x="2613" y="7224"/>
                  </a:cubicBezTo>
                  <a:cubicBezTo>
                    <a:pt x="2611" y="7198"/>
                    <a:pt x="2606" y="7185"/>
                    <a:pt x="2597" y="7173"/>
                  </a:cubicBezTo>
                  <a:cubicBezTo>
                    <a:pt x="2575" y="7191"/>
                    <a:pt x="2535" y="7208"/>
                    <a:pt x="2522" y="7160"/>
                  </a:cubicBezTo>
                  <a:cubicBezTo>
                    <a:pt x="2517" y="7126"/>
                    <a:pt x="2530" y="7097"/>
                    <a:pt x="2541" y="7085"/>
                  </a:cubicBezTo>
                  <a:cubicBezTo>
                    <a:pt x="2532" y="7057"/>
                    <a:pt x="2520" y="7068"/>
                    <a:pt x="2501" y="7059"/>
                  </a:cubicBezTo>
                  <a:cubicBezTo>
                    <a:pt x="2501" y="7058"/>
                    <a:pt x="2501" y="7057"/>
                    <a:pt x="2501" y="7057"/>
                  </a:cubicBezTo>
                  <a:cubicBezTo>
                    <a:pt x="2510" y="7038"/>
                    <a:pt x="2519" y="7019"/>
                    <a:pt x="2529" y="7000"/>
                  </a:cubicBezTo>
                  <a:cubicBezTo>
                    <a:pt x="2543" y="6984"/>
                    <a:pt x="2549" y="6981"/>
                    <a:pt x="2558" y="6956"/>
                  </a:cubicBezTo>
                  <a:cubicBezTo>
                    <a:pt x="2531" y="6958"/>
                    <a:pt x="2510" y="6977"/>
                    <a:pt x="2495" y="6946"/>
                  </a:cubicBezTo>
                  <a:cubicBezTo>
                    <a:pt x="2495" y="6924"/>
                    <a:pt x="2494" y="6901"/>
                    <a:pt x="2494" y="6879"/>
                  </a:cubicBezTo>
                  <a:cubicBezTo>
                    <a:pt x="2487" y="6879"/>
                    <a:pt x="2480" y="6879"/>
                    <a:pt x="2474" y="6879"/>
                  </a:cubicBezTo>
                  <a:cubicBezTo>
                    <a:pt x="2459" y="6830"/>
                    <a:pt x="2444" y="6819"/>
                    <a:pt x="2450" y="6745"/>
                  </a:cubicBezTo>
                  <a:cubicBezTo>
                    <a:pt x="2429" y="6750"/>
                    <a:pt x="2425" y="6768"/>
                    <a:pt x="2412" y="6784"/>
                  </a:cubicBezTo>
                  <a:cubicBezTo>
                    <a:pt x="2387" y="6749"/>
                    <a:pt x="2359" y="6697"/>
                    <a:pt x="2358" y="6616"/>
                  </a:cubicBezTo>
                  <a:cubicBezTo>
                    <a:pt x="2369" y="6599"/>
                    <a:pt x="2379" y="6568"/>
                    <a:pt x="2388" y="6547"/>
                  </a:cubicBezTo>
                  <a:cubicBezTo>
                    <a:pt x="2385" y="6531"/>
                    <a:pt x="2381" y="6516"/>
                    <a:pt x="2378" y="6500"/>
                  </a:cubicBezTo>
                  <a:cubicBezTo>
                    <a:pt x="2378" y="6501"/>
                    <a:pt x="2377" y="6502"/>
                    <a:pt x="2376" y="6503"/>
                  </a:cubicBezTo>
                  <a:cubicBezTo>
                    <a:pt x="2375" y="6512"/>
                    <a:pt x="2374" y="6520"/>
                    <a:pt x="2373" y="6529"/>
                  </a:cubicBezTo>
                  <a:cubicBezTo>
                    <a:pt x="2358" y="6532"/>
                    <a:pt x="2351" y="6546"/>
                    <a:pt x="2342" y="6560"/>
                  </a:cubicBezTo>
                  <a:cubicBezTo>
                    <a:pt x="2339" y="6555"/>
                    <a:pt x="2336" y="6551"/>
                    <a:pt x="2333" y="6547"/>
                  </a:cubicBezTo>
                  <a:cubicBezTo>
                    <a:pt x="2330" y="6523"/>
                    <a:pt x="2337" y="6490"/>
                    <a:pt x="2334" y="6465"/>
                  </a:cubicBezTo>
                  <a:cubicBezTo>
                    <a:pt x="2330" y="6425"/>
                    <a:pt x="2311" y="6409"/>
                    <a:pt x="2305" y="6374"/>
                  </a:cubicBezTo>
                  <a:cubicBezTo>
                    <a:pt x="2265" y="6373"/>
                    <a:pt x="2263" y="6393"/>
                    <a:pt x="2239" y="6405"/>
                  </a:cubicBezTo>
                  <a:cubicBezTo>
                    <a:pt x="2238" y="6361"/>
                    <a:pt x="2251" y="6320"/>
                    <a:pt x="2240" y="6305"/>
                  </a:cubicBezTo>
                  <a:cubicBezTo>
                    <a:pt x="2226" y="6247"/>
                    <a:pt x="2194" y="6209"/>
                    <a:pt x="2168" y="6171"/>
                  </a:cubicBezTo>
                  <a:cubicBezTo>
                    <a:pt x="2174" y="6137"/>
                    <a:pt x="2160" y="6120"/>
                    <a:pt x="2153" y="6089"/>
                  </a:cubicBezTo>
                  <a:cubicBezTo>
                    <a:pt x="2156" y="6082"/>
                    <a:pt x="2159" y="6075"/>
                    <a:pt x="2162" y="6068"/>
                  </a:cubicBezTo>
                  <a:cubicBezTo>
                    <a:pt x="2162" y="6064"/>
                    <a:pt x="2161" y="6061"/>
                    <a:pt x="2161" y="6058"/>
                  </a:cubicBezTo>
                  <a:cubicBezTo>
                    <a:pt x="2138" y="6039"/>
                    <a:pt x="2138" y="6024"/>
                    <a:pt x="2122" y="5998"/>
                  </a:cubicBezTo>
                  <a:cubicBezTo>
                    <a:pt x="2110" y="5983"/>
                    <a:pt x="2097" y="5968"/>
                    <a:pt x="2084" y="5952"/>
                  </a:cubicBezTo>
                  <a:cubicBezTo>
                    <a:pt x="2069" y="5928"/>
                    <a:pt x="2058" y="5846"/>
                    <a:pt x="2051" y="5808"/>
                  </a:cubicBezTo>
                  <a:cubicBezTo>
                    <a:pt x="2047" y="5808"/>
                    <a:pt x="2044" y="5808"/>
                    <a:pt x="2040" y="5808"/>
                  </a:cubicBezTo>
                  <a:cubicBezTo>
                    <a:pt x="2040" y="5810"/>
                    <a:pt x="2040" y="5813"/>
                    <a:pt x="2040" y="5815"/>
                  </a:cubicBezTo>
                  <a:cubicBezTo>
                    <a:pt x="2031" y="5882"/>
                    <a:pt x="2057" y="5922"/>
                    <a:pt x="2051" y="5975"/>
                  </a:cubicBezTo>
                  <a:cubicBezTo>
                    <a:pt x="2050" y="5975"/>
                    <a:pt x="2050" y="5975"/>
                    <a:pt x="2050" y="5975"/>
                  </a:cubicBezTo>
                  <a:cubicBezTo>
                    <a:pt x="2016" y="5964"/>
                    <a:pt x="2016" y="5921"/>
                    <a:pt x="1997" y="5885"/>
                  </a:cubicBezTo>
                  <a:cubicBezTo>
                    <a:pt x="1981" y="5901"/>
                    <a:pt x="1972" y="5890"/>
                    <a:pt x="1953" y="5882"/>
                  </a:cubicBezTo>
                  <a:cubicBezTo>
                    <a:pt x="1953" y="5883"/>
                    <a:pt x="1953" y="5884"/>
                    <a:pt x="1953" y="5885"/>
                  </a:cubicBezTo>
                  <a:cubicBezTo>
                    <a:pt x="1954" y="5885"/>
                    <a:pt x="1955" y="5885"/>
                    <a:pt x="1956" y="5885"/>
                  </a:cubicBezTo>
                  <a:cubicBezTo>
                    <a:pt x="1965" y="5907"/>
                    <a:pt x="1984" y="5913"/>
                    <a:pt x="1985" y="5952"/>
                  </a:cubicBezTo>
                  <a:cubicBezTo>
                    <a:pt x="1969" y="5956"/>
                    <a:pt x="1954" y="5961"/>
                    <a:pt x="1938" y="5965"/>
                  </a:cubicBezTo>
                  <a:cubicBezTo>
                    <a:pt x="1903" y="5947"/>
                    <a:pt x="1889" y="5875"/>
                    <a:pt x="1860" y="5844"/>
                  </a:cubicBezTo>
                  <a:cubicBezTo>
                    <a:pt x="1851" y="5841"/>
                    <a:pt x="1842" y="5839"/>
                    <a:pt x="1833" y="5836"/>
                  </a:cubicBezTo>
                  <a:cubicBezTo>
                    <a:pt x="1813" y="5825"/>
                    <a:pt x="1788" y="5801"/>
                    <a:pt x="1774" y="5774"/>
                  </a:cubicBezTo>
                  <a:cubicBezTo>
                    <a:pt x="1787" y="5769"/>
                    <a:pt x="1798" y="5761"/>
                    <a:pt x="1804" y="5743"/>
                  </a:cubicBezTo>
                  <a:cubicBezTo>
                    <a:pt x="1800" y="5728"/>
                    <a:pt x="1796" y="5720"/>
                    <a:pt x="1788" y="5713"/>
                  </a:cubicBezTo>
                  <a:cubicBezTo>
                    <a:pt x="1774" y="5720"/>
                    <a:pt x="1761" y="5728"/>
                    <a:pt x="1748" y="5736"/>
                  </a:cubicBezTo>
                  <a:cubicBezTo>
                    <a:pt x="1720" y="5746"/>
                    <a:pt x="1696" y="5723"/>
                    <a:pt x="1676" y="5713"/>
                  </a:cubicBezTo>
                  <a:cubicBezTo>
                    <a:pt x="1675" y="5699"/>
                    <a:pt x="1674" y="5683"/>
                    <a:pt x="1671" y="5674"/>
                  </a:cubicBezTo>
                  <a:cubicBezTo>
                    <a:pt x="1651" y="5667"/>
                    <a:pt x="1648" y="5684"/>
                    <a:pt x="1631" y="5689"/>
                  </a:cubicBezTo>
                  <a:cubicBezTo>
                    <a:pt x="1610" y="5696"/>
                    <a:pt x="1589" y="5684"/>
                    <a:pt x="1573" y="5679"/>
                  </a:cubicBezTo>
                  <a:cubicBezTo>
                    <a:pt x="1545" y="5671"/>
                    <a:pt x="1513" y="5694"/>
                    <a:pt x="1488" y="5677"/>
                  </a:cubicBezTo>
                  <a:cubicBezTo>
                    <a:pt x="1469" y="5663"/>
                    <a:pt x="1464" y="5626"/>
                    <a:pt x="1452" y="5597"/>
                  </a:cubicBezTo>
                  <a:cubicBezTo>
                    <a:pt x="1443" y="5610"/>
                    <a:pt x="1435" y="5621"/>
                    <a:pt x="1420" y="5625"/>
                  </a:cubicBezTo>
                  <a:cubicBezTo>
                    <a:pt x="1400" y="5596"/>
                    <a:pt x="1381" y="5559"/>
                    <a:pt x="1356" y="5543"/>
                  </a:cubicBezTo>
                  <a:cubicBezTo>
                    <a:pt x="1318" y="5518"/>
                    <a:pt x="1301" y="5519"/>
                    <a:pt x="1272" y="5481"/>
                  </a:cubicBezTo>
                  <a:cubicBezTo>
                    <a:pt x="1261" y="5488"/>
                    <a:pt x="1254" y="5500"/>
                    <a:pt x="1239" y="5504"/>
                  </a:cubicBezTo>
                  <a:cubicBezTo>
                    <a:pt x="1239" y="5516"/>
                    <a:pt x="1240" y="5528"/>
                    <a:pt x="1240" y="5540"/>
                  </a:cubicBezTo>
                  <a:cubicBezTo>
                    <a:pt x="1226" y="5549"/>
                    <a:pt x="1221" y="5567"/>
                    <a:pt x="1216" y="5594"/>
                  </a:cubicBezTo>
                  <a:cubicBezTo>
                    <a:pt x="1249" y="5643"/>
                    <a:pt x="1264" y="5598"/>
                    <a:pt x="1239" y="5707"/>
                  </a:cubicBezTo>
                  <a:cubicBezTo>
                    <a:pt x="1216" y="5707"/>
                    <a:pt x="1202" y="5681"/>
                    <a:pt x="1182" y="5687"/>
                  </a:cubicBezTo>
                  <a:cubicBezTo>
                    <a:pt x="1162" y="5692"/>
                    <a:pt x="1157" y="5731"/>
                    <a:pt x="1142" y="5746"/>
                  </a:cubicBezTo>
                  <a:cubicBezTo>
                    <a:pt x="1131" y="5752"/>
                    <a:pt x="1121" y="5758"/>
                    <a:pt x="1110" y="5764"/>
                  </a:cubicBezTo>
                  <a:cubicBezTo>
                    <a:pt x="1078" y="5799"/>
                    <a:pt x="1072" y="5816"/>
                    <a:pt x="1029" y="5841"/>
                  </a:cubicBezTo>
                  <a:cubicBezTo>
                    <a:pt x="1032" y="5799"/>
                    <a:pt x="1044" y="5794"/>
                    <a:pt x="1055" y="5769"/>
                  </a:cubicBezTo>
                  <a:cubicBezTo>
                    <a:pt x="1052" y="5733"/>
                    <a:pt x="1043" y="5725"/>
                    <a:pt x="1035" y="5700"/>
                  </a:cubicBezTo>
                  <a:cubicBezTo>
                    <a:pt x="1039" y="5674"/>
                    <a:pt x="1051" y="5665"/>
                    <a:pt x="1058" y="5645"/>
                  </a:cubicBezTo>
                  <a:cubicBezTo>
                    <a:pt x="1076" y="5593"/>
                    <a:pt x="1077" y="5552"/>
                    <a:pt x="1114" y="5532"/>
                  </a:cubicBezTo>
                  <a:cubicBezTo>
                    <a:pt x="1137" y="5520"/>
                    <a:pt x="1169" y="5545"/>
                    <a:pt x="1182" y="5535"/>
                  </a:cubicBezTo>
                  <a:cubicBezTo>
                    <a:pt x="1183" y="5532"/>
                    <a:pt x="1184" y="5530"/>
                    <a:pt x="1185" y="5527"/>
                  </a:cubicBezTo>
                  <a:cubicBezTo>
                    <a:pt x="1185" y="5525"/>
                    <a:pt x="1184" y="5524"/>
                    <a:pt x="1184" y="5522"/>
                  </a:cubicBezTo>
                  <a:cubicBezTo>
                    <a:pt x="1159" y="5505"/>
                    <a:pt x="1134" y="5435"/>
                    <a:pt x="1098" y="5463"/>
                  </a:cubicBezTo>
                  <a:cubicBezTo>
                    <a:pt x="1077" y="5488"/>
                    <a:pt x="1063" y="5525"/>
                    <a:pt x="1043" y="5550"/>
                  </a:cubicBezTo>
                  <a:cubicBezTo>
                    <a:pt x="1031" y="5559"/>
                    <a:pt x="1020" y="5567"/>
                    <a:pt x="1008" y="5576"/>
                  </a:cubicBezTo>
                  <a:cubicBezTo>
                    <a:pt x="1001" y="5592"/>
                    <a:pt x="995" y="5609"/>
                    <a:pt x="988" y="5625"/>
                  </a:cubicBezTo>
                  <a:cubicBezTo>
                    <a:pt x="981" y="5635"/>
                    <a:pt x="973" y="5633"/>
                    <a:pt x="968" y="5645"/>
                  </a:cubicBezTo>
                  <a:cubicBezTo>
                    <a:pt x="991" y="5769"/>
                    <a:pt x="882" y="5723"/>
                    <a:pt x="880" y="5849"/>
                  </a:cubicBezTo>
                  <a:cubicBezTo>
                    <a:pt x="883" y="5853"/>
                    <a:pt x="886" y="5858"/>
                    <a:pt x="888" y="5862"/>
                  </a:cubicBezTo>
                  <a:cubicBezTo>
                    <a:pt x="908" y="5861"/>
                    <a:pt x="923" y="5871"/>
                    <a:pt x="931" y="5890"/>
                  </a:cubicBezTo>
                  <a:cubicBezTo>
                    <a:pt x="924" y="5930"/>
                    <a:pt x="904" y="5938"/>
                    <a:pt x="888" y="5962"/>
                  </a:cubicBezTo>
                  <a:cubicBezTo>
                    <a:pt x="878" y="5984"/>
                    <a:pt x="868" y="6005"/>
                    <a:pt x="858" y="6027"/>
                  </a:cubicBezTo>
                  <a:cubicBezTo>
                    <a:pt x="838" y="6037"/>
                    <a:pt x="819" y="6047"/>
                    <a:pt x="800" y="6058"/>
                  </a:cubicBezTo>
                  <a:cubicBezTo>
                    <a:pt x="779" y="6080"/>
                    <a:pt x="756" y="6122"/>
                    <a:pt x="733" y="6143"/>
                  </a:cubicBezTo>
                  <a:cubicBezTo>
                    <a:pt x="738" y="6155"/>
                    <a:pt x="743" y="6168"/>
                    <a:pt x="748" y="6181"/>
                  </a:cubicBezTo>
                  <a:cubicBezTo>
                    <a:pt x="733" y="6232"/>
                    <a:pt x="696" y="6226"/>
                    <a:pt x="667" y="6251"/>
                  </a:cubicBezTo>
                  <a:cubicBezTo>
                    <a:pt x="654" y="6262"/>
                    <a:pt x="631" y="6284"/>
                    <a:pt x="619" y="6302"/>
                  </a:cubicBezTo>
                  <a:cubicBezTo>
                    <a:pt x="614" y="6319"/>
                    <a:pt x="609" y="6337"/>
                    <a:pt x="604" y="6354"/>
                  </a:cubicBezTo>
                  <a:cubicBezTo>
                    <a:pt x="579" y="6396"/>
                    <a:pt x="516" y="6433"/>
                    <a:pt x="490" y="6382"/>
                  </a:cubicBezTo>
                  <a:cubicBezTo>
                    <a:pt x="490" y="6379"/>
                    <a:pt x="490" y="6375"/>
                    <a:pt x="490" y="6372"/>
                  </a:cubicBezTo>
                  <a:cubicBezTo>
                    <a:pt x="505" y="6338"/>
                    <a:pt x="549" y="6261"/>
                    <a:pt x="572" y="6248"/>
                  </a:cubicBezTo>
                  <a:cubicBezTo>
                    <a:pt x="585" y="6250"/>
                    <a:pt x="599" y="6252"/>
                    <a:pt x="612" y="6253"/>
                  </a:cubicBezTo>
                  <a:cubicBezTo>
                    <a:pt x="612" y="6252"/>
                    <a:pt x="612" y="6252"/>
                    <a:pt x="612" y="6251"/>
                  </a:cubicBezTo>
                  <a:cubicBezTo>
                    <a:pt x="608" y="6229"/>
                    <a:pt x="609" y="6201"/>
                    <a:pt x="615" y="6186"/>
                  </a:cubicBezTo>
                  <a:cubicBezTo>
                    <a:pt x="628" y="6174"/>
                    <a:pt x="666" y="6135"/>
                    <a:pt x="671" y="6109"/>
                  </a:cubicBezTo>
                  <a:cubicBezTo>
                    <a:pt x="679" y="6068"/>
                    <a:pt x="669" y="6027"/>
                    <a:pt x="678" y="5993"/>
                  </a:cubicBezTo>
                  <a:cubicBezTo>
                    <a:pt x="684" y="5981"/>
                    <a:pt x="690" y="5969"/>
                    <a:pt x="697" y="5957"/>
                  </a:cubicBezTo>
                  <a:cubicBezTo>
                    <a:pt x="699" y="5937"/>
                    <a:pt x="702" y="5917"/>
                    <a:pt x="705" y="5898"/>
                  </a:cubicBezTo>
                  <a:cubicBezTo>
                    <a:pt x="705" y="5897"/>
                    <a:pt x="705" y="5896"/>
                    <a:pt x="705" y="5895"/>
                  </a:cubicBezTo>
                  <a:cubicBezTo>
                    <a:pt x="679" y="5901"/>
                    <a:pt x="662" y="5918"/>
                    <a:pt x="634" y="5916"/>
                  </a:cubicBezTo>
                  <a:cubicBezTo>
                    <a:pt x="628" y="5900"/>
                    <a:pt x="623" y="5885"/>
                    <a:pt x="617" y="5870"/>
                  </a:cubicBezTo>
                  <a:cubicBezTo>
                    <a:pt x="609" y="5875"/>
                    <a:pt x="599" y="5882"/>
                    <a:pt x="595" y="5895"/>
                  </a:cubicBezTo>
                  <a:cubicBezTo>
                    <a:pt x="589" y="5917"/>
                    <a:pt x="606" y="5940"/>
                    <a:pt x="596" y="5962"/>
                  </a:cubicBezTo>
                  <a:cubicBezTo>
                    <a:pt x="572" y="5977"/>
                    <a:pt x="555" y="5888"/>
                    <a:pt x="534" y="5877"/>
                  </a:cubicBezTo>
                  <a:cubicBezTo>
                    <a:pt x="482" y="5850"/>
                    <a:pt x="485" y="5892"/>
                    <a:pt x="459" y="5913"/>
                  </a:cubicBezTo>
                  <a:cubicBezTo>
                    <a:pt x="445" y="5924"/>
                    <a:pt x="413" y="5929"/>
                    <a:pt x="407" y="5908"/>
                  </a:cubicBezTo>
                  <a:cubicBezTo>
                    <a:pt x="395" y="5866"/>
                    <a:pt x="405" y="5812"/>
                    <a:pt x="408" y="5780"/>
                  </a:cubicBezTo>
                  <a:cubicBezTo>
                    <a:pt x="411" y="5745"/>
                    <a:pt x="390" y="5684"/>
                    <a:pt x="381" y="5666"/>
                  </a:cubicBezTo>
                  <a:cubicBezTo>
                    <a:pt x="365" y="5679"/>
                    <a:pt x="289" y="5743"/>
                    <a:pt x="277" y="5723"/>
                  </a:cubicBezTo>
                  <a:cubicBezTo>
                    <a:pt x="270" y="5717"/>
                    <a:pt x="216" y="5613"/>
                    <a:pt x="212" y="5599"/>
                  </a:cubicBezTo>
                  <a:cubicBezTo>
                    <a:pt x="212" y="5599"/>
                    <a:pt x="212" y="5598"/>
                    <a:pt x="212" y="5597"/>
                  </a:cubicBezTo>
                  <a:cubicBezTo>
                    <a:pt x="220" y="5585"/>
                    <a:pt x="225" y="5567"/>
                    <a:pt x="228" y="5548"/>
                  </a:cubicBezTo>
                  <a:cubicBezTo>
                    <a:pt x="254" y="5555"/>
                    <a:pt x="287" y="5603"/>
                    <a:pt x="310" y="5574"/>
                  </a:cubicBezTo>
                  <a:cubicBezTo>
                    <a:pt x="310" y="5570"/>
                    <a:pt x="310" y="5566"/>
                    <a:pt x="310" y="5563"/>
                  </a:cubicBezTo>
                  <a:cubicBezTo>
                    <a:pt x="302" y="5542"/>
                    <a:pt x="298" y="5524"/>
                    <a:pt x="287" y="5509"/>
                  </a:cubicBezTo>
                  <a:cubicBezTo>
                    <a:pt x="269" y="5511"/>
                    <a:pt x="268" y="5532"/>
                    <a:pt x="251" y="5525"/>
                  </a:cubicBezTo>
                  <a:cubicBezTo>
                    <a:pt x="220" y="5511"/>
                    <a:pt x="208" y="5467"/>
                    <a:pt x="164" y="5465"/>
                  </a:cubicBezTo>
                  <a:cubicBezTo>
                    <a:pt x="157" y="5436"/>
                    <a:pt x="151" y="5407"/>
                    <a:pt x="145" y="5378"/>
                  </a:cubicBezTo>
                  <a:cubicBezTo>
                    <a:pt x="153" y="5373"/>
                    <a:pt x="160" y="5369"/>
                    <a:pt x="168" y="5365"/>
                  </a:cubicBezTo>
                  <a:cubicBezTo>
                    <a:pt x="167" y="5350"/>
                    <a:pt x="168" y="5331"/>
                    <a:pt x="172" y="5324"/>
                  </a:cubicBezTo>
                  <a:cubicBezTo>
                    <a:pt x="176" y="5318"/>
                    <a:pt x="180" y="5313"/>
                    <a:pt x="184" y="5308"/>
                  </a:cubicBezTo>
                  <a:cubicBezTo>
                    <a:pt x="186" y="5291"/>
                    <a:pt x="189" y="5274"/>
                    <a:pt x="192" y="5257"/>
                  </a:cubicBezTo>
                  <a:cubicBezTo>
                    <a:pt x="201" y="5242"/>
                    <a:pt x="210" y="5228"/>
                    <a:pt x="219" y="5213"/>
                  </a:cubicBezTo>
                  <a:cubicBezTo>
                    <a:pt x="233" y="5175"/>
                    <a:pt x="242" y="5128"/>
                    <a:pt x="263" y="5102"/>
                  </a:cubicBezTo>
                  <a:cubicBezTo>
                    <a:pt x="277" y="5111"/>
                    <a:pt x="317" y="5146"/>
                    <a:pt x="329" y="5141"/>
                  </a:cubicBezTo>
                  <a:cubicBezTo>
                    <a:pt x="352" y="5131"/>
                    <a:pt x="358" y="5095"/>
                    <a:pt x="373" y="5071"/>
                  </a:cubicBezTo>
                  <a:cubicBezTo>
                    <a:pt x="390" y="5045"/>
                    <a:pt x="430" y="5043"/>
                    <a:pt x="459" y="5043"/>
                  </a:cubicBezTo>
                  <a:cubicBezTo>
                    <a:pt x="462" y="5038"/>
                    <a:pt x="465" y="5033"/>
                    <a:pt x="468" y="5028"/>
                  </a:cubicBezTo>
                  <a:cubicBezTo>
                    <a:pt x="474" y="4952"/>
                    <a:pt x="461" y="4920"/>
                    <a:pt x="443" y="4873"/>
                  </a:cubicBezTo>
                  <a:cubicBezTo>
                    <a:pt x="443" y="4870"/>
                    <a:pt x="444" y="4866"/>
                    <a:pt x="444" y="4863"/>
                  </a:cubicBezTo>
                  <a:cubicBezTo>
                    <a:pt x="456" y="4864"/>
                    <a:pt x="467" y="4863"/>
                    <a:pt x="474" y="4855"/>
                  </a:cubicBezTo>
                  <a:cubicBezTo>
                    <a:pt x="476" y="4850"/>
                    <a:pt x="477" y="4845"/>
                    <a:pt x="479" y="4839"/>
                  </a:cubicBezTo>
                  <a:cubicBezTo>
                    <a:pt x="471" y="4805"/>
                    <a:pt x="465" y="4796"/>
                    <a:pt x="448" y="4778"/>
                  </a:cubicBezTo>
                  <a:cubicBezTo>
                    <a:pt x="430" y="4790"/>
                    <a:pt x="412" y="4802"/>
                    <a:pt x="395" y="4814"/>
                  </a:cubicBezTo>
                  <a:cubicBezTo>
                    <a:pt x="379" y="4834"/>
                    <a:pt x="364" y="4855"/>
                    <a:pt x="349" y="4876"/>
                  </a:cubicBezTo>
                  <a:cubicBezTo>
                    <a:pt x="330" y="4886"/>
                    <a:pt x="306" y="4857"/>
                    <a:pt x="290" y="4850"/>
                  </a:cubicBezTo>
                  <a:cubicBezTo>
                    <a:pt x="263" y="4838"/>
                    <a:pt x="234" y="4853"/>
                    <a:pt x="213" y="4860"/>
                  </a:cubicBezTo>
                  <a:cubicBezTo>
                    <a:pt x="180" y="4872"/>
                    <a:pt x="139" y="4847"/>
                    <a:pt x="121" y="4824"/>
                  </a:cubicBezTo>
                  <a:cubicBezTo>
                    <a:pt x="120" y="4799"/>
                    <a:pt x="119" y="4774"/>
                    <a:pt x="118" y="4749"/>
                  </a:cubicBezTo>
                  <a:cubicBezTo>
                    <a:pt x="121" y="4745"/>
                    <a:pt x="120" y="4745"/>
                    <a:pt x="125" y="4742"/>
                  </a:cubicBezTo>
                  <a:cubicBezTo>
                    <a:pt x="144" y="4733"/>
                    <a:pt x="166" y="4745"/>
                    <a:pt x="177" y="4724"/>
                  </a:cubicBezTo>
                  <a:cubicBezTo>
                    <a:pt x="126" y="4695"/>
                    <a:pt x="75" y="4667"/>
                    <a:pt x="24" y="4639"/>
                  </a:cubicBezTo>
                  <a:cubicBezTo>
                    <a:pt x="26" y="4634"/>
                    <a:pt x="28" y="4630"/>
                    <a:pt x="29" y="4626"/>
                  </a:cubicBezTo>
                  <a:cubicBezTo>
                    <a:pt x="67" y="4601"/>
                    <a:pt x="115" y="4574"/>
                    <a:pt x="153" y="4543"/>
                  </a:cubicBezTo>
                  <a:cubicBezTo>
                    <a:pt x="196" y="4509"/>
                    <a:pt x="237" y="4439"/>
                    <a:pt x="295" y="4471"/>
                  </a:cubicBezTo>
                  <a:cubicBezTo>
                    <a:pt x="292" y="4490"/>
                    <a:pt x="289" y="4522"/>
                    <a:pt x="293" y="4543"/>
                  </a:cubicBezTo>
                  <a:cubicBezTo>
                    <a:pt x="358" y="4559"/>
                    <a:pt x="405" y="4590"/>
                    <a:pt x="447" y="4500"/>
                  </a:cubicBezTo>
                  <a:cubicBezTo>
                    <a:pt x="466" y="4502"/>
                    <a:pt x="508" y="4535"/>
                    <a:pt x="521" y="4502"/>
                  </a:cubicBezTo>
                  <a:cubicBezTo>
                    <a:pt x="524" y="4493"/>
                    <a:pt x="525" y="4483"/>
                    <a:pt x="525" y="4466"/>
                  </a:cubicBezTo>
                  <a:cubicBezTo>
                    <a:pt x="517" y="4465"/>
                    <a:pt x="420" y="4432"/>
                    <a:pt x="417" y="4428"/>
                  </a:cubicBezTo>
                  <a:cubicBezTo>
                    <a:pt x="414" y="4406"/>
                    <a:pt x="411" y="4384"/>
                    <a:pt x="408" y="4363"/>
                  </a:cubicBezTo>
                  <a:cubicBezTo>
                    <a:pt x="370" y="4354"/>
                    <a:pt x="333" y="4344"/>
                    <a:pt x="295" y="4335"/>
                  </a:cubicBezTo>
                  <a:cubicBezTo>
                    <a:pt x="293" y="4222"/>
                    <a:pt x="155" y="4134"/>
                    <a:pt x="106" y="4095"/>
                  </a:cubicBezTo>
                  <a:cubicBezTo>
                    <a:pt x="107" y="4093"/>
                    <a:pt x="108" y="4090"/>
                    <a:pt x="109" y="4088"/>
                  </a:cubicBezTo>
                  <a:cubicBezTo>
                    <a:pt x="127" y="4072"/>
                    <a:pt x="137" y="4044"/>
                    <a:pt x="140" y="3997"/>
                  </a:cubicBezTo>
                  <a:cubicBezTo>
                    <a:pt x="196" y="3996"/>
                    <a:pt x="273" y="3991"/>
                    <a:pt x="298" y="3928"/>
                  </a:cubicBezTo>
                  <a:cubicBezTo>
                    <a:pt x="302" y="3908"/>
                    <a:pt x="307" y="3887"/>
                    <a:pt x="311" y="3866"/>
                  </a:cubicBezTo>
                  <a:cubicBezTo>
                    <a:pt x="326" y="3818"/>
                    <a:pt x="349" y="3756"/>
                    <a:pt x="373" y="3724"/>
                  </a:cubicBezTo>
                  <a:cubicBezTo>
                    <a:pt x="392" y="3699"/>
                    <a:pt x="444" y="3673"/>
                    <a:pt x="470" y="3665"/>
                  </a:cubicBezTo>
                  <a:cubicBezTo>
                    <a:pt x="491" y="3667"/>
                    <a:pt x="513" y="3669"/>
                    <a:pt x="534" y="3671"/>
                  </a:cubicBezTo>
                  <a:cubicBezTo>
                    <a:pt x="535" y="3665"/>
                    <a:pt x="536" y="3660"/>
                    <a:pt x="537" y="3655"/>
                  </a:cubicBezTo>
                  <a:cubicBezTo>
                    <a:pt x="531" y="3630"/>
                    <a:pt x="521" y="3620"/>
                    <a:pt x="513" y="3601"/>
                  </a:cubicBezTo>
                  <a:cubicBezTo>
                    <a:pt x="513" y="3593"/>
                    <a:pt x="513" y="3585"/>
                    <a:pt x="513" y="3578"/>
                  </a:cubicBezTo>
                  <a:cubicBezTo>
                    <a:pt x="557" y="3578"/>
                    <a:pt x="631" y="3583"/>
                    <a:pt x="664" y="3555"/>
                  </a:cubicBezTo>
                  <a:cubicBezTo>
                    <a:pt x="683" y="3528"/>
                    <a:pt x="701" y="3501"/>
                    <a:pt x="719" y="3475"/>
                  </a:cubicBezTo>
                  <a:cubicBezTo>
                    <a:pt x="746" y="3458"/>
                    <a:pt x="769" y="3488"/>
                    <a:pt x="776" y="3518"/>
                  </a:cubicBezTo>
                  <a:cubicBezTo>
                    <a:pt x="768" y="3531"/>
                    <a:pt x="766" y="3535"/>
                    <a:pt x="766" y="3565"/>
                  </a:cubicBezTo>
                  <a:cubicBezTo>
                    <a:pt x="767" y="3565"/>
                    <a:pt x="768" y="3565"/>
                    <a:pt x="769" y="3565"/>
                  </a:cubicBezTo>
                  <a:cubicBezTo>
                    <a:pt x="782" y="3571"/>
                    <a:pt x="795" y="3577"/>
                    <a:pt x="808" y="3583"/>
                  </a:cubicBezTo>
                  <a:cubicBezTo>
                    <a:pt x="815" y="3567"/>
                    <a:pt x="822" y="3550"/>
                    <a:pt x="829" y="3534"/>
                  </a:cubicBezTo>
                  <a:cubicBezTo>
                    <a:pt x="843" y="3540"/>
                    <a:pt x="856" y="3546"/>
                    <a:pt x="870" y="3552"/>
                  </a:cubicBezTo>
                  <a:cubicBezTo>
                    <a:pt x="901" y="3556"/>
                    <a:pt x="932" y="3560"/>
                    <a:pt x="962" y="3565"/>
                  </a:cubicBezTo>
                  <a:cubicBezTo>
                    <a:pt x="987" y="3582"/>
                    <a:pt x="995" y="3650"/>
                    <a:pt x="1024" y="3658"/>
                  </a:cubicBezTo>
                  <a:cubicBezTo>
                    <a:pt x="1029" y="3655"/>
                    <a:pt x="1035" y="3652"/>
                    <a:pt x="1040" y="3650"/>
                  </a:cubicBezTo>
                  <a:cubicBezTo>
                    <a:pt x="1062" y="3651"/>
                    <a:pt x="1091" y="3669"/>
                    <a:pt x="1119" y="3660"/>
                  </a:cubicBezTo>
                  <a:cubicBezTo>
                    <a:pt x="1144" y="3656"/>
                    <a:pt x="1168" y="3652"/>
                    <a:pt x="1192" y="3647"/>
                  </a:cubicBezTo>
                  <a:cubicBezTo>
                    <a:pt x="1224" y="3658"/>
                    <a:pt x="1253" y="3681"/>
                    <a:pt x="1282" y="3694"/>
                  </a:cubicBezTo>
                  <a:cubicBezTo>
                    <a:pt x="1314" y="3698"/>
                    <a:pt x="1346" y="3702"/>
                    <a:pt x="1378" y="3706"/>
                  </a:cubicBezTo>
                  <a:cubicBezTo>
                    <a:pt x="1398" y="3714"/>
                    <a:pt x="1418" y="3732"/>
                    <a:pt x="1433" y="3740"/>
                  </a:cubicBezTo>
                  <a:cubicBezTo>
                    <a:pt x="1475" y="3734"/>
                    <a:pt x="1517" y="3728"/>
                    <a:pt x="1558" y="3722"/>
                  </a:cubicBezTo>
                  <a:cubicBezTo>
                    <a:pt x="1609" y="3744"/>
                    <a:pt x="1640" y="3823"/>
                    <a:pt x="1688" y="3848"/>
                  </a:cubicBezTo>
                  <a:cubicBezTo>
                    <a:pt x="1708" y="3858"/>
                    <a:pt x="1726" y="3840"/>
                    <a:pt x="1742" y="3843"/>
                  </a:cubicBezTo>
                  <a:cubicBezTo>
                    <a:pt x="1770" y="3847"/>
                    <a:pt x="1798" y="3875"/>
                    <a:pt x="1821" y="3895"/>
                  </a:cubicBezTo>
                  <a:cubicBezTo>
                    <a:pt x="1849" y="3917"/>
                    <a:pt x="1873" y="3955"/>
                    <a:pt x="1905" y="3972"/>
                  </a:cubicBezTo>
                  <a:cubicBezTo>
                    <a:pt x="1933" y="3980"/>
                    <a:pt x="1962" y="3987"/>
                    <a:pt x="1990" y="3995"/>
                  </a:cubicBezTo>
                  <a:cubicBezTo>
                    <a:pt x="2008" y="4003"/>
                    <a:pt x="2021" y="4033"/>
                    <a:pt x="2039" y="4031"/>
                  </a:cubicBezTo>
                  <a:cubicBezTo>
                    <a:pt x="2039" y="4030"/>
                    <a:pt x="2039" y="4029"/>
                    <a:pt x="2039" y="4028"/>
                  </a:cubicBezTo>
                  <a:cubicBezTo>
                    <a:pt x="2031" y="3995"/>
                    <a:pt x="2024" y="3958"/>
                    <a:pt x="2005" y="3946"/>
                  </a:cubicBezTo>
                  <a:cubicBezTo>
                    <a:pt x="2005" y="3926"/>
                    <a:pt x="2003" y="3913"/>
                    <a:pt x="2007" y="3900"/>
                  </a:cubicBezTo>
                  <a:cubicBezTo>
                    <a:pt x="2018" y="3887"/>
                    <a:pt x="2029" y="3874"/>
                    <a:pt x="2040" y="3861"/>
                  </a:cubicBezTo>
                  <a:cubicBezTo>
                    <a:pt x="2046" y="3864"/>
                    <a:pt x="2052" y="3866"/>
                    <a:pt x="2058" y="3869"/>
                  </a:cubicBezTo>
                  <a:cubicBezTo>
                    <a:pt x="2068" y="3872"/>
                    <a:pt x="2075" y="3860"/>
                    <a:pt x="2080" y="3856"/>
                  </a:cubicBezTo>
                  <a:cubicBezTo>
                    <a:pt x="2103" y="3841"/>
                    <a:pt x="2128" y="3885"/>
                    <a:pt x="2154" y="3869"/>
                  </a:cubicBezTo>
                  <a:cubicBezTo>
                    <a:pt x="2169" y="3860"/>
                    <a:pt x="2180" y="3825"/>
                    <a:pt x="2192" y="3815"/>
                  </a:cubicBezTo>
                  <a:cubicBezTo>
                    <a:pt x="2197" y="3815"/>
                    <a:pt x="2202" y="3815"/>
                    <a:pt x="2207" y="3815"/>
                  </a:cubicBezTo>
                  <a:cubicBezTo>
                    <a:pt x="2213" y="3807"/>
                    <a:pt x="2219" y="3799"/>
                    <a:pt x="2225" y="3791"/>
                  </a:cubicBezTo>
                  <a:cubicBezTo>
                    <a:pt x="2246" y="3785"/>
                    <a:pt x="2267" y="3780"/>
                    <a:pt x="2287" y="3774"/>
                  </a:cubicBezTo>
                  <a:cubicBezTo>
                    <a:pt x="2294" y="3760"/>
                    <a:pt x="2302" y="3746"/>
                    <a:pt x="2309" y="3732"/>
                  </a:cubicBezTo>
                  <a:cubicBezTo>
                    <a:pt x="2329" y="3706"/>
                    <a:pt x="2366" y="3725"/>
                    <a:pt x="2386" y="3732"/>
                  </a:cubicBezTo>
                  <a:cubicBezTo>
                    <a:pt x="2372" y="3780"/>
                    <a:pt x="2364" y="3773"/>
                    <a:pt x="2334" y="3794"/>
                  </a:cubicBezTo>
                  <a:cubicBezTo>
                    <a:pt x="2325" y="3806"/>
                    <a:pt x="2315" y="3818"/>
                    <a:pt x="2306" y="3830"/>
                  </a:cubicBezTo>
                  <a:cubicBezTo>
                    <a:pt x="2283" y="3844"/>
                    <a:pt x="2259" y="3858"/>
                    <a:pt x="2236" y="3871"/>
                  </a:cubicBezTo>
                  <a:cubicBezTo>
                    <a:pt x="2230" y="3888"/>
                    <a:pt x="2224" y="3904"/>
                    <a:pt x="2217" y="3920"/>
                  </a:cubicBezTo>
                  <a:cubicBezTo>
                    <a:pt x="2186" y="3959"/>
                    <a:pt x="2174" y="3914"/>
                    <a:pt x="2149" y="3990"/>
                  </a:cubicBezTo>
                  <a:cubicBezTo>
                    <a:pt x="2149" y="3991"/>
                    <a:pt x="2150" y="3993"/>
                    <a:pt x="2150" y="3995"/>
                  </a:cubicBezTo>
                  <a:cubicBezTo>
                    <a:pt x="2177" y="4012"/>
                    <a:pt x="2188" y="4058"/>
                    <a:pt x="2211" y="4080"/>
                  </a:cubicBezTo>
                  <a:cubicBezTo>
                    <a:pt x="2205" y="4049"/>
                    <a:pt x="2206" y="4029"/>
                    <a:pt x="2211" y="4000"/>
                  </a:cubicBezTo>
                  <a:cubicBezTo>
                    <a:pt x="2242" y="3988"/>
                    <a:pt x="2254" y="3947"/>
                    <a:pt x="2275" y="3915"/>
                  </a:cubicBezTo>
                  <a:cubicBezTo>
                    <a:pt x="2339" y="3917"/>
                    <a:pt x="2341" y="3871"/>
                    <a:pt x="2380" y="3840"/>
                  </a:cubicBezTo>
                  <a:cubicBezTo>
                    <a:pt x="2398" y="3835"/>
                    <a:pt x="2416" y="3830"/>
                    <a:pt x="2435" y="3825"/>
                  </a:cubicBezTo>
                  <a:cubicBezTo>
                    <a:pt x="2441" y="3813"/>
                    <a:pt x="2448" y="3801"/>
                    <a:pt x="2455" y="3789"/>
                  </a:cubicBezTo>
                  <a:cubicBezTo>
                    <a:pt x="2476" y="3762"/>
                    <a:pt x="2502" y="3760"/>
                    <a:pt x="2517" y="3722"/>
                  </a:cubicBezTo>
                  <a:cubicBezTo>
                    <a:pt x="2508" y="3675"/>
                    <a:pt x="2488" y="3658"/>
                    <a:pt x="2476" y="3619"/>
                  </a:cubicBezTo>
                  <a:cubicBezTo>
                    <a:pt x="2553" y="3634"/>
                    <a:pt x="2554" y="3789"/>
                    <a:pt x="2604" y="3856"/>
                  </a:cubicBezTo>
                  <a:cubicBezTo>
                    <a:pt x="2620" y="3877"/>
                    <a:pt x="2654" y="3923"/>
                    <a:pt x="2672" y="3889"/>
                  </a:cubicBezTo>
                  <a:close/>
                  <a:moveTo>
                    <a:pt x="5523" y="19811"/>
                  </a:moveTo>
                  <a:cubicBezTo>
                    <a:pt x="5522" y="19812"/>
                    <a:pt x="5521" y="19813"/>
                    <a:pt x="5521" y="19814"/>
                  </a:cubicBezTo>
                  <a:cubicBezTo>
                    <a:pt x="5505" y="19804"/>
                    <a:pt x="5496" y="19802"/>
                    <a:pt x="5488" y="19778"/>
                  </a:cubicBezTo>
                  <a:cubicBezTo>
                    <a:pt x="5500" y="19730"/>
                    <a:pt x="5496" y="19647"/>
                    <a:pt x="5507" y="19598"/>
                  </a:cubicBezTo>
                  <a:cubicBezTo>
                    <a:pt x="5513" y="19596"/>
                    <a:pt x="5519" y="19594"/>
                    <a:pt x="5525" y="19593"/>
                  </a:cubicBezTo>
                  <a:cubicBezTo>
                    <a:pt x="5530" y="19593"/>
                    <a:pt x="5530" y="19592"/>
                    <a:pt x="5533" y="19598"/>
                  </a:cubicBezTo>
                  <a:cubicBezTo>
                    <a:pt x="5539" y="19606"/>
                    <a:pt x="5541" y="19614"/>
                    <a:pt x="5542" y="19634"/>
                  </a:cubicBezTo>
                  <a:cubicBezTo>
                    <a:pt x="5534" y="19647"/>
                    <a:pt x="5527" y="19661"/>
                    <a:pt x="5519" y="19675"/>
                  </a:cubicBezTo>
                  <a:cubicBezTo>
                    <a:pt x="5524" y="19691"/>
                    <a:pt x="5528" y="19708"/>
                    <a:pt x="5533" y="19724"/>
                  </a:cubicBezTo>
                  <a:cubicBezTo>
                    <a:pt x="5530" y="19753"/>
                    <a:pt x="5526" y="19782"/>
                    <a:pt x="5523" y="19811"/>
                  </a:cubicBezTo>
                  <a:close/>
                  <a:moveTo>
                    <a:pt x="7451" y="5148"/>
                  </a:moveTo>
                  <a:cubicBezTo>
                    <a:pt x="7454" y="5130"/>
                    <a:pt x="7472" y="5126"/>
                    <a:pt x="7474" y="5113"/>
                  </a:cubicBezTo>
                  <a:cubicBezTo>
                    <a:pt x="7477" y="5111"/>
                    <a:pt x="7478" y="5112"/>
                    <a:pt x="7481" y="5113"/>
                  </a:cubicBezTo>
                  <a:cubicBezTo>
                    <a:pt x="7483" y="5117"/>
                    <a:pt x="7484" y="5120"/>
                    <a:pt x="7484" y="5126"/>
                  </a:cubicBezTo>
                  <a:cubicBezTo>
                    <a:pt x="7476" y="5137"/>
                    <a:pt x="7467" y="5146"/>
                    <a:pt x="7451" y="5150"/>
                  </a:cubicBezTo>
                  <a:cubicBezTo>
                    <a:pt x="7451" y="5149"/>
                    <a:pt x="7451" y="5149"/>
                    <a:pt x="7451" y="5148"/>
                  </a:cubicBezTo>
                  <a:close/>
                  <a:moveTo>
                    <a:pt x="7141" y="7713"/>
                  </a:moveTo>
                  <a:cubicBezTo>
                    <a:pt x="7143" y="7756"/>
                    <a:pt x="7127" y="7797"/>
                    <a:pt x="7121" y="7834"/>
                  </a:cubicBezTo>
                  <a:cubicBezTo>
                    <a:pt x="7109" y="7828"/>
                    <a:pt x="7098" y="7822"/>
                    <a:pt x="7087" y="7816"/>
                  </a:cubicBezTo>
                  <a:cubicBezTo>
                    <a:pt x="7086" y="7802"/>
                    <a:pt x="7085" y="7787"/>
                    <a:pt x="7084" y="7773"/>
                  </a:cubicBezTo>
                  <a:cubicBezTo>
                    <a:pt x="7079" y="7781"/>
                    <a:pt x="7073" y="7790"/>
                    <a:pt x="7068" y="7798"/>
                  </a:cubicBezTo>
                  <a:cubicBezTo>
                    <a:pt x="7065" y="7798"/>
                    <a:pt x="7061" y="7797"/>
                    <a:pt x="7057" y="7796"/>
                  </a:cubicBezTo>
                  <a:cubicBezTo>
                    <a:pt x="7057" y="7789"/>
                    <a:pt x="7056" y="7782"/>
                    <a:pt x="7056" y="7775"/>
                  </a:cubicBezTo>
                  <a:cubicBezTo>
                    <a:pt x="7063" y="7760"/>
                    <a:pt x="7069" y="7743"/>
                    <a:pt x="7069" y="7716"/>
                  </a:cubicBezTo>
                  <a:cubicBezTo>
                    <a:pt x="7065" y="7705"/>
                    <a:pt x="7061" y="7694"/>
                    <a:pt x="7056" y="7682"/>
                  </a:cubicBezTo>
                  <a:cubicBezTo>
                    <a:pt x="7054" y="7681"/>
                    <a:pt x="7052" y="7679"/>
                    <a:pt x="7049" y="7677"/>
                  </a:cubicBezTo>
                  <a:cubicBezTo>
                    <a:pt x="7035" y="7725"/>
                    <a:pt x="6997" y="7761"/>
                    <a:pt x="6977" y="7804"/>
                  </a:cubicBezTo>
                  <a:cubicBezTo>
                    <a:pt x="6966" y="7804"/>
                    <a:pt x="6956" y="7802"/>
                    <a:pt x="6949" y="7796"/>
                  </a:cubicBezTo>
                  <a:cubicBezTo>
                    <a:pt x="6947" y="7784"/>
                    <a:pt x="6946" y="7788"/>
                    <a:pt x="6949" y="7778"/>
                  </a:cubicBezTo>
                  <a:cubicBezTo>
                    <a:pt x="6981" y="7761"/>
                    <a:pt x="6988" y="7715"/>
                    <a:pt x="7013" y="7693"/>
                  </a:cubicBezTo>
                  <a:cubicBezTo>
                    <a:pt x="7013" y="7691"/>
                    <a:pt x="7013" y="7689"/>
                    <a:pt x="7013" y="7688"/>
                  </a:cubicBezTo>
                  <a:cubicBezTo>
                    <a:pt x="7001" y="7685"/>
                    <a:pt x="6989" y="7682"/>
                    <a:pt x="6977" y="7680"/>
                  </a:cubicBezTo>
                  <a:cubicBezTo>
                    <a:pt x="6975" y="7693"/>
                    <a:pt x="6973" y="7704"/>
                    <a:pt x="6966" y="7708"/>
                  </a:cubicBezTo>
                  <a:cubicBezTo>
                    <a:pt x="6963" y="7709"/>
                    <a:pt x="6961" y="7710"/>
                    <a:pt x="6958" y="7711"/>
                  </a:cubicBezTo>
                  <a:cubicBezTo>
                    <a:pt x="6957" y="7708"/>
                    <a:pt x="6956" y="7706"/>
                    <a:pt x="6955" y="7703"/>
                  </a:cubicBezTo>
                  <a:cubicBezTo>
                    <a:pt x="6955" y="7690"/>
                    <a:pt x="6955" y="7677"/>
                    <a:pt x="6955" y="7664"/>
                  </a:cubicBezTo>
                  <a:cubicBezTo>
                    <a:pt x="6948" y="7666"/>
                    <a:pt x="6941" y="7668"/>
                    <a:pt x="6934" y="7670"/>
                  </a:cubicBezTo>
                  <a:cubicBezTo>
                    <a:pt x="6930" y="7702"/>
                    <a:pt x="6905" y="7711"/>
                    <a:pt x="6882" y="7703"/>
                  </a:cubicBezTo>
                  <a:cubicBezTo>
                    <a:pt x="6856" y="7696"/>
                    <a:pt x="6831" y="7689"/>
                    <a:pt x="6805" y="7682"/>
                  </a:cubicBezTo>
                  <a:cubicBezTo>
                    <a:pt x="6785" y="7687"/>
                    <a:pt x="6764" y="7691"/>
                    <a:pt x="6743" y="7695"/>
                  </a:cubicBezTo>
                  <a:cubicBezTo>
                    <a:pt x="6740" y="7680"/>
                    <a:pt x="6735" y="7661"/>
                    <a:pt x="6738" y="7649"/>
                  </a:cubicBezTo>
                  <a:cubicBezTo>
                    <a:pt x="6751" y="7601"/>
                    <a:pt x="6788" y="7593"/>
                    <a:pt x="6806" y="7556"/>
                  </a:cubicBezTo>
                  <a:cubicBezTo>
                    <a:pt x="6796" y="7551"/>
                    <a:pt x="6786" y="7546"/>
                    <a:pt x="6776" y="7541"/>
                  </a:cubicBezTo>
                  <a:cubicBezTo>
                    <a:pt x="6777" y="7537"/>
                    <a:pt x="6777" y="7534"/>
                    <a:pt x="6778" y="7531"/>
                  </a:cubicBezTo>
                  <a:cubicBezTo>
                    <a:pt x="6790" y="7465"/>
                    <a:pt x="6810" y="7500"/>
                    <a:pt x="6828" y="7464"/>
                  </a:cubicBezTo>
                  <a:cubicBezTo>
                    <a:pt x="6821" y="7448"/>
                    <a:pt x="6815" y="7433"/>
                    <a:pt x="6808" y="7417"/>
                  </a:cubicBezTo>
                  <a:cubicBezTo>
                    <a:pt x="6825" y="7322"/>
                    <a:pt x="6875" y="7173"/>
                    <a:pt x="6915" y="7124"/>
                  </a:cubicBezTo>
                  <a:cubicBezTo>
                    <a:pt x="6932" y="7115"/>
                    <a:pt x="6948" y="7107"/>
                    <a:pt x="6965" y="7098"/>
                  </a:cubicBezTo>
                  <a:cubicBezTo>
                    <a:pt x="6967" y="7100"/>
                    <a:pt x="6970" y="7101"/>
                    <a:pt x="6973" y="7103"/>
                  </a:cubicBezTo>
                  <a:cubicBezTo>
                    <a:pt x="6974" y="7107"/>
                    <a:pt x="6975" y="7112"/>
                    <a:pt x="6976" y="7116"/>
                  </a:cubicBezTo>
                  <a:cubicBezTo>
                    <a:pt x="6975" y="7119"/>
                    <a:pt x="6975" y="7123"/>
                    <a:pt x="6974" y="7126"/>
                  </a:cubicBezTo>
                  <a:cubicBezTo>
                    <a:pt x="6966" y="7133"/>
                    <a:pt x="6954" y="7139"/>
                    <a:pt x="6945" y="7144"/>
                  </a:cubicBezTo>
                  <a:cubicBezTo>
                    <a:pt x="6966" y="7227"/>
                    <a:pt x="6893" y="7288"/>
                    <a:pt x="6894" y="7389"/>
                  </a:cubicBezTo>
                  <a:cubicBezTo>
                    <a:pt x="6917" y="7379"/>
                    <a:pt x="6914" y="7333"/>
                    <a:pt x="6938" y="7324"/>
                  </a:cubicBezTo>
                  <a:cubicBezTo>
                    <a:pt x="6947" y="7331"/>
                    <a:pt x="6957" y="7338"/>
                    <a:pt x="6966" y="7345"/>
                  </a:cubicBezTo>
                  <a:cubicBezTo>
                    <a:pt x="6959" y="7360"/>
                    <a:pt x="6951" y="7374"/>
                    <a:pt x="6943" y="7389"/>
                  </a:cubicBezTo>
                  <a:cubicBezTo>
                    <a:pt x="6943" y="7390"/>
                    <a:pt x="6943" y="7391"/>
                    <a:pt x="6943" y="7392"/>
                  </a:cubicBezTo>
                  <a:cubicBezTo>
                    <a:pt x="6943" y="7393"/>
                    <a:pt x="6943" y="7395"/>
                    <a:pt x="6943" y="7397"/>
                  </a:cubicBezTo>
                  <a:cubicBezTo>
                    <a:pt x="6962" y="7424"/>
                    <a:pt x="6986" y="7459"/>
                    <a:pt x="7016" y="7448"/>
                  </a:cubicBezTo>
                  <a:cubicBezTo>
                    <a:pt x="7018" y="7439"/>
                    <a:pt x="7021" y="7429"/>
                    <a:pt x="7024" y="7420"/>
                  </a:cubicBezTo>
                  <a:cubicBezTo>
                    <a:pt x="7052" y="7414"/>
                    <a:pt x="7076" y="7432"/>
                    <a:pt x="7094" y="7453"/>
                  </a:cubicBezTo>
                  <a:cubicBezTo>
                    <a:pt x="7091" y="7459"/>
                    <a:pt x="7088" y="7465"/>
                    <a:pt x="7086" y="7472"/>
                  </a:cubicBezTo>
                  <a:cubicBezTo>
                    <a:pt x="7075" y="7488"/>
                    <a:pt x="7065" y="7504"/>
                    <a:pt x="7055" y="7520"/>
                  </a:cubicBezTo>
                  <a:cubicBezTo>
                    <a:pt x="7056" y="7523"/>
                    <a:pt x="7057" y="7525"/>
                    <a:pt x="7059" y="7528"/>
                  </a:cubicBezTo>
                  <a:cubicBezTo>
                    <a:pt x="7063" y="7544"/>
                    <a:pt x="7072" y="7557"/>
                    <a:pt x="7079" y="7566"/>
                  </a:cubicBezTo>
                  <a:cubicBezTo>
                    <a:pt x="7091" y="7566"/>
                    <a:pt x="7100" y="7557"/>
                    <a:pt x="7108" y="7549"/>
                  </a:cubicBezTo>
                  <a:cubicBezTo>
                    <a:pt x="7112" y="7551"/>
                    <a:pt x="7115" y="7554"/>
                    <a:pt x="7118" y="7556"/>
                  </a:cubicBezTo>
                  <a:cubicBezTo>
                    <a:pt x="7118" y="7561"/>
                    <a:pt x="7118" y="7565"/>
                    <a:pt x="7118" y="7569"/>
                  </a:cubicBezTo>
                  <a:cubicBezTo>
                    <a:pt x="7097" y="7605"/>
                    <a:pt x="7098" y="7592"/>
                    <a:pt x="7072" y="7616"/>
                  </a:cubicBezTo>
                  <a:cubicBezTo>
                    <a:pt x="7072" y="7616"/>
                    <a:pt x="7072" y="7617"/>
                    <a:pt x="7072" y="7618"/>
                  </a:cubicBezTo>
                  <a:cubicBezTo>
                    <a:pt x="7076" y="7640"/>
                    <a:pt x="7082" y="7669"/>
                    <a:pt x="7088" y="7685"/>
                  </a:cubicBezTo>
                  <a:cubicBezTo>
                    <a:pt x="7089" y="7684"/>
                    <a:pt x="7090" y="7683"/>
                    <a:pt x="7091" y="7682"/>
                  </a:cubicBezTo>
                  <a:cubicBezTo>
                    <a:pt x="7093" y="7669"/>
                    <a:pt x="7098" y="7662"/>
                    <a:pt x="7103" y="7654"/>
                  </a:cubicBezTo>
                  <a:cubicBezTo>
                    <a:pt x="7108" y="7657"/>
                    <a:pt x="7112" y="7659"/>
                    <a:pt x="7117" y="7662"/>
                  </a:cubicBezTo>
                  <a:cubicBezTo>
                    <a:pt x="7117" y="7664"/>
                    <a:pt x="7117" y="7665"/>
                    <a:pt x="7118" y="7667"/>
                  </a:cubicBezTo>
                  <a:cubicBezTo>
                    <a:pt x="7113" y="7703"/>
                    <a:pt x="7115" y="7717"/>
                    <a:pt x="7141" y="7713"/>
                  </a:cubicBezTo>
                  <a:close/>
                  <a:moveTo>
                    <a:pt x="7086" y="14365"/>
                  </a:moveTo>
                  <a:cubicBezTo>
                    <a:pt x="7079" y="14390"/>
                    <a:pt x="7076" y="14450"/>
                    <a:pt x="7065" y="14473"/>
                  </a:cubicBezTo>
                  <a:cubicBezTo>
                    <a:pt x="7048" y="14512"/>
                    <a:pt x="6989" y="14531"/>
                    <a:pt x="6958" y="14517"/>
                  </a:cubicBezTo>
                  <a:cubicBezTo>
                    <a:pt x="6949" y="14475"/>
                    <a:pt x="6944" y="14392"/>
                    <a:pt x="6961" y="14342"/>
                  </a:cubicBezTo>
                  <a:cubicBezTo>
                    <a:pt x="6992" y="14341"/>
                    <a:pt x="7074" y="14343"/>
                    <a:pt x="7086" y="14365"/>
                  </a:cubicBezTo>
                  <a:close/>
                  <a:moveTo>
                    <a:pt x="6640" y="7963"/>
                  </a:moveTo>
                  <a:cubicBezTo>
                    <a:pt x="6665" y="7948"/>
                    <a:pt x="6675" y="7851"/>
                    <a:pt x="6706" y="7932"/>
                  </a:cubicBezTo>
                  <a:cubicBezTo>
                    <a:pt x="6695" y="8000"/>
                    <a:pt x="6617" y="8027"/>
                    <a:pt x="6606" y="7943"/>
                  </a:cubicBezTo>
                  <a:cubicBezTo>
                    <a:pt x="6599" y="7884"/>
                    <a:pt x="6642" y="7816"/>
                    <a:pt x="6652" y="7775"/>
                  </a:cubicBezTo>
                  <a:cubicBezTo>
                    <a:pt x="6661" y="7786"/>
                    <a:pt x="6669" y="7798"/>
                    <a:pt x="6678" y="7809"/>
                  </a:cubicBezTo>
                  <a:cubicBezTo>
                    <a:pt x="6670" y="7829"/>
                    <a:pt x="6667" y="7872"/>
                    <a:pt x="6657" y="7891"/>
                  </a:cubicBezTo>
                  <a:cubicBezTo>
                    <a:pt x="6647" y="7913"/>
                    <a:pt x="6627" y="7910"/>
                    <a:pt x="6629" y="7950"/>
                  </a:cubicBezTo>
                  <a:cubicBezTo>
                    <a:pt x="6633" y="7955"/>
                    <a:pt x="6636" y="7959"/>
                    <a:pt x="6640" y="7963"/>
                  </a:cubicBezTo>
                  <a:close/>
                  <a:moveTo>
                    <a:pt x="6256" y="13052"/>
                  </a:moveTo>
                  <a:cubicBezTo>
                    <a:pt x="6257" y="13049"/>
                    <a:pt x="6258" y="13046"/>
                    <a:pt x="6259" y="13044"/>
                  </a:cubicBezTo>
                  <a:cubicBezTo>
                    <a:pt x="6271" y="13044"/>
                    <a:pt x="6286" y="13041"/>
                    <a:pt x="6295" y="13031"/>
                  </a:cubicBezTo>
                  <a:cubicBezTo>
                    <a:pt x="6298" y="13031"/>
                    <a:pt x="6300" y="13031"/>
                    <a:pt x="6303" y="13031"/>
                  </a:cubicBezTo>
                  <a:cubicBezTo>
                    <a:pt x="6303" y="13032"/>
                    <a:pt x="6303" y="13033"/>
                    <a:pt x="6303" y="13034"/>
                  </a:cubicBezTo>
                  <a:cubicBezTo>
                    <a:pt x="6295" y="13057"/>
                    <a:pt x="6301" y="13088"/>
                    <a:pt x="6296" y="13121"/>
                  </a:cubicBezTo>
                  <a:cubicBezTo>
                    <a:pt x="6282" y="13124"/>
                    <a:pt x="6263" y="13126"/>
                    <a:pt x="6245" y="13126"/>
                  </a:cubicBezTo>
                  <a:cubicBezTo>
                    <a:pt x="6245" y="13126"/>
                    <a:pt x="6245" y="13125"/>
                    <a:pt x="6245" y="13124"/>
                  </a:cubicBezTo>
                  <a:cubicBezTo>
                    <a:pt x="6246" y="13121"/>
                    <a:pt x="6247" y="13118"/>
                    <a:pt x="6248" y="13116"/>
                  </a:cubicBezTo>
                  <a:cubicBezTo>
                    <a:pt x="6255" y="13110"/>
                    <a:pt x="6262" y="13104"/>
                    <a:pt x="6269" y="13098"/>
                  </a:cubicBezTo>
                  <a:cubicBezTo>
                    <a:pt x="6267" y="13085"/>
                    <a:pt x="6267" y="13077"/>
                    <a:pt x="6269" y="13065"/>
                  </a:cubicBezTo>
                  <a:cubicBezTo>
                    <a:pt x="6265" y="13055"/>
                    <a:pt x="6265" y="13053"/>
                    <a:pt x="6256" y="13052"/>
                  </a:cubicBezTo>
                  <a:close/>
                  <a:moveTo>
                    <a:pt x="6236" y="11602"/>
                  </a:moveTo>
                  <a:cubicBezTo>
                    <a:pt x="6238" y="11598"/>
                    <a:pt x="6241" y="11593"/>
                    <a:pt x="6243" y="11589"/>
                  </a:cubicBezTo>
                  <a:cubicBezTo>
                    <a:pt x="6267" y="11590"/>
                    <a:pt x="6311" y="11585"/>
                    <a:pt x="6327" y="11609"/>
                  </a:cubicBezTo>
                  <a:cubicBezTo>
                    <a:pt x="6323" y="11663"/>
                    <a:pt x="6306" y="11647"/>
                    <a:pt x="6282" y="11648"/>
                  </a:cubicBezTo>
                  <a:cubicBezTo>
                    <a:pt x="6263" y="11649"/>
                    <a:pt x="6257" y="11665"/>
                    <a:pt x="6239" y="11656"/>
                  </a:cubicBezTo>
                  <a:cubicBezTo>
                    <a:pt x="6238" y="11639"/>
                    <a:pt x="6239" y="11617"/>
                    <a:pt x="6236" y="11602"/>
                  </a:cubicBezTo>
                  <a:close/>
                  <a:moveTo>
                    <a:pt x="5849" y="11442"/>
                  </a:moveTo>
                  <a:cubicBezTo>
                    <a:pt x="5849" y="11439"/>
                    <a:pt x="5849" y="11435"/>
                    <a:pt x="5849" y="11432"/>
                  </a:cubicBezTo>
                  <a:cubicBezTo>
                    <a:pt x="5851" y="11428"/>
                    <a:pt x="5852" y="11425"/>
                    <a:pt x="5853" y="11422"/>
                  </a:cubicBezTo>
                  <a:cubicBezTo>
                    <a:pt x="5859" y="11420"/>
                    <a:pt x="5865" y="11418"/>
                    <a:pt x="5871" y="11417"/>
                  </a:cubicBezTo>
                  <a:cubicBezTo>
                    <a:pt x="5898" y="11417"/>
                    <a:pt x="5916" y="11432"/>
                    <a:pt x="5939" y="11440"/>
                  </a:cubicBezTo>
                  <a:cubicBezTo>
                    <a:pt x="5954" y="11444"/>
                    <a:pt x="5958" y="11428"/>
                    <a:pt x="5966" y="11424"/>
                  </a:cubicBezTo>
                  <a:cubicBezTo>
                    <a:pt x="5975" y="11426"/>
                    <a:pt x="5983" y="11427"/>
                    <a:pt x="5992" y="11429"/>
                  </a:cubicBezTo>
                  <a:cubicBezTo>
                    <a:pt x="5998" y="11426"/>
                    <a:pt x="6001" y="11418"/>
                    <a:pt x="6011" y="11417"/>
                  </a:cubicBezTo>
                  <a:cubicBezTo>
                    <a:pt x="6021" y="11452"/>
                    <a:pt x="6046" y="11443"/>
                    <a:pt x="6066" y="11450"/>
                  </a:cubicBezTo>
                  <a:cubicBezTo>
                    <a:pt x="6078" y="11523"/>
                    <a:pt x="6143" y="11523"/>
                    <a:pt x="6165" y="11584"/>
                  </a:cubicBezTo>
                  <a:cubicBezTo>
                    <a:pt x="6159" y="11600"/>
                    <a:pt x="6154" y="11619"/>
                    <a:pt x="6146" y="11630"/>
                  </a:cubicBezTo>
                  <a:cubicBezTo>
                    <a:pt x="6132" y="11615"/>
                    <a:pt x="6121" y="11572"/>
                    <a:pt x="6094" y="11597"/>
                  </a:cubicBezTo>
                  <a:cubicBezTo>
                    <a:pt x="6089" y="11594"/>
                    <a:pt x="6083" y="11584"/>
                    <a:pt x="6074" y="11589"/>
                  </a:cubicBezTo>
                  <a:cubicBezTo>
                    <a:pt x="6060" y="11596"/>
                    <a:pt x="6052" y="11633"/>
                    <a:pt x="6036" y="11620"/>
                  </a:cubicBezTo>
                  <a:cubicBezTo>
                    <a:pt x="6032" y="11610"/>
                    <a:pt x="6027" y="11601"/>
                    <a:pt x="6023" y="11592"/>
                  </a:cubicBezTo>
                  <a:cubicBezTo>
                    <a:pt x="5999" y="11613"/>
                    <a:pt x="5989" y="11646"/>
                    <a:pt x="5980" y="11692"/>
                  </a:cubicBezTo>
                  <a:cubicBezTo>
                    <a:pt x="5965" y="11684"/>
                    <a:pt x="5952" y="11642"/>
                    <a:pt x="5942" y="11622"/>
                  </a:cubicBezTo>
                  <a:cubicBezTo>
                    <a:pt x="5925" y="11625"/>
                    <a:pt x="5909" y="11628"/>
                    <a:pt x="5892" y="11630"/>
                  </a:cubicBezTo>
                  <a:cubicBezTo>
                    <a:pt x="5876" y="11626"/>
                    <a:pt x="5860" y="11622"/>
                    <a:pt x="5844" y="11617"/>
                  </a:cubicBezTo>
                  <a:cubicBezTo>
                    <a:pt x="5834" y="11621"/>
                    <a:pt x="5833" y="11636"/>
                    <a:pt x="5823" y="11640"/>
                  </a:cubicBezTo>
                  <a:cubicBezTo>
                    <a:pt x="5811" y="11623"/>
                    <a:pt x="5797" y="11618"/>
                    <a:pt x="5790" y="11592"/>
                  </a:cubicBezTo>
                  <a:cubicBezTo>
                    <a:pt x="5791" y="11590"/>
                    <a:pt x="5791" y="11588"/>
                    <a:pt x="5792" y="11586"/>
                  </a:cubicBezTo>
                  <a:cubicBezTo>
                    <a:pt x="5794" y="11581"/>
                    <a:pt x="5797" y="11575"/>
                    <a:pt x="5800" y="11568"/>
                  </a:cubicBezTo>
                  <a:cubicBezTo>
                    <a:pt x="5834" y="11588"/>
                    <a:pt x="5894" y="11607"/>
                    <a:pt x="5921" y="11574"/>
                  </a:cubicBezTo>
                  <a:cubicBezTo>
                    <a:pt x="5920" y="11571"/>
                    <a:pt x="5919" y="11568"/>
                    <a:pt x="5918" y="11566"/>
                  </a:cubicBezTo>
                  <a:cubicBezTo>
                    <a:pt x="5882" y="11540"/>
                    <a:pt x="5907" y="11512"/>
                    <a:pt x="5898" y="11481"/>
                  </a:cubicBezTo>
                  <a:cubicBezTo>
                    <a:pt x="5890" y="11454"/>
                    <a:pt x="5863" y="11456"/>
                    <a:pt x="5849" y="11442"/>
                  </a:cubicBezTo>
                  <a:close/>
                  <a:moveTo>
                    <a:pt x="5807" y="11385"/>
                  </a:moveTo>
                  <a:cubicBezTo>
                    <a:pt x="5806" y="11387"/>
                    <a:pt x="5806" y="11389"/>
                    <a:pt x="5805" y="11391"/>
                  </a:cubicBezTo>
                  <a:cubicBezTo>
                    <a:pt x="5779" y="11395"/>
                    <a:pt x="5759" y="11411"/>
                    <a:pt x="5737" y="11419"/>
                  </a:cubicBezTo>
                  <a:cubicBezTo>
                    <a:pt x="5716" y="11415"/>
                    <a:pt x="5696" y="11410"/>
                    <a:pt x="5675" y="11406"/>
                  </a:cubicBezTo>
                  <a:cubicBezTo>
                    <a:pt x="5648" y="11399"/>
                    <a:pt x="5621" y="11424"/>
                    <a:pt x="5592" y="11422"/>
                  </a:cubicBezTo>
                  <a:cubicBezTo>
                    <a:pt x="5592" y="11421"/>
                    <a:pt x="5592" y="11420"/>
                    <a:pt x="5592" y="11419"/>
                  </a:cubicBezTo>
                  <a:cubicBezTo>
                    <a:pt x="5596" y="11410"/>
                    <a:pt x="5600" y="11402"/>
                    <a:pt x="5604" y="11393"/>
                  </a:cubicBezTo>
                  <a:cubicBezTo>
                    <a:pt x="5614" y="11385"/>
                    <a:pt x="5624" y="11368"/>
                    <a:pt x="5625" y="11342"/>
                  </a:cubicBezTo>
                  <a:cubicBezTo>
                    <a:pt x="5606" y="11315"/>
                    <a:pt x="5564" y="11315"/>
                    <a:pt x="5543" y="11290"/>
                  </a:cubicBezTo>
                  <a:cubicBezTo>
                    <a:pt x="5543" y="11265"/>
                    <a:pt x="5538" y="11226"/>
                    <a:pt x="5529" y="11216"/>
                  </a:cubicBezTo>
                  <a:cubicBezTo>
                    <a:pt x="5516" y="11200"/>
                    <a:pt x="5488" y="11215"/>
                    <a:pt x="5474" y="11208"/>
                  </a:cubicBezTo>
                  <a:cubicBezTo>
                    <a:pt x="5446" y="11195"/>
                    <a:pt x="5427" y="11163"/>
                    <a:pt x="5402" y="11149"/>
                  </a:cubicBezTo>
                  <a:cubicBezTo>
                    <a:pt x="5369" y="11129"/>
                    <a:pt x="5337" y="11149"/>
                    <a:pt x="5314" y="11115"/>
                  </a:cubicBezTo>
                  <a:cubicBezTo>
                    <a:pt x="5324" y="11110"/>
                    <a:pt x="5334" y="11105"/>
                    <a:pt x="5343" y="11100"/>
                  </a:cubicBezTo>
                  <a:cubicBezTo>
                    <a:pt x="5343" y="11099"/>
                    <a:pt x="5343" y="11098"/>
                    <a:pt x="5343" y="11097"/>
                  </a:cubicBezTo>
                  <a:cubicBezTo>
                    <a:pt x="5342" y="11093"/>
                    <a:pt x="5341" y="11088"/>
                    <a:pt x="5339" y="11084"/>
                  </a:cubicBezTo>
                  <a:cubicBezTo>
                    <a:pt x="5275" y="11055"/>
                    <a:pt x="5275" y="11101"/>
                    <a:pt x="5240" y="11133"/>
                  </a:cubicBezTo>
                  <a:cubicBezTo>
                    <a:pt x="5230" y="11142"/>
                    <a:pt x="5212" y="11135"/>
                    <a:pt x="5204" y="11144"/>
                  </a:cubicBezTo>
                  <a:cubicBezTo>
                    <a:pt x="5202" y="11174"/>
                    <a:pt x="5180" y="11206"/>
                    <a:pt x="5159" y="11187"/>
                  </a:cubicBezTo>
                  <a:cubicBezTo>
                    <a:pt x="5161" y="11184"/>
                    <a:pt x="5163" y="11180"/>
                    <a:pt x="5165" y="11177"/>
                  </a:cubicBezTo>
                  <a:cubicBezTo>
                    <a:pt x="5169" y="11169"/>
                    <a:pt x="5174" y="11162"/>
                    <a:pt x="5178" y="11154"/>
                  </a:cubicBezTo>
                  <a:cubicBezTo>
                    <a:pt x="5176" y="11128"/>
                    <a:pt x="5176" y="11116"/>
                    <a:pt x="5182" y="11097"/>
                  </a:cubicBezTo>
                  <a:cubicBezTo>
                    <a:pt x="5208" y="11079"/>
                    <a:pt x="5234" y="11046"/>
                    <a:pt x="5263" y="11033"/>
                  </a:cubicBezTo>
                  <a:cubicBezTo>
                    <a:pt x="5280" y="11029"/>
                    <a:pt x="5298" y="11026"/>
                    <a:pt x="5315" y="11022"/>
                  </a:cubicBezTo>
                  <a:cubicBezTo>
                    <a:pt x="5362" y="11021"/>
                    <a:pt x="5399" y="11036"/>
                    <a:pt x="5433" y="11051"/>
                  </a:cubicBezTo>
                  <a:cubicBezTo>
                    <a:pt x="5439" y="11051"/>
                    <a:pt x="5445" y="11051"/>
                    <a:pt x="5451" y="11051"/>
                  </a:cubicBezTo>
                  <a:cubicBezTo>
                    <a:pt x="5464" y="11072"/>
                    <a:pt x="5478" y="11094"/>
                    <a:pt x="5491" y="11115"/>
                  </a:cubicBezTo>
                  <a:cubicBezTo>
                    <a:pt x="5525" y="11144"/>
                    <a:pt x="5564" y="11138"/>
                    <a:pt x="5592" y="11174"/>
                  </a:cubicBezTo>
                  <a:cubicBezTo>
                    <a:pt x="5600" y="11192"/>
                    <a:pt x="5609" y="11210"/>
                    <a:pt x="5617" y="11228"/>
                  </a:cubicBezTo>
                  <a:cubicBezTo>
                    <a:pt x="5643" y="11249"/>
                    <a:pt x="5702" y="11252"/>
                    <a:pt x="5719" y="11285"/>
                  </a:cubicBezTo>
                  <a:cubicBezTo>
                    <a:pt x="5717" y="11296"/>
                    <a:pt x="5714" y="11307"/>
                    <a:pt x="5711" y="11319"/>
                  </a:cubicBezTo>
                  <a:cubicBezTo>
                    <a:pt x="5713" y="11321"/>
                    <a:pt x="5714" y="11324"/>
                    <a:pt x="5715" y="11326"/>
                  </a:cubicBezTo>
                  <a:cubicBezTo>
                    <a:pt x="5764" y="11324"/>
                    <a:pt x="5780" y="11348"/>
                    <a:pt x="5807" y="11385"/>
                  </a:cubicBezTo>
                  <a:close/>
                  <a:moveTo>
                    <a:pt x="5735" y="9372"/>
                  </a:moveTo>
                  <a:cubicBezTo>
                    <a:pt x="5734" y="9370"/>
                    <a:pt x="5733" y="9368"/>
                    <a:pt x="5731" y="9367"/>
                  </a:cubicBezTo>
                  <a:cubicBezTo>
                    <a:pt x="5727" y="9348"/>
                    <a:pt x="5722" y="9335"/>
                    <a:pt x="5721" y="9310"/>
                  </a:cubicBezTo>
                  <a:cubicBezTo>
                    <a:pt x="5726" y="9330"/>
                    <a:pt x="5730" y="9351"/>
                    <a:pt x="5735" y="9372"/>
                  </a:cubicBezTo>
                  <a:close/>
                  <a:moveTo>
                    <a:pt x="5717" y="9284"/>
                  </a:moveTo>
                  <a:cubicBezTo>
                    <a:pt x="5717" y="9287"/>
                    <a:pt x="5717" y="9289"/>
                    <a:pt x="5718" y="9292"/>
                  </a:cubicBezTo>
                  <a:cubicBezTo>
                    <a:pt x="5717" y="9292"/>
                    <a:pt x="5717" y="9292"/>
                    <a:pt x="5717" y="9292"/>
                  </a:cubicBezTo>
                  <a:cubicBezTo>
                    <a:pt x="5717" y="9289"/>
                    <a:pt x="5717" y="9287"/>
                    <a:pt x="5717" y="9284"/>
                  </a:cubicBezTo>
                  <a:close/>
                  <a:moveTo>
                    <a:pt x="5718" y="9292"/>
                  </a:moveTo>
                  <a:cubicBezTo>
                    <a:pt x="5719" y="9298"/>
                    <a:pt x="5720" y="9304"/>
                    <a:pt x="5721" y="9310"/>
                  </a:cubicBezTo>
                  <a:cubicBezTo>
                    <a:pt x="5720" y="9310"/>
                    <a:pt x="5720" y="9310"/>
                    <a:pt x="5719" y="9310"/>
                  </a:cubicBezTo>
                  <a:cubicBezTo>
                    <a:pt x="5719" y="9304"/>
                    <a:pt x="5718" y="9298"/>
                    <a:pt x="5718" y="9292"/>
                  </a:cubicBezTo>
                  <a:close/>
                  <a:moveTo>
                    <a:pt x="5675" y="11656"/>
                  </a:moveTo>
                  <a:cubicBezTo>
                    <a:pt x="5674" y="11660"/>
                    <a:pt x="5674" y="11665"/>
                    <a:pt x="5674" y="11669"/>
                  </a:cubicBezTo>
                  <a:cubicBezTo>
                    <a:pt x="5660" y="11669"/>
                    <a:pt x="5657" y="11658"/>
                    <a:pt x="5647" y="11653"/>
                  </a:cubicBezTo>
                  <a:cubicBezTo>
                    <a:pt x="5629" y="11645"/>
                    <a:pt x="5626" y="11672"/>
                    <a:pt x="5617" y="11676"/>
                  </a:cubicBezTo>
                  <a:cubicBezTo>
                    <a:pt x="5605" y="11683"/>
                    <a:pt x="5556" y="11626"/>
                    <a:pt x="5551" y="11615"/>
                  </a:cubicBezTo>
                  <a:cubicBezTo>
                    <a:pt x="5556" y="11608"/>
                    <a:pt x="5561" y="11601"/>
                    <a:pt x="5566" y="11594"/>
                  </a:cubicBezTo>
                  <a:cubicBezTo>
                    <a:pt x="5605" y="11592"/>
                    <a:pt x="5659" y="11611"/>
                    <a:pt x="5675" y="11656"/>
                  </a:cubicBezTo>
                  <a:close/>
                  <a:moveTo>
                    <a:pt x="6798" y="3172"/>
                  </a:moveTo>
                  <a:cubicBezTo>
                    <a:pt x="6803" y="3154"/>
                    <a:pt x="6816" y="3142"/>
                    <a:pt x="6828" y="3129"/>
                  </a:cubicBezTo>
                  <a:cubicBezTo>
                    <a:pt x="6867" y="3114"/>
                    <a:pt x="6892" y="3134"/>
                    <a:pt x="6910" y="3163"/>
                  </a:cubicBezTo>
                  <a:cubicBezTo>
                    <a:pt x="6919" y="3178"/>
                    <a:pt x="6926" y="3196"/>
                    <a:pt x="6940" y="3203"/>
                  </a:cubicBezTo>
                  <a:cubicBezTo>
                    <a:pt x="6954" y="3210"/>
                    <a:pt x="6991" y="3230"/>
                    <a:pt x="6980" y="3266"/>
                  </a:cubicBezTo>
                  <a:cubicBezTo>
                    <a:pt x="6973" y="3288"/>
                    <a:pt x="6952" y="3315"/>
                    <a:pt x="6932" y="3328"/>
                  </a:cubicBezTo>
                  <a:cubicBezTo>
                    <a:pt x="6920" y="3335"/>
                    <a:pt x="6911" y="3329"/>
                    <a:pt x="6899" y="3337"/>
                  </a:cubicBezTo>
                  <a:cubicBezTo>
                    <a:pt x="6889" y="3344"/>
                    <a:pt x="6880" y="3351"/>
                    <a:pt x="6871" y="3358"/>
                  </a:cubicBezTo>
                  <a:cubicBezTo>
                    <a:pt x="6859" y="3365"/>
                    <a:pt x="6830" y="3334"/>
                    <a:pt x="6832" y="3318"/>
                  </a:cubicBezTo>
                  <a:cubicBezTo>
                    <a:pt x="6834" y="3312"/>
                    <a:pt x="6845" y="3302"/>
                    <a:pt x="6850" y="3299"/>
                  </a:cubicBezTo>
                  <a:cubicBezTo>
                    <a:pt x="6859" y="3302"/>
                    <a:pt x="6862" y="3303"/>
                    <a:pt x="6872" y="3295"/>
                  </a:cubicBezTo>
                  <a:cubicBezTo>
                    <a:pt x="6871" y="3294"/>
                    <a:pt x="6871" y="3293"/>
                    <a:pt x="6870" y="3292"/>
                  </a:cubicBezTo>
                  <a:cubicBezTo>
                    <a:pt x="6864" y="3293"/>
                    <a:pt x="6858" y="3294"/>
                    <a:pt x="6854" y="3293"/>
                  </a:cubicBezTo>
                  <a:cubicBezTo>
                    <a:pt x="6853" y="3290"/>
                    <a:pt x="6852" y="3287"/>
                    <a:pt x="6852" y="3284"/>
                  </a:cubicBezTo>
                  <a:cubicBezTo>
                    <a:pt x="6851" y="3284"/>
                    <a:pt x="6850" y="3284"/>
                    <a:pt x="6850" y="3284"/>
                  </a:cubicBezTo>
                  <a:cubicBezTo>
                    <a:pt x="6845" y="3285"/>
                    <a:pt x="6841" y="3286"/>
                    <a:pt x="6836" y="3287"/>
                  </a:cubicBezTo>
                  <a:cubicBezTo>
                    <a:pt x="6827" y="3283"/>
                    <a:pt x="6818" y="3279"/>
                    <a:pt x="6809" y="3274"/>
                  </a:cubicBezTo>
                  <a:cubicBezTo>
                    <a:pt x="6803" y="3272"/>
                    <a:pt x="6797" y="3270"/>
                    <a:pt x="6791" y="3268"/>
                  </a:cubicBezTo>
                  <a:cubicBezTo>
                    <a:pt x="6789" y="3266"/>
                    <a:pt x="6788" y="3264"/>
                    <a:pt x="6789" y="3260"/>
                  </a:cubicBezTo>
                  <a:cubicBezTo>
                    <a:pt x="6798" y="3254"/>
                    <a:pt x="6809" y="3253"/>
                    <a:pt x="6818" y="3254"/>
                  </a:cubicBezTo>
                  <a:cubicBezTo>
                    <a:pt x="6811" y="3239"/>
                    <a:pt x="6801" y="3232"/>
                    <a:pt x="6793" y="3219"/>
                  </a:cubicBezTo>
                  <a:cubicBezTo>
                    <a:pt x="6794" y="3209"/>
                    <a:pt x="6797" y="3205"/>
                    <a:pt x="6802" y="3198"/>
                  </a:cubicBezTo>
                  <a:cubicBezTo>
                    <a:pt x="6807" y="3199"/>
                    <a:pt x="6812" y="3199"/>
                    <a:pt x="6817" y="3200"/>
                  </a:cubicBezTo>
                  <a:cubicBezTo>
                    <a:pt x="6814" y="3181"/>
                    <a:pt x="6801" y="3187"/>
                    <a:pt x="6798" y="3172"/>
                  </a:cubicBezTo>
                  <a:close/>
                  <a:moveTo>
                    <a:pt x="6703" y="2458"/>
                  </a:moveTo>
                  <a:cubicBezTo>
                    <a:pt x="6706" y="2445"/>
                    <a:pt x="6711" y="2429"/>
                    <a:pt x="6719" y="2419"/>
                  </a:cubicBezTo>
                  <a:cubicBezTo>
                    <a:pt x="6720" y="2419"/>
                    <a:pt x="6721" y="2418"/>
                    <a:pt x="6721" y="2418"/>
                  </a:cubicBezTo>
                  <a:cubicBezTo>
                    <a:pt x="6731" y="2440"/>
                    <a:pt x="6732" y="2455"/>
                    <a:pt x="6730" y="2480"/>
                  </a:cubicBezTo>
                  <a:cubicBezTo>
                    <a:pt x="6719" y="2479"/>
                    <a:pt x="6706" y="2475"/>
                    <a:pt x="6703" y="2458"/>
                  </a:cubicBezTo>
                  <a:close/>
                  <a:moveTo>
                    <a:pt x="6564" y="4376"/>
                  </a:moveTo>
                  <a:cubicBezTo>
                    <a:pt x="6582" y="4401"/>
                    <a:pt x="6600" y="4426"/>
                    <a:pt x="6619" y="4451"/>
                  </a:cubicBezTo>
                  <a:cubicBezTo>
                    <a:pt x="6618" y="4453"/>
                    <a:pt x="6618" y="4456"/>
                    <a:pt x="6617" y="4458"/>
                  </a:cubicBezTo>
                  <a:cubicBezTo>
                    <a:pt x="6611" y="4470"/>
                    <a:pt x="6604" y="4502"/>
                    <a:pt x="6598" y="4510"/>
                  </a:cubicBezTo>
                  <a:cubicBezTo>
                    <a:pt x="6568" y="4535"/>
                    <a:pt x="6562" y="4471"/>
                    <a:pt x="6530" y="4510"/>
                  </a:cubicBezTo>
                  <a:cubicBezTo>
                    <a:pt x="6530" y="4511"/>
                    <a:pt x="6531" y="4513"/>
                    <a:pt x="6531" y="4515"/>
                  </a:cubicBezTo>
                  <a:cubicBezTo>
                    <a:pt x="6546" y="4527"/>
                    <a:pt x="6564" y="4554"/>
                    <a:pt x="6566" y="4590"/>
                  </a:cubicBezTo>
                  <a:cubicBezTo>
                    <a:pt x="6543" y="4596"/>
                    <a:pt x="6527" y="4615"/>
                    <a:pt x="6519" y="4652"/>
                  </a:cubicBezTo>
                  <a:cubicBezTo>
                    <a:pt x="6504" y="4645"/>
                    <a:pt x="6493" y="4615"/>
                    <a:pt x="6486" y="4595"/>
                  </a:cubicBezTo>
                  <a:cubicBezTo>
                    <a:pt x="6485" y="4596"/>
                    <a:pt x="6484" y="4597"/>
                    <a:pt x="6483" y="4597"/>
                  </a:cubicBezTo>
                  <a:cubicBezTo>
                    <a:pt x="6481" y="4628"/>
                    <a:pt x="6478" y="4659"/>
                    <a:pt x="6476" y="4690"/>
                  </a:cubicBezTo>
                  <a:cubicBezTo>
                    <a:pt x="6479" y="4716"/>
                    <a:pt x="6483" y="4742"/>
                    <a:pt x="6486" y="4768"/>
                  </a:cubicBezTo>
                  <a:cubicBezTo>
                    <a:pt x="6485" y="4768"/>
                    <a:pt x="6484" y="4768"/>
                    <a:pt x="6483" y="4768"/>
                  </a:cubicBezTo>
                  <a:cubicBezTo>
                    <a:pt x="6473" y="4775"/>
                    <a:pt x="6435" y="4741"/>
                    <a:pt x="6431" y="4726"/>
                  </a:cubicBezTo>
                  <a:cubicBezTo>
                    <a:pt x="6424" y="4707"/>
                    <a:pt x="6427" y="4690"/>
                    <a:pt x="6420" y="4675"/>
                  </a:cubicBezTo>
                  <a:cubicBezTo>
                    <a:pt x="6411" y="4682"/>
                    <a:pt x="6402" y="4690"/>
                    <a:pt x="6393" y="4698"/>
                  </a:cubicBezTo>
                  <a:cubicBezTo>
                    <a:pt x="6386" y="4675"/>
                    <a:pt x="6375" y="4664"/>
                    <a:pt x="6374" y="4631"/>
                  </a:cubicBezTo>
                  <a:cubicBezTo>
                    <a:pt x="6377" y="4616"/>
                    <a:pt x="6380" y="4602"/>
                    <a:pt x="6382" y="4587"/>
                  </a:cubicBezTo>
                  <a:cubicBezTo>
                    <a:pt x="6371" y="4573"/>
                    <a:pt x="6353" y="4580"/>
                    <a:pt x="6338" y="4567"/>
                  </a:cubicBezTo>
                  <a:cubicBezTo>
                    <a:pt x="6302" y="4535"/>
                    <a:pt x="6294" y="4468"/>
                    <a:pt x="6245" y="4456"/>
                  </a:cubicBezTo>
                  <a:cubicBezTo>
                    <a:pt x="6238" y="4474"/>
                    <a:pt x="6217" y="4476"/>
                    <a:pt x="6216" y="4505"/>
                  </a:cubicBezTo>
                  <a:cubicBezTo>
                    <a:pt x="6227" y="4530"/>
                    <a:pt x="6239" y="4554"/>
                    <a:pt x="6251" y="4580"/>
                  </a:cubicBezTo>
                  <a:cubicBezTo>
                    <a:pt x="6249" y="4583"/>
                    <a:pt x="6248" y="4586"/>
                    <a:pt x="6247" y="4590"/>
                  </a:cubicBezTo>
                  <a:cubicBezTo>
                    <a:pt x="6238" y="4591"/>
                    <a:pt x="6230" y="4593"/>
                    <a:pt x="6221" y="4595"/>
                  </a:cubicBezTo>
                  <a:cubicBezTo>
                    <a:pt x="6214" y="4561"/>
                    <a:pt x="6193" y="4538"/>
                    <a:pt x="6177" y="4523"/>
                  </a:cubicBezTo>
                  <a:cubicBezTo>
                    <a:pt x="6183" y="4573"/>
                    <a:pt x="6198" y="4605"/>
                    <a:pt x="6208" y="4649"/>
                  </a:cubicBezTo>
                  <a:cubicBezTo>
                    <a:pt x="6219" y="4652"/>
                    <a:pt x="6230" y="4656"/>
                    <a:pt x="6241" y="4659"/>
                  </a:cubicBezTo>
                  <a:cubicBezTo>
                    <a:pt x="6255" y="4714"/>
                    <a:pt x="6271" y="4767"/>
                    <a:pt x="6286" y="4816"/>
                  </a:cubicBezTo>
                  <a:cubicBezTo>
                    <a:pt x="6287" y="4813"/>
                    <a:pt x="6289" y="4809"/>
                    <a:pt x="6291" y="4806"/>
                  </a:cubicBezTo>
                  <a:cubicBezTo>
                    <a:pt x="6295" y="4800"/>
                    <a:pt x="6299" y="4794"/>
                    <a:pt x="6303" y="4788"/>
                  </a:cubicBezTo>
                  <a:cubicBezTo>
                    <a:pt x="6320" y="4797"/>
                    <a:pt x="6329" y="4833"/>
                    <a:pt x="6343" y="4850"/>
                  </a:cubicBezTo>
                  <a:cubicBezTo>
                    <a:pt x="6356" y="4862"/>
                    <a:pt x="6369" y="4874"/>
                    <a:pt x="6382" y="4886"/>
                  </a:cubicBezTo>
                  <a:cubicBezTo>
                    <a:pt x="6381" y="4886"/>
                    <a:pt x="6381" y="4886"/>
                    <a:pt x="6380" y="4886"/>
                  </a:cubicBezTo>
                  <a:cubicBezTo>
                    <a:pt x="6374" y="4888"/>
                    <a:pt x="6369" y="4891"/>
                    <a:pt x="6363" y="4894"/>
                  </a:cubicBezTo>
                  <a:cubicBezTo>
                    <a:pt x="6362" y="4899"/>
                    <a:pt x="6361" y="4904"/>
                    <a:pt x="6359" y="4909"/>
                  </a:cubicBezTo>
                  <a:cubicBezTo>
                    <a:pt x="6384" y="4985"/>
                    <a:pt x="6429" y="4967"/>
                    <a:pt x="6421" y="5102"/>
                  </a:cubicBezTo>
                  <a:cubicBezTo>
                    <a:pt x="6419" y="5100"/>
                    <a:pt x="6418" y="5097"/>
                    <a:pt x="6416" y="5094"/>
                  </a:cubicBezTo>
                  <a:cubicBezTo>
                    <a:pt x="6408" y="5055"/>
                    <a:pt x="6388" y="5009"/>
                    <a:pt x="6370" y="4986"/>
                  </a:cubicBezTo>
                  <a:cubicBezTo>
                    <a:pt x="6365" y="5060"/>
                    <a:pt x="6401" y="5087"/>
                    <a:pt x="6402" y="5161"/>
                  </a:cubicBezTo>
                  <a:cubicBezTo>
                    <a:pt x="6402" y="5161"/>
                    <a:pt x="6402" y="5161"/>
                    <a:pt x="6401" y="5161"/>
                  </a:cubicBezTo>
                  <a:cubicBezTo>
                    <a:pt x="6393" y="5158"/>
                    <a:pt x="6384" y="5155"/>
                    <a:pt x="6376" y="5151"/>
                  </a:cubicBezTo>
                  <a:cubicBezTo>
                    <a:pt x="6384" y="5183"/>
                    <a:pt x="6392" y="5215"/>
                    <a:pt x="6400" y="5246"/>
                  </a:cubicBezTo>
                  <a:cubicBezTo>
                    <a:pt x="6373" y="5226"/>
                    <a:pt x="6357" y="5190"/>
                    <a:pt x="6342" y="5146"/>
                  </a:cubicBezTo>
                  <a:cubicBezTo>
                    <a:pt x="6273" y="5156"/>
                    <a:pt x="6254" y="5063"/>
                    <a:pt x="6215" y="5004"/>
                  </a:cubicBezTo>
                  <a:cubicBezTo>
                    <a:pt x="6216" y="5024"/>
                    <a:pt x="6218" y="5044"/>
                    <a:pt x="6220" y="5064"/>
                  </a:cubicBezTo>
                  <a:cubicBezTo>
                    <a:pt x="6193" y="5046"/>
                    <a:pt x="6187" y="5012"/>
                    <a:pt x="6147" y="5012"/>
                  </a:cubicBezTo>
                  <a:cubicBezTo>
                    <a:pt x="6153" y="5102"/>
                    <a:pt x="6214" y="5132"/>
                    <a:pt x="6247" y="5174"/>
                  </a:cubicBezTo>
                  <a:cubicBezTo>
                    <a:pt x="6283" y="5220"/>
                    <a:pt x="6313" y="5285"/>
                    <a:pt x="6327" y="5373"/>
                  </a:cubicBezTo>
                  <a:cubicBezTo>
                    <a:pt x="6284" y="5343"/>
                    <a:pt x="6241" y="5314"/>
                    <a:pt x="6198" y="5285"/>
                  </a:cubicBezTo>
                  <a:cubicBezTo>
                    <a:pt x="6172" y="5272"/>
                    <a:pt x="6149" y="5282"/>
                    <a:pt x="6129" y="5260"/>
                  </a:cubicBezTo>
                  <a:cubicBezTo>
                    <a:pt x="6120" y="5241"/>
                    <a:pt x="6112" y="5222"/>
                    <a:pt x="6103" y="5203"/>
                  </a:cubicBezTo>
                  <a:cubicBezTo>
                    <a:pt x="6093" y="5200"/>
                    <a:pt x="6083" y="5197"/>
                    <a:pt x="6072" y="5195"/>
                  </a:cubicBezTo>
                  <a:cubicBezTo>
                    <a:pt x="6066" y="5188"/>
                    <a:pt x="6061" y="5181"/>
                    <a:pt x="6055" y="5174"/>
                  </a:cubicBezTo>
                  <a:cubicBezTo>
                    <a:pt x="6047" y="5168"/>
                    <a:pt x="6035" y="5170"/>
                    <a:pt x="6033" y="5169"/>
                  </a:cubicBezTo>
                  <a:cubicBezTo>
                    <a:pt x="6013" y="5136"/>
                    <a:pt x="5984" y="5145"/>
                    <a:pt x="5973" y="5092"/>
                  </a:cubicBezTo>
                  <a:cubicBezTo>
                    <a:pt x="5982" y="5075"/>
                    <a:pt x="5993" y="5065"/>
                    <a:pt x="5998" y="5040"/>
                  </a:cubicBezTo>
                  <a:cubicBezTo>
                    <a:pt x="5986" y="5027"/>
                    <a:pt x="5973" y="5013"/>
                    <a:pt x="5961" y="4999"/>
                  </a:cubicBezTo>
                  <a:cubicBezTo>
                    <a:pt x="5950" y="4996"/>
                    <a:pt x="5939" y="4992"/>
                    <a:pt x="5929" y="4989"/>
                  </a:cubicBezTo>
                  <a:cubicBezTo>
                    <a:pt x="5905" y="4967"/>
                    <a:pt x="5881" y="4922"/>
                    <a:pt x="5882" y="4852"/>
                  </a:cubicBezTo>
                  <a:cubicBezTo>
                    <a:pt x="5842" y="4854"/>
                    <a:pt x="5830" y="4823"/>
                    <a:pt x="5797" y="4814"/>
                  </a:cubicBezTo>
                  <a:cubicBezTo>
                    <a:pt x="5797" y="4817"/>
                    <a:pt x="5797" y="4821"/>
                    <a:pt x="5797" y="4824"/>
                  </a:cubicBezTo>
                  <a:cubicBezTo>
                    <a:pt x="5800" y="4840"/>
                    <a:pt x="5805" y="4872"/>
                    <a:pt x="5801" y="4883"/>
                  </a:cubicBezTo>
                  <a:cubicBezTo>
                    <a:pt x="5798" y="4889"/>
                    <a:pt x="5800" y="4887"/>
                    <a:pt x="5794" y="4888"/>
                  </a:cubicBezTo>
                  <a:cubicBezTo>
                    <a:pt x="5775" y="4878"/>
                    <a:pt x="5756" y="4868"/>
                    <a:pt x="5737" y="4858"/>
                  </a:cubicBezTo>
                  <a:cubicBezTo>
                    <a:pt x="5727" y="4876"/>
                    <a:pt x="5718" y="4894"/>
                    <a:pt x="5708" y="4912"/>
                  </a:cubicBezTo>
                  <a:cubicBezTo>
                    <a:pt x="5656" y="4917"/>
                    <a:pt x="5617" y="4894"/>
                    <a:pt x="5577" y="4868"/>
                  </a:cubicBezTo>
                  <a:cubicBezTo>
                    <a:pt x="5575" y="4798"/>
                    <a:pt x="5587" y="4768"/>
                    <a:pt x="5621" y="4760"/>
                  </a:cubicBezTo>
                  <a:cubicBezTo>
                    <a:pt x="5623" y="4746"/>
                    <a:pt x="5622" y="4706"/>
                    <a:pt x="5625" y="4698"/>
                  </a:cubicBezTo>
                  <a:cubicBezTo>
                    <a:pt x="5637" y="4690"/>
                    <a:pt x="5713" y="4722"/>
                    <a:pt x="5721" y="4734"/>
                  </a:cubicBezTo>
                  <a:cubicBezTo>
                    <a:pt x="5729" y="4751"/>
                    <a:pt x="5737" y="4768"/>
                    <a:pt x="5745" y="4785"/>
                  </a:cubicBezTo>
                  <a:cubicBezTo>
                    <a:pt x="5745" y="4785"/>
                    <a:pt x="5746" y="4785"/>
                    <a:pt x="5746" y="4785"/>
                  </a:cubicBezTo>
                  <a:cubicBezTo>
                    <a:pt x="5746" y="4755"/>
                    <a:pt x="5743" y="4741"/>
                    <a:pt x="5746" y="4718"/>
                  </a:cubicBezTo>
                  <a:cubicBezTo>
                    <a:pt x="5778" y="4718"/>
                    <a:pt x="5798" y="4693"/>
                    <a:pt x="5823" y="4685"/>
                  </a:cubicBezTo>
                  <a:cubicBezTo>
                    <a:pt x="5835" y="4687"/>
                    <a:pt x="5848" y="4688"/>
                    <a:pt x="5861" y="4690"/>
                  </a:cubicBezTo>
                  <a:cubicBezTo>
                    <a:pt x="5861" y="4688"/>
                    <a:pt x="5861" y="4687"/>
                    <a:pt x="5861" y="4685"/>
                  </a:cubicBezTo>
                  <a:cubicBezTo>
                    <a:pt x="5862" y="4679"/>
                    <a:pt x="5863" y="4673"/>
                    <a:pt x="5864" y="4667"/>
                  </a:cubicBezTo>
                  <a:cubicBezTo>
                    <a:pt x="5856" y="4655"/>
                    <a:pt x="5809" y="4553"/>
                    <a:pt x="5810" y="4543"/>
                  </a:cubicBezTo>
                  <a:cubicBezTo>
                    <a:pt x="5817" y="4521"/>
                    <a:pt x="5873" y="4478"/>
                    <a:pt x="5887" y="4456"/>
                  </a:cubicBezTo>
                  <a:cubicBezTo>
                    <a:pt x="5891" y="4437"/>
                    <a:pt x="5896" y="4418"/>
                    <a:pt x="5900" y="4399"/>
                  </a:cubicBezTo>
                  <a:cubicBezTo>
                    <a:pt x="5912" y="4375"/>
                    <a:pt x="5923" y="4351"/>
                    <a:pt x="5934" y="4327"/>
                  </a:cubicBezTo>
                  <a:cubicBezTo>
                    <a:pt x="5931" y="4275"/>
                    <a:pt x="5897" y="4136"/>
                    <a:pt x="5880" y="4121"/>
                  </a:cubicBezTo>
                  <a:cubicBezTo>
                    <a:pt x="5850" y="4095"/>
                    <a:pt x="5828" y="4090"/>
                    <a:pt x="5807" y="4049"/>
                  </a:cubicBezTo>
                  <a:cubicBezTo>
                    <a:pt x="5805" y="4046"/>
                    <a:pt x="5786" y="3976"/>
                    <a:pt x="5784" y="3967"/>
                  </a:cubicBezTo>
                  <a:cubicBezTo>
                    <a:pt x="5775" y="3979"/>
                    <a:pt x="5767" y="3991"/>
                    <a:pt x="5758" y="4003"/>
                  </a:cubicBezTo>
                  <a:cubicBezTo>
                    <a:pt x="5749" y="4003"/>
                    <a:pt x="5740" y="4003"/>
                    <a:pt x="5731" y="4003"/>
                  </a:cubicBezTo>
                  <a:cubicBezTo>
                    <a:pt x="5715" y="4013"/>
                    <a:pt x="5690" y="4020"/>
                    <a:pt x="5674" y="4031"/>
                  </a:cubicBezTo>
                  <a:cubicBezTo>
                    <a:pt x="5673" y="4031"/>
                    <a:pt x="5673" y="4031"/>
                    <a:pt x="5672" y="4031"/>
                  </a:cubicBezTo>
                  <a:cubicBezTo>
                    <a:pt x="5670" y="4009"/>
                    <a:pt x="5668" y="3986"/>
                    <a:pt x="5666" y="3964"/>
                  </a:cubicBezTo>
                  <a:cubicBezTo>
                    <a:pt x="5687" y="3960"/>
                    <a:pt x="5709" y="3955"/>
                    <a:pt x="5731" y="3951"/>
                  </a:cubicBezTo>
                  <a:cubicBezTo>
                    <a:pt x="5732" y="3942"/>
                    <a:pt x="5732" y="3932"/>
                    <a:pt x="5733" y="3923"/>
                  </a:cubicBezTo>
                  <a:cubicBezTo>
                    <a:pt x="5705" y="3885"/>
                    <a:pt x="5678" y="3847"/>
                    <a:pt x="5651" y="3809"/>
                  </a:cubicBezTo>
                  <a:cubicBezTo>
                    <a:pt x="5641" y="3809"/>
                    <a:pt x="5632" y="3808"/>
                    <a:pt x="5623" y="3807"/>
                  </a:cubicBezTo>
                  <a:cubicBezTo>
                    <a:pt x="5617" y="3800"/>
                    <a:pt x="5611" y="3793"/>
                    <a:pt x="5605" y="3786"/>
                  </a:cubicBezTo>
                  <a:cubicBezTo>
                    <a:pt x="5601" y="3699"/>
                    <a:pt x="5572" y="3708"/>
                    <a:pt x="5543" y="3671"/>
                  </a:cubicBezTo>
                  <a:cubicBezTo>
                    <a:pt x="5534" y="3655"/>
                    <a:pt x="5525" y="3640"/>
                    <a:pt x="5517" y="3624"/>
                  </a:cubicBezTo>
                  <a:cubicBezTo>
                    <a:pt x="5509" y="3629"/>
                    <a:pt x="5501" y="3634"/>
                    <a:pt x="5494" y="3640"/>
                  </a:cubicBezTo>
                  <a:cubicBezTo>
                    <a:pt x="5478" y="3633"/>
                    <a:pt x="5441" y="3581"/>
                    <a:pt x="5428" y="3596"/>
                  </a:cubicBezTo>
                  <a:cubicBezTo>
                    <a:pt x="5425" y="3598"/>
                    <a:pt x="5423" y="3601"/>
                    <a:pt x="5420" y="3604"/>
                  </a:cubicBezTo>
                  <a:cubicBezTo>
                    <a:pt x="5421" y="3605"/>
                    <a:pt x="5422" y="3607"/>
                    <a:pt x="5423" y="3609"/>
                  </a:cubicBezTo>
                  <a:cubicBezTo>
                    <a:pt x="5438" y="3666"/>
                    <a:pt x="5520" y="3662"/>
                    <a:pt x="5537" y="3735"/>
                  </a:cubicBezTo>
                  <a:cubicBezTo>
                    <a:pt x="5539" y="3748"/>
                    <a:pt x="5539" y="3760"/>
                    <a:pt x="5537" y="3768"/>
                  </a:cubicBezTo>
                  <a:cubicBezTo>
                    <a:pt x="5528" y="3776"/>
                    <a:pt x="5522" y="3788"/>
                    <a:pt x="5510" y="3791"/>
                  </a:cubicBezTo>
                  <a:cubicBezTo>
                    <a:pt x="5466" y="3804"/>
                    <a:pt x="5420" y="3700"/>
                    <a:pt x="5390" y="3737"/>
                  </a:cubicBezTo>
                  <a:cubicBezTo>
                    <a:pt x="5390" y="3738"/>
                    <a:pt x="5390" y="3739"/>
                    <a:pt x="5390" y="3740"/>
                  </a:cubicBezTo>
                  <a:cubicBezTo>
                    <a:pt x="5391" y="3778"/>
                    <a:pt x="5411" y="3787"/>
                    <a:pt x="5407" y="3825"/>
                  </a:cubicBezTo>
                  <a:cubicBezTo>
                    <a:pt x="5393" y="3811"/>
                    <a:pt x="5367" y="3760"/>
                    <a:pt x="5346" y="3771"/>
                  </a:cubicBezTo>
                  <a:cubicBezTo>
                    <a:pt x="5337" y="3778"/>
                    <a:pt x="5327" y="3786"/>
                    <a:pt x="5318" y="3794"/>
                  </a:cubicBezTo>
                  <a:cubicBezTo>
                    <a:pt x="5309" y="3782"/>
                    <a:pt x="5290" y="3759"/>
                    <a:pt x="5275" y="3763"/>
                  </a:cubicBezTo>
                  <a:cubicBezTo>
                    <a:pt x="5267" y="3767"/>
                    <a:pt x="5260" y="3770"/>
                    <a:pt x="5252" y="3774"/>
                  </a:cubicBezTo>
                  <a:cubicBezTo>
                    <a:pt x="5224" y="3763"/>
                    <a:pt x="5196" y="3753"/>
                    <a:pt x="5168" y="3742"/>
                  </a:cubicBezTo>
                  <a:cubicBezTo>
                    <a:pt x="5142" y="3742"/>
                    <a:pt x="5117" y="3742"/>
                    <a:pt x="5091" y="3742"/>
                  </a:cubicBezTo>
                  <a:cubicBezTo>
                    <a:pt x="5083" y="3737"/>
                    <a:pt x="5075" y="3731"/>
                    <a:pt x="5067" y="3724"/>
                  </a:cubicBezTo>
                  <a:cubicBezTo>
                    <a:pt x="5067" y="3699"/>
                    <a:pt x="5067" y="3672"/>
                    <a:pt x="5063" y="3658"/>
                  </a:cubicBezTo>
                  <a:cubicBezTo>
                    <a:pt x="5052" y="3653"/>
                    <a:pt x="5041" y="3649"/>
                    <a:pt x="5031" y="3645"/>
                  </a:cubicBezTo>
                  <a:cubicBezTo>
                    <a:pt x="5028" y="3657"/>
                    <a:pt x="5024" y="3669"/>
                    <a:pt x="5021" y="3681"/>
                  </a:cubicBezTo>
                  <a:cubicBezTo>
                    <a:pt x="4971" y="3694"/>
                    <a:pt x="4886" y="3656"/>
                    <a:pt x="4895" y="3557"/>
                  </a:cubicBezTo>
                  <a:cubicBezTo>
                    <a:pt x="4920" y="3555"/>
                    <a:pt x="5005" y="3578"/>
                    <a:pt x="5017" y="3547"/>
                  </a:cubicBezTo>
                  <a:cubicBezTo>
                    <a:pt x="4975" y="3444"/>
                    <a:pt x="4915" y="3470"/>
                    <a:pt x="4843" y="3434"/>
                  </a:cubicBezTo>
                  <a:cubicBezTo>
                    <a:pt x="4845" y="3355"/>
                    <a:pt x="4849" y="3336"/>
                    <a:pt x="4883" y="3315"/>
                  </a:cubicBezTo>
                  <a:cubicBezTo>
                    <a:pt x="4883" y="3300"/>
                    <a:pt x="4883" y="3297"/>
                    <a:pt x="4882" y="3289"/>
                  </a:cubicBezTo>
                  <a:cubicBezTo>
                    <a:pt x="4872" y="3277"/>
                    <a:pt x="4863" y="3265"/>
                    <a:pt x="4853" y="3253"/>
                  </a:cubicBezTo>
                  <a:cubicBezTo>
                    <a:pt x="4848" y="3053"/>
                    <a:pt x="5022" y="2841"/>
                    <a:pt x="5135" y="2932"/>
                  </a:cubicBezTo>
                  <a:cubicBezTo>
                    <a:pt x="5134" y="2935"/>
                    <a:pt x="5132" y="2940"/>
                    <a:pt x="5130" y="2944"/>
                  </a:cubicBezTo>
                  <a:cubicBezTo>
                    <a:pt x="5111" y="2960"/>
                    <a:pt x="5041" y="3096"/>
                    <a:pt x="5037" y="3137"/>
                  </a:cubicBezTo>
                  <a:cubicBezTo>
                    <a:pt x="5039" y="3152"/>
                    <a:pt x="5040" y="3167"/>
                    <a:pt x="5041" y="3181"/>
                  </a:cubicBezTo>
                  <a:cubicBezTo>
                    <a:pt x="5053" y="3198"/>
                    <a:pt x="5065" y="3216"/>
                    <a:pt x="5076" y="3233"/>
                  </a:cubicBezTo>
                  <a:cubicBezTo>
                    <a:pt x="5037" y="3347"/>
                    <a:pt x="5110" y="3392"/>
                    <a:pt x="5135" y="3452"/>
                  </a:cubicBezTo>
                  <a:cubicBezTo>
                    <a:pt x="5134" y="3456"/>
                    <a:pt x="5134" y="3460"/>
                    <a:pt x="5133" y="3465"/>
                  </a:cubicBezTo>
                  <a:cubicBezTo>
                    <a:pt x="5121" y="3474"/>
                    <a:pt x="5110" y="3483"/>
                    <a:pt x="5099" y="3493"/>
                  </a:cubicBezTo>
                  <a:cubicBezTo>
                    <a:pt x="5099" y="3503"/>
                    <a:pt x="5099" y="3513"/>
                    <a:pt x="5099" y="3524"/>
                  </a:cubicBezTo>
                  <a:cubicBezTo>
                    <a:pt x="5121" y="3528"/>
                    <a:pt x="5144" y="3532"/>
                    <a:pt x="5166" y="3537"/>
                  </a:cubicBezTo>
                  <a:cubicBezTo>
                    <a:pt x="5172" y="3506"/>
                    <a:pt x="5189" y="3477"/>
                    <a:pt x="5180" y="3434"/>
                  </a:cubicBezTo>
                  <a:cubicBezTo>
                    <a:pt x="5172" y="3400"/>
                    <a:pt x="5153" y="3406"/>
                    <a:pt x="5139" y="3385"/>
                  </a:cubicBezTo>
                  <a:cubicBezTo>
                    <a:pt x="5131" y="3366"/>
                    <a:pt x="5123" y="3347"/>
                    <a:pt x="5115" y="3328"/>
                  </a:cubicBezTo>
                  <a:cubicBezTo>
                    <a:pt x="5120" y="3304"/>
                    <a:pt x="5134" y="3284"/>
                    <a:pt x="5145" y="3271"/>
                  </a:cubicBezTo>
                  <a:cubicBezTo>
                    <a:pt x="5161" y="3281"/>
                    <a:pt x="5176" y="3279"/>
                    <a:pt x="5194" y="3276"/>
                  </a:cubicBezTo>
                  <a:cubicBezTo>
                    <a:pt x="5194" y="3274"/>
                    <a:pt x="5193" y="3271"/>
                    <a:pt x="5192" y="3269"/>
                  </a:cubicBezTo>
                  <a:cubicBezTo>
                    <a:pt x="5182" y="3256"/>
                    <a:pt x="5173" y="3243"/>
                    <a:pt x="5164" y="3230"/>
                  </a:cubicBezTo>
                  <a:cubicBezTo>
                    <a:pt x="5157" y="3229"/>
                    <a:pt x="5150" y="3228"/>
                    <a:pt x="5143" y="3228"/>
                  </a:cubicBezTo>
                  <a:cubicBezTo>
                    <a:pt x="5136" y="3217"/>
                    <a:pt x="5128" y="3207"/>
                    <a:pt x="5121" y="3197"/>
                  </a:cubicBezTo>
                  <a:cubicBezTo>
                    <a:pt x="5119" y="3169"/>
                    <a:pt x="5118" y="3134"/>
                    <a:pt x="5125" y="3114"/>
                  </a:cubicBezTo>
                  <a:cubicBezTo>
                    <a:pt x="5131" y="3106"/>
                    <a:pt x="5138" y="3097"/>
                    <a:pt x="5145" y="3088"/>
                  </a:cubicBezTo>
                  <a:cubicBezTo>
                    <a:pt x="5167" y="3100"/>
                    <a:pt x="5192" y="3094"/>
                    <a:pt x="5217" y="3094"/>
                  </a:cubicBezTo>
                  <a:cubicBezTo>
                    <a:pt x="5217" y="3092"/>
                    <a:pt x="5216" y="3090"/>
                    <a:pt x="5216" y="3088"/>
                  </a:cubicBezTo>
                  <a:cubicBezTo>
                    <a:pt x="5198" y="3068"/>
                    <a:pt x="5179" y="3049"/>
                    <a:pt x="5161" y="3029"/>
                  </a:cubicBezTo>
                  <a:cubicBezTo>
                    <a:pt x="5162" y="3026"/>
                    <a:pt x="5164" y="3023"/>
                    <a:pt x="5165" y="3019"/>
                  </a:cubicBezTo>
                  <a:cubicBezTo>
                    <a:pt x="5200" y="2986"/>
                    <a:pt x="5315" y="2884"/>
                    <a:pt x="5366" y="2949"/>
                  </a:cubicBezTo>
                  <a:cubicBezTo>
                    <a:pt x="5378" y="2978"/>
                    <a:pt x="5389" y="3006"/>
                    <a:pt x="5401" y="3034"/>
                  </a:cubicBezTo>
                  <a:cubicBezTo>
                    <a:pt x="5411" y="3058"/>
                    <a:pt x="5422" y="3081"/>
                    <a:pt x="5432" y="3104"/>
                  </a:cubicBezTo>
                  <a:cubicBezTo>
                    <a:pt x="5436" y="3133"/>
                    <a:pt x="5400" y="3216"/>
                    <a:pt x="5396" y="3243"/>
                  </a:cubicBezTo>
                  <a:cubicBezTo>
                    <a:pt x="5396" y="3270"/>
                    <a:pt x="5396" y="3296"/>
                    <a:pt x="5396" y="3323"/>
                  </a:cubicBezTo>
                  <a:cubicBezTo>
                    <a:pt x="5428" y="3341"/>
                    <a:pt x="5457" y="3318"/>
                    <a:pt x="5462" y="3253"/>
                  </a:cubicBezTo>
                  <a:cubicBezTo>
                    <a:pt x="5484" y="3247"/>
                    <a:pt x="5499" y="3247"/>
                    <a:pt x="5515" y="3269"/>
                  </a:cubicBezTo>
                  <a:cubicBezTo>
                    <a:pt x="5517" y="3293"/>
                    <a:pt x="5518" y="3317"/>
                    <a:pt x="5519" y="3341"/>
                  </a:cubicBezTo>
                  <a:cubicBezTo>
                    <a:pt x="5527" y="3346"/>
                    <a:pt x="5535" y="3351"/>
                    <a:pt x="5543" y="3356"/>
                  </a:cubicBezTo>
                  <a:cubicBezTo>
                    <a:pt x="5545" y="3354"/>
                    <a:pt x="5546" y="3351"/>
                    <a:pt x="5547" y="3349"/>
                  </a:cubicBezTo>
                  <a:cubicBezTo>
                    <a:pt x="5546" y="3319"/>
                    <a:pt x="5544" y="3290"/>
                    <a:pt x="5542" y="3261"/>
                  </a:cubicBezTo>
                  <a:cubicBezTo>
                    <a:pt x="5569" y="3114"/>
                    <a:pt x="5637" y="3188"/>
                    <a:pt x="5696" y="3204"/>
                  </a:cubicBezTo>
                  <a:cubicBezTo>
                    <a:pt x="5715" y="3209"/>
                    <a:pt x="5733" y="3187"/>
                    <a:pt x="5749" y="3209"/>
                  </a:cubicBezTo>
                  <a:cubicBezTo>
                    <a:pt x="5759" y="3224"/>
                    <a:pt x="5764" y="3256"/>
                    <a:pt x="5774" y="3271"/>
                  </a:cubicBezTo>
                  <a:cubicBezTo>
                    <a:pt x="5787" y="3290"/>
                    <a:pt x="5802" y="3301"/>
                    <a:pt x="5812" y="3325"/>
                  </a:cubicBezTo>
                  <a:cubicBezTo>
                    <a:pt x="5812" y="3331"/>
                    <a:pt x="5812" y="3337"/>
                    <a:pt x="5812" y="3344"/>
                  </a:cubicBezTo>
                  <a:cubicBezTo>
                    <a:pt x="5792" y="3352"/>
                    <a:pt x="5763" y="3394"/>
                    <a:pt x="5756" y="3426"/>
                  </a:cubicBezTo>
                  <a:cubicBezTo>
                    <a:pt x="5759" y="3434"/>
                    <a:pt x="5763" y="3443"/>
                    <a:pt x="5768" y="3452"/>
                  </a:cubicBezTo>
                  <a:cubicBezTo>
                    <a:pt x="5772" y="3453"/>
                    <a:pt x="5776" y="3455"/>
                    <a:pt x="5781" y="3457"/>
                  </a:cubicBezTo>
                  <a:cubicBezTo>
                    <a:pt x="5793" y="3427"/>
                    <a:pt x="5813" y="3401"/>
                    <a:pt x="5837" y="3403"/>
                  </a:cubicBezTo>
                  <a:cubicBezTo>
                    <a:pt x="5850" y="3436"/>
                    <a:pt x="5863" y="3475"/>
                    <a:pt x="5874" y="3513"/>
                  </a:cubicBezTo>
                  <a:cubicBezTo>
                    <a:pt x="5875" y="3512"/>
                    <a:pt x="5876" y="3510"/>
                    <a:pt x="5878" y="3508"/>
                  </a:cubicBezTo>
                  <a:cubicBezTo>
                    <a:pt x="5886" y="3469"/>
                    <a:pt x="5908" y="3443"/>
                    <a:pt x="5921" y="3410"/>
                  </a:cubicBezTo>
                  <a:cubicBezTo>
                    <a:pt x="5951" y="3429"/>
                    <a:pt x="5977" y="3443"/>
                    <a:pt x="6000" y="3472"/>
                  </a:cubicBezTo>
                  <a:cubicBezTo>
                    <a:pt x="6000" y="3473"/>
                    <a:pt x="6000" y="3474"/>
                    <a:pt x="6000" y="3475"/>
                  </a:cubicBezTo>
                  <a:cubicBezTo>
                    <a:pt x="5987" y="3505"/>
                    <a:pt x="5974" y="3535"/>
                    <a:pt x="5961" y="3565"/>
                  </a:cubicBezTo>
                  <a:cubicBezTo>
                    <a:pt x="5991" y="3560"/>
                    <a:pt x="6006" y="3539"/>
                    <a:pt x="6035" y="3534"/>
                  </a:cubicBezTo>
                  <a:cubicBezTo>
                    <a:pt x="6035" y="3555"/>
                    <a:pt x="6036" y="3577"/>
                    <a:pt x="6037" y="3598"/>
                  </a:cubicBezTo>
                  <a:cubicBezTo>
                    <a:pt x="6044" y="3610"/>
                    <a:pt x="6052" y="3621"/>
                    <a:pt x="6059" y="3632"/>
                  </a:cubicBezTo>
                  <a:cubicBezTo>
                    <a:pt x="6101" y="3621"/>
                    <a:pt x="6136" y="3558"/>
                    <a:pt x="6170" y="3645"/>
                  </a:cubicBezTo>
                  <a:cubicBezTo>
                    <a:pt x="6159" y="3700"/>
                    <a:pt x="6119" y="3686"/>
                    <a:pt x="6102" y="3727"/>
                  </a:cubicBezTo>
                  <a:cubicBezTo>
                    <a:pt x="6100" y="3734"/>
                    <a:pt x="6098" y="3741"/>
                    <a:pt x="6096" y="3748"/>
                  </a:cubicBezTo>
                  <a:cubicBezTo>
                    <a:pt x="6100" y="3755"/>
                    <a:pt x="6105" y="3763"/>
                    <a:pt x="6108" y="3771"/>
                  </a:cubicBezTo>
                  <a:cubicBezTo>
                    <a:pt x="6124" y="3768"/>
                    <a:pt x="6133" y="3752"/>
                    <a:pt x="6146" y="3745"/>
                  </a:cubicBezTo>
                  <a:cubicBezTo>
                    <a:pt x="6157" y="3742"/>
                    <a:pt x="6168" y="3740"/>
                    <a:pt x="6178" y="3737"/>
                  </a:cubicBezTo>
                  <a:cubicBezTo>
                    <a:pt x="6185" y="3731"/>
                    <a:pt x="6190" y="3710"/>
                    <a:pt x="6198" y="3701"/>
                  </a:cubicBezTo>
                  <a:cubicBezTo>
                    <a:pt x="6225" y="3709"/>
                    <a:pt x="6251" y="3762"/>
                    <a:pt x="6257" y="3807"/>
                  </a:cubicBezTo>
                  <a:cubicBezTo>
                    <a:pt x="6233" y="3806"/>
                    <a:pt x="6206" y="3809"/>
                    <a:pt x="6188" y="3820"/>
                  </a:cubicBezTo>
                  <a:cubicBezTo>
                    <a:pt x="6187" y="3826"/>
                    <a:pt x="6187" y="3832"/>
                    <a:pt x="6186" y="3838"/>
                  </a:cubicBezTo>
                  <a:cubicBezTo>
                    <a:pt x="6195" y="3876"/>
                    <a:pt x="6239" y="3868"/>
                    <a:pt x="6259" y="3884"/>
                  </a:cubicBezTo>
                  <a:cubicBezTo>
                    <a:pt x="6271" y="3895"/>
                    <a:pt x="6275" y="3912"/>
                    <a:pt x="6283" y="3931"/>
                  </a:cubicBezTo>
                  <a:cubicBezTo>
                    <a:pt x="6283" y="3932"/>
                    <a:pt x="6282" y="3934"/>
                    <a:pt x="6282" y="3936"/>
                  </a:cubicBezTo>
                  <a:cubicBezTo>
                    <a:pt x="6263" y="3937"/>
                    <a:pt x="6244" y="3941"/>
                    <a:pt x="6227" y="3933"/>
                  </a:cubicBezTo>
                  <a:cubicBezTo>
                    <a:pt x="6213" y="3927"/>
                    <a:pt x="6195" y="3894"/>
                    <a:pt x="6176" y="3905"/>
                  </a:cubicBezTo>
                  <a:cubicBezTo>
                    <a:pt x="6173" y="3911"/>
                    <a:pt x="6170" y="3917"/>
                    <a:pt x="6168" y="3923"/>
                  </a:cubicBezTo>
                  <a:cubicBezTo>
                    <a:pt x="6168" y="3924"/>
                    <a:pt x="6168" y="3925"/>
                    <a:pt x="6168" y="3925"/>
                  </a:cubicBezTo>
                  <a:cubicBezTo>
                    <a:pt x="6178" y="3943"/>
                    <a:pt x="6189" y="3960"/>
                    <a:pt x="6200" y="3977"/>
                  </a:cubicBezTo>
                  <a:cubicBezTo>
                    <a:pt x="6198" y="3983"/>
                    <a:pt x="6197" y="3989"/>
                    <a:pt x="6196" y="3995"/>
                  </a:cubicBezTo>
                  <a:cubicBezTo>
                    <a:pt x="6181" y="3998"/>
                    <a:pt x="6167" y="4002"/>
                    <a:pt x="6153" y="4005"/>
                  </a:cubicBezTo>
                  <a:cubicBezTo>
                    <a:pt x="6171" y="4073"/>
                    <a:pt x="6228" y="4071"/>
                    <a:pt x="6259" y="4113"/>
                  </a:cubicBezTo>
                  <a:cubicBezTo>
                    <a:pt x="6269" y="4127"/>
                    <a:pt x="6270" y="4174"/>
                    <a:pt x="6278" y="4193"/>
                  </a:cubicBezTo>
                  <a:cubicBezTo>
                    <a:pt x="6313" y="4159"/>
                    <a:pt x="6315" y="4192"/>
                    <a:pt x="6347" y="4203"/>
                  </a:cubicBezTo>
                  <a:cubicBezTo>
                    <a:pt x="6366" y="4210"/>
                    <a:pt x="6374" y="4172"/>
                    <a:pt x="6394" y="4188"/>
                  </a:cubicBezTo>
                  <a:cubicBezTo>
                    <a:pt x="6416" y="4205"/>
                    <a:pt x="6440" y="4259"/>
                    <a:pt x="6451" y="4299"/>
                  </a:cubicBezTo>
                  <a:cubicBezTo>
                    <a:pt x="6450" y="4299"/>
                    <a:pt x="6449" y="4299"/>
                    <a:pt x="6448" y="4299"/>
                  </a:cubicBezTo>
                  <a:cubicBezTo>
                    <a:pt x="6435" y="4305"/>
                    <a:pt x="6422" y="4311"/>
                    <a:pt x="6409" y="4317"/>
                  </a:cubicBezTo>
                  <a:cubicBezTo>
                    <a:pt x="6409" y="4329"/>
                    <a:pt x="6409" y="4343"/>
                    <a:pt x="6409" y="4356"/>
                  </a:cubicBezTo>
                  <a:cubicBezTo>
                    <a:pt x="6447" y="4356"/>
                    <a:pt x="6477" y="4340"/>
                    <a:pt x="6508" y="4345"/>
                  </a:cubicBezTo>
                  <a:cubicBezTo>
                    <a:pt x="6506" y="4362"/>
                    <a:pt x="6503" y="4379"/>
                    <a:pt x="6500" y="4397"/>
                  </a:cubicBezTo>
                  <a:cubicBezTo>
                    <a:pt x="6529" y="4408"/>
                    <a:pt x="6544" y="4410"/>
                    <a:pt x="6564" y="4376"/>
                  </a:cubicBezTo>
                  <a:close/>
                  <a:moveTo>
                    <a:pt x="4902" y="2540"/>
                  </a:moveTo>
                  <a:cubicBezTo>
                    <a:pt x="4922" y="2545"/>
                    <a:pt x="4926" y="2544"/>
                    <a:pt x="4927" y="2501"/>
                  </a:cubicBezTo>
                  <a:cubicBezTo>
                    <a:pt x="4940" y="2501"/>
                    <a:pt x="4953" y="2500"/>
                    <a:pt x="4966" y="2499"/>
                  </a:cubicBezTo>
                  <a:cubicBezTo>
                    <a:pt x="4974" y="2494"/>
                    <a:pt x="4982" y="2475"/>
                    <a:pt x="4993" y="2478"/>
                  </a:cubicBezTo>
                  <a:cubicBezTo>
                    <a:pt x="5030" y="2487"/>
                    <a:pt x="5036" y="2545"/>
                    <a:pt x="5079" y="2548"/>
                  </a:cubicBezTo>
                  <a:cubicBezTo>
                    <a:pt x="5087" y="2530"/>
                    <a:pt x="5094" y="2513"/>
                    <a:pt x="5102" y="2496"/>
                  </a:cubicBezTo>
                  <a:cubicBezTo>
                    <a:pt x="5135" y="2457"/>
                    <a:pt x="5293" y="2405"/>
                    <a:pt x="5355" y="2434"/>
                  </a:cubicBezTo>
                  <a:cubicBezTo>
                    <a:pt x="5374" y="2457"/>
                    <a:pt x="5393" y="2481"/>
                    <a:pt x="5412" y="2504"/>
                  </a:cubicBezTo>
                  <a:cubicBezTo>
                    <a:pt x="5451" y="2531"/>
                    <a:pt x="5472" y="2515"/>
                    <a:pt x="5492" y="2576"/>
                  </a:cubicBezTo>
                  <a:cubicBezTo>
                    <a:pt x="5491" y="2579"/>
                    <a:pt x="5491" y="2581"/>
                    <a:pt x="5490" y="2584"/>
                  </a:cubicBezTo>
                  <a:cubicBezTo>
                    <a:pt x="5476" y="2594"/>
                    <a:pt x="5422" y="2634"/>
                    <a:pt x="5425" y="2671"/>
                  </a:cubicBezTo>
                  <a:cubicBezTo>
                    <a:pt x="5429" y="2693"/>
                    <a:pt x="5433" y="2714"/>
                    <a:pt x="5437" y="2736"/>
                  </a:cubicBezTo>
                  <a:cubicBezTo>
                    <a:pt x="5410" y="2741"/>
                    <a:pt x="5330" y="2765"/>
                    <a:pt x="5311" y="2754"/>
                  </a:cubicBezTo>
                  <a:cubicBezTo>
                    <a:pt x="5301" y="2743"/>
                    <a:pt x="5290" y="2733"/>
                    <a:pt x="5279" y="2723"/>
                  </a:cubicBezTo>
                  <a:cubicBezTo>
                    <a:pt x="5278" y="2702"/>
                    <a:pt x="5275" y="2658"/>
                    <a:pt x="5267" y="2648"/>
                  </a:cubicBezTo>
                  <a:cubicBezTo>
                    <a:pt x="5259" y="2642"/>
                    <a:pt x="5252" y="2636"/>
                    <a:pt x="5244" y="2630"/>
                  </a:cubicBezTo>
                  <a:cubicBezTo>
                    <a:pt x="5242" y="2633"/>
                    <a:pt x="5240" y="2635"/>
                    <a:pt x="5237" y="2638"/>
                  </a:cubicBezTo>
                  <a:cubicBezTo>
                    <a:pt x="5238" y="2664"/>
                    <a:pt x="5238" y="2691"/>
                    <a:pt x="5239" y="2717"/>
                  </a:cubicBezTo>
                  <a:cubicBezTo>
                    <a:pt x="5228" y="2728"/>
                    <a:pt x="5166" y="2748"/>
                    <a:pt x="5141" y="2736"/>
                  </a:cubicBezTo>
                  <a:cubicBezTo>
                    <a:pt x="5117" y="2725"/>
                    <a:pt x="5102" y="2696"/>
                    <a:pt x="5076" y="2689"/>
                  </a:cubicBezTo>
                  <a:cubicBezTo>
                    <a:pt x="5074" y="2705"/>
                    <a:pt x="5073" y="2720"/>
                    <a:pt x="5071" y="2736"/>
                  </a:cubicBezTo>
                  <a:cubicBezTo>
                    <a:pt x="5034" y="2746"/>
                    <a:pt x="4996" y="2760"/>
                    <a:pt x="4957" y="2746"/>
                  </a:cubicBezTo>
                  <a:cubicBezTo>
                    <a:pt x="4945" y="2726"/>
                    <a:pt x="4942" y="2693"/>
                    <a:pt x="4942" y="2651"/>
                  </a:cubicBezTo>
                  <a:cubicBezTo>
                    <a:pt x="4925" y="2656"/>
                    <a:pt x="4905" y="2662"/>
                    <a:pt x="4896" y="2684"/>
                  </a:cubicBezTo>
                  <a:cubicBezTo>
                    <a:pt x="4893" y="2696"/>
                    <a:pt x="4890" y="2708"/>
                    <a:pt x="4887" y="2720"/>
                  </a:cubicBezTo>
                  <a:cubicBezTo>
                    <a:pt x="4836" y="2784"/>
                    <a:pt x="4801" y="2687"/>
                    <a:pt x="4777" y="2651"/>
                  </a:cubicBezTo>
                  <a:cubicBezTo>
                    <a:pt x="4777" y="2652"/>
                    <a:pt x="4777" y="2654"/>
                    <a:pt x="4777" y="2656"/>
                  </a:cubicBezTo>
                  <a:cubicBezTo>
                    <a:pt x="4771" y="2672"/>
                    <a:pt x="4764" y="2688"/>
                    <a:pt x="4758" y="2705"/>
                  </a:cubicBezTo>
                  <a:cubicBezTo>
                    <a:pt x="4748" y="2701"/>
                    <a:pt x="4737" y="2698"/>
                    <a:pt x="4726" y="2694"/>
                  </a:cubicBezTo>
                  <a:cubicBezTo>
                    <a:pt x="4720" y="2644"/>
                    <a:pt x="4703" y="2601"/>
                    <a:pt x="4698" y="2543"/>
                  </a:cubicBezTo>
                  <a:cubicBezTo>
                    <a:pt x="4740" y="2461"/>
                    <a:pt x="4693" y="2398"/>
                    <a:pt x="4671" y="2349"/>
                  </a:cubicBezTo>
                  <a:cubicBezTo>
                    <a:pt x="4665" y="2337"/>
                    <a:pt x="4643" y="2298"/>
                    <a:pt x="4658" y="2275"/>
                  </a:cubicBezTo>
                  <a:cubicBezTo>
                    <a:pt x="4670" y="2260"/>
                    <a:pt x="4689" y="2264"/>
                    <a:pt x="4703" y="2252"/>
                  </a:cubicBezTo>
                  <a:cubicBezTo>
                    <a:pt x="4727" y="2252"/>
                    <a:pt x="4751" y="2252"/>
                    <a:pt x="4776" y="2252"/>
                  </a:cubicBezTo>
                  <a:cubicBezTo>
                    <a:pt x="4805" y="2264"/>
                    <a:pt x="4828" y="2298"/>
                    <a:pt x="4855" y="2316"/>
                  </a:cubicBezTo>
                  <a:cubicBezTo>
                    <a:pt x="4854" y="2317"/>
                    <a:pt x="4853" y="2318"/>
                    <a:pt x="4852" y="2319"/>
                  </a:cubicBezTo>
                  <a:cubicBezTo>
                    <a:pt x="4836" y="2347"/>
                    <a:pt x="4793" y="2331"/>
                    <a:pt x="4781" y="2367"/>
                  </a:cubicBezTo>
                  <a:cubicBezTo>
                    <a:pt x="4778" y="2383"/>
                    <a:pt x="4775" y="2398"/>
                    <a:pt x="4772" y="2414"/>
                  </a:cubicBezTo>
                  <a:cubicBezTo>
                    <a:pt x="4814" y="2413"/>
                    <a:pt x="4839" y="2424"/>
                    <a:pt x="4870" y="2437"/>
                  </a:cubicBezTo>
                  <a:cubicBezTo>
                    <a:pt x="4876" y="2479"/>
                    <a:pt x="4890" y="2508"/>
                    <a:pt x="4902" y="2540"/>
                  </a:cubicBezTo>
                  <a:close/>
                  <a:moveTo>
                    <a:pt x="4369" y="3104"/>
                  </a:moveTo>
                  <a:cubicBezTo>
                    <a:pt x="4385" y="3109"/>
                    <a:pt x="4441" y="3155"/>
                    <a:pt x="4447" y="3176"/>
                  </a:cubicBezTo>
                  <a:cubicBezTo>
                    <a:pt x="4449" y="3190"/>
                    <a:pt x="4450" y="3205"/>
                    <a:pt x="4452" y="3220"/>
                  </a:cubicBezTo>
                  <a:cubicBezTo>
                    <a:pt x="4446" y="3231"/>
                    <a:pt x="4440" y="3242"/>
                    <a:pt x="4433" y="3253"/>
                  </a:cubicBezTo>
                  <a:cubicBezTo>
                    <a:pt x="4417" y="3308"/>
                    <a:pt x="4431" y="3434"/>
                    <a:pt x="4374" y="3413"/>
                  </a:cubicBezTo>
                  <a:cubicBezTo>
                    <a:pt x="4353" y="3405"/>
                    <a:pt x="4346" y="3365"/>
                    <a:pt x="4322" y="3356"/>
                  </a:cubicBezTo>
                  <a:cubicBezTo>
                    <a:pt x="4322" y="3362"/>
                    <a:pt x="4322" y="3368"/>
                    <a:pt x="4322" y="3374"/>
                  </a:cubicBezTo>
                  <a:cubicBezTo>
                    <a:pt x="4331" y="3392"/>
                    <a:pt x="4340" y="3410"/>
                    <a:pt x="4349" y="3428"/>
                  </a:cubicBezTo>
                  <a:cubicBezTo>
                    <a:pt x="4341" y="3442"/>
                    <a:pt x="4334" y="3456"/>
                    <a:pt x="4326" y="3469"/>
                  </a:cubicBezTo>
                  <a:cubicBezTo>
                    <a:pt x="4261" y="3477"/>
                    <a:pt x="4250" y="3353"/>
                    <a:pt x="4209" y="3302"/>
                  </a:cubicBezTo>
                  <a:cubicBezTo>
                    <a:pt x="4190" y="3277"/>
                    <a:pt x="4165" y="3283"/>
                    <a:pt x="4139" y="3266"/>
                  </a:cubicBezTo>
                  <a:cubicBezTo>
                    <a:pt x="4120" y="3254"/>
                    <a:pt x="4075" y="3171"/>
                    <a:pt x="4063" y="3140"/>
                  </a:cubicBezTo>
                  <a:cubicBezTo>
                    <a:pt x="4071" y="3118"/>
                    <a:pt x="4079" y="3097"/>
                    <a:pt x="4087" y="3076"/>
                  </a:cubicBezTo>
                  <a:cubicBezTo>
                    <a:pt x="4120" y="3101"/>
                    <a:pt x="4134" y="3159"/>
                    <a:pt x="4177" y="3163"/>
                  </a:cubicBezTo>
                  <a:cubicBezTo>
                    <a:pt x="4190" y="3133"/>
                    <a:pt x="4207" y="3083"/>
                    <a:pt x="4229" y="3070"/>
                  </a:cubicBezTo>
                  <a:cubicBezTo>
                    <a:pt x="4229" y="3063"/>
                    <a:pt x="4229" y="3055"/>
                    <a:pt x="4229" y="3047"/>
                  </a:cubicBezTo>
                  <a:cubicBezTo>
                    <a:pt x="4223" y="3038"/>
                    <a:pt x="4172" y="2954"/>
                    <a:pt x="4170" y="2947"/>
                  </a:cubicBezTo>
                  <a:cubicBezTo>
                    <a:pt x="4169" y="2939"/>
                    <a:pt x="4168" y="2932"/>
                    <a:pt x="4166" y="2924"/>
                  </a:cubicBezTo>
                  <a:cubicBezTo>
                    <a:pt x="4168" y="2920"/>
                    <a:pt x="4169" y="2917"/>
                    <a:pt x="4170" y="2913"/>
                  </a:cubicBezTo>
                  <a:cubicBezTo>
                    <a:pt x="4186" y="2916"/>
                    <a:pt x="4202" y="2918"/>
                    <a:pt x="4217" y="2921"/>
                  </a:cubicBezTo>
                  <a:cubicBezTo>
                    <a:pt x="4227" y="2916"/>
                    <a:pt x="4233" y="2892"/>
                    <a:pt x="4248" y="2903"/>
                  </a:cubicBezTo>
                  <a:cubicBezTo>
                    <a:pt x="4257" y="2915"/>
                    <a:pt x="4265" y="2927"/>
                    <a:pt x="4274" y="2939"/>
                  </a:cubicBezTo>
                  <a:cubicBezTo>
                    <a:pt x="4287" y="2950"/>
                    <a:pt x="4341" y="2907"/>
                    <a:pt x="4351" y="2895"/>
                  </a:cubicBezTo>
                  <a:cubicBezTo>
                    <a:pt x="4378" y="2898"/>
                    <a:pt x="4403" y="2905"/>
                    <a:pt x="4416" y="2934"/>
                  </a:cubicBezTo>
                  <a:cubicBezTo>
                    <a:pt x="4415" y="2935"/>
                    <a:pt x="4414" y="2937"/>
                    <a:pt x="4413" y="2939"/>
                  </a:cubicBezTo>
                  <a:cubicBezTo>
                    <a:pt x="4407" y="2963"/>
                    <a:pt x="4400" y="2952"/>
                    <a:pt x="4390" y="2967"/>
                  </a:cubicBezTo>
                  <a:cubicBezTo>
                    <a:pt x="4387" y="2980"/>
                    <a:pt x="4384" y="2993"/>
                    <a:pt x="4381" y="3006"/>
                  </a:cubicBezTo>
                  <a:cubicBezTo>
                    <a:pt x="4367" y="3029"/>
                    <a:pt x="4343" y="3038"/>
                    <a:pt x="4329" y="3058"/>
                  </a:cubicBezTo>
                  <a:cubicBezTo>
                    <a:pt x="4328" y="3080"/>
                    <a:pt x="4329" y="3087"/>
                    <a:pt x="4333" y="3104"/>
                  </a:cubicBezTo>
                  <a:cubicBezTo>
                    <a:pt x="4352" y="3114"/>
                    <a:pt x="4354" y="3099"/>
                    <a:pt x="4369" y="3104"/>
                  </a:cubicBezTo>
                  <a:close/>
                  <a:moveTo>
                    <a:pt x="4004" y="3632"/>
                  </a:moveTo>
                  <a:cubicBezTo>
                    <a:pt x="4067" y="3686"/>
                    <a:pt x="4166" y="3672"/>
                    <a:pt x="4172" y="3835"/>
                  </a:cubicBezTo>
                  <a:cubicBezTo>
                    <a:pt x="4171" y="3837"/>
                    <a:pt x="4170" y="3839"/>
                    <a:pt x="4169" y="3840"/>
                  </a:cubicBezTo>
                  <a:cubicBezTo>
                    <a:pt x="4134" y="3841"/>
                    <a:pt x="4112" y="3814"/>
                    <a:pt x="4088" y="3791"/>
                  </a:cubicBezTo>
                  <a:cubicBezTo>
                    <a:pt x="4067" y="3812"/>
                    <a:pt x="4054" y="3822"/>
                    <a:pt x="4024" y="3833"/>
                  </a:cubicBezTo>
                  <a:cubicBezTo>
                    <a:pt x="4023" y="3836"/>
                    <a:pt x="4021" y="3840"/>
                    <a:pt x="4020" y="3843"/>
                  </a:cubicBezTo>
                  <a:cubicBezTo>
                    <a:pt x="4022" y="3864"/>
                    <a:pt x="4024" y="3884"/>
                    <a:pt x="4025" y="3905"/>
                  </a:cubicBezTo>
                  <a:cubicBezTo>
                    <a:pt x="4048" y="3899"/>
                    <a:pt x="4083" y="3868"/>
                    <a:pt x="4096" y="3879"/>
                  </a:cubicBezTo>
                  <a:cubicBezTo>
                    <a:pt x="4103" y="3905"/>
                    <a:pt x="4116" y="3905"/>
                    <a:pt x="4117" y="3946"/>
                  </a:cubicBezTo>
                  <a:cubicBezTo>
                    <a:pt x="4098" y="3958"/>
                    <a:pt x="4091" y="3984"/>
                    <a:pt x="4071" y="3992"/>
                  </a:cubicBezTo>
                  <a:cubicBezTo>
                    <a:pt x="3995" y="4024"/>
                    <a:pt x="3912" y="3980"/>
                    <a:pt x="3860" y="3928"/>
                  </a:cubicBezTo>
                  <a:cubicBezTo>
                    <a:pt x="3848" y="3915"/>
                    <a:pt x="3844" y="3886"/>
                    <a:pt x="3832" y="3874"/>
                  </a:cubicBezTo>
                  <a:cubicBezTo>
                    <a:pt x="3821" y="3868"/>
                    <a:pt x="3812" y="3875"/>
                    <a:pt x="3804" y="3882"/>
                  </a:cubicBezTo>
                  <a:cubicBezTo>
                    <a:pt x="3793" y="3941"/>
                    <a:pt x="3767" y="3958"/>
                    <a:pt x="3730" y="3969"/>
                  </a:cubicBezTo>
                  <a:cubicBezTo>
                    <a:pt x="3717" y="3971"/>
                    <a:pt x="3704" y="3973"/>
                    <a:pt x="3691" y="3974"/>
                  </a:cubicBezTo>
                  <a:cubicBezTo>
                    <a:pt x="3681" y="3987"/>
                    <a:pt x="3671" y="4000"/>
                    <a:pt x="3660" y="4013"/>
                  </a:cubicBezTo>
                  <a:cubicBezTo>
                    <a:pt x="3629" y="4038"/>
                    <a:pt x="3546" y="4065"/>
                    <a:pt x="3506" y="4054"/>
                  </a:cubicBezTo>
                  <a:cubicBezTo>
                    <a:pt x="3469" y="4044"/>
                    <a:pt x="3402" y="4085"/>
                    <a:pt x="3389" y="4023"/>
                  </a:cubicBezTo>
                  <a:cubicBezTo>
                    <a:pt x="3385" y="3992"/>
                    <a:pt x="3401" y="3959"/>
                    <a:pt x="3388" y="3938"/>
                  </a:cubicBezTo>
                  <a:cubicBezTo>
                    <a:pt x="3366" y="3904"/>
                    <a:pt x="3283" y="3920"/>
                    <a:pt x="3249" y="3905"/>
                  </a:cubicBezTo>
                  <a:cubicBezTo>
                    <a:pt x="3209" y="3886"/>
                    <a:pt x="3168" y="3817"/>
                    <a:pt x="3143" y="3766"/>
                  </a:cubicBezTo>
                  <a:cubicBezTo>
                    <a:pt x="3143" y="3765"/>
                    <a:pt x="3143" y="3764"/>
                    <a:pt x="3143" y="3763"/>
                  </a:cubicBezTo>
                  <a:cubicBezTo>
                    <a:pt x="3153" y="3754"/>
                    <a:pt x="3162" y="3744"/>
                    <a:pt x="3172" y="3735"/>
                  </a:cubicBezTo>
                  <a:cubicBezTo>
                    <a:pt x="3182" y="3735"/>
                    <a:pt x="3192" y="3735"/>
                    <a:pt x="3203" y="3735"/>
                  </a:cubicBezTo>
                  <a:cubicBezTo>
                    <a:pt x="3213" y="3731"/>
                    <a:pt x="3219" y="3719"/>
                    <a:pt x="3227" y="3714"/>
                  </a:cubicBezTo>
                  <a:cubicBezTo>
                    <a:pt x="3244" y="3704"/>
                    <a:pt x="3275" y="3710"/>
                    <a:pt x="3290" y="3704"/>
                  </a:cubicBezTo>
                  <a:cubicBezTo>
                    <a:pt x="3309" y="3705"/>
                    <a:pt x="3329" y="3706"/>
                    <a:pt x="3349" y="3706"/>
                  </a:cubicBezTo>
                  <a:cubicBezTo>
                    <a:pt x="3385" y="3718"/>
                    <a:pt x="3492" y="3711"/>
                    <a:pt x="3515" y="3696"/>
                  </a:cubicBezTo>
                  <a:cubicBezTo>
                    <a:pt x="3459" y="3587"/>
                    <a:pt x="3301" y="3609"/>
                    <a:pt x="3186" y="3609"/>
                  </a:cubicBezTo>
                  <a:cubicBezTo>
                    <a:pt x="3152" y="3609"/>
                    <a:pt x="3080" y="3594"/>
                    <a:pt x="3087" y="3544"/>
                  </a:cubicBezTo>
                  <a:cubicBezTo>
                    <a:pt x="3109" y="3490"/>
                    <a:pt x="3229" y="3521"/>
                    <a:pt x="3264" y="3472"/>
                  </a:cubicBezTo>
                  <a:cubicBezTo>
                    <a:pt x="3266" y="3467"/>
                    <a:pt x="3268" y="3462"/>
                    <a:pt x="3270" y="3457"/>
                  </a:cubicBezTo>
                  <a:cubicBezTo>
                    <a:pt x="3266" y="3446"/>
                    <a:pt x="3262" y="3436"/>
                    <a:pt x="3258" y="3426"/>
                  </a:cubicBezTo>
                  <a:cubicBezTo>
                    <a:pt x="3222" y="3433"/>
                    <a:pt x="3187" y="3439"/>
                    <a:pt x="3151" y="3446"/>
                  </a:cubicBezTo>
                  <a:cubicBezTo>
                    <a:pt x="3136" y="3438"/>
                    <a:pt x="3127" y="3405"/>
                    <a:pt x="3115" y="3390"/>
                  </a:cubicBezTo>
                  <a:cubicBezTo>
                    <a:pt x="3101" y="3372"/>
                    <a:pt x="3094" y="3384"/>
                    <a:pt x="3078" y="3377"/>
                  </a:cubicBezTo>
                  <a:cubicBezTo>
                    <a:pt x="3071" y="3369"/>
                    <a:pt x="3064" y="3361"/>
                    <a:pt x="3058" y="3354"/>
                  </a:cubicBezTo>
                  <a:cubicBezTo>
                    <a:pt x="3057" y="3226"/>
                    <a:pt x="3186" y="3109"/>
                    <a:pt x="3241" y="3078"/>
                  </a:cubicBezTo>
                  <a:cubicBezTo>
                    <a:pt x="3264" y="3066"/>
                    <a:pt x="3344" y="2990"/>
                    <a:pt x="3352" y="3065"/>
                  </a:cubicBezTo>
                  <a:cubicBezTo>
                    <a:pt x="3341" y="3112"/>
                    <a:pt x="3335" y="3114"/>
                    <a:pt x="3335" y="3191"/>
                  </a:cubicBezTo>
                  <a:cubicBezTo>
                    <a:pt x="3386" y="3190"/>
                    <a:pt x="3382" y="3147"/>
                    <a:pt x="3411" y="3122"/>
                  </a:cubicBezTo>
                  <a:cubicBezTo>
                    <a:pt x="3432" y="3103"/>
                    <a:pt x="3498" y="3153"/>
                    <a:pt x="3509" y="3173"/>
                  </a:cubicBezTo>
                  <a:cubicBezTo>
                    <a:pt x="3507" y="3201"/>
                    <a:pt x="3506" y="3228"/>
                    <a:pt x="3505" y="3256"/>
                  </a:cubicBezTo>
                  <a:cubicBezTo>
                    <a:pt x="3539" y="3255"/>
                    <a:pt x="3550" y="3224"/>
                    <a:pt x="3573" y="3212"/>
                  </a:cubicBezTo>
                  <a:cubicBezTo>
                    <a:pt x="3585" y="3206"/>
                    <a:pt x="3595" y="3214"/>
                    <a:pt x="3604" y="3209"/>
                  </a:cubicBezTo>
                  <a:cubicBezTo>
                    <a:pt x="3600" y="3175"/>
                    <a:pt x="3574" y="3130"/>
                    <a:pt x="3581" y="3104"/>
                  </a:cubicBezTo>
                  <a:cubicBezTo>
                    <a:pt x="3582" y="3104"/>
                    <a:pt x="3582" y="3104"/>
                    <a:pt x="3582" y="3104"/>
                  </a:cubicBezTo>
                  <a:cubicBezTo>
                    <a:pt x="3613" y="3110"/>
                    <a:pt x="3658" y="3132"/>
                    <a:pt x="3674" y="3168"/>
                  </a:cubicBezTo>
                  <a:cubicBezTo>
                    <a:pt x="3682" y="3188"/>
                    <a:pt x="3681" y="3218"/>
                    <a:pt x="3686" y="3246"/>
                  </a:cubicBezTo>
                  <a:cubicBezTo>
                    <a:pt x="3695" y="3293"/>
                    <a:pt x="3710" y="3356"/>
                    <a:pt x="3730" y="3385"/>
                  </a:cubicBezTo>
                  <a:cubicBezTo>
                    <a:pt x="3739" y="3374"/>
                    <a:pt x="3749" y="3364"/>
                    <a:pt x="3758" y="3354"/>
                  </a:cubicBezTo>
                  <a:cubicBezTo>
                    <a:pt x="3765" y="3301"/>
                    <a:pt x="3738" y="3247"/>
                    <a:pt x="3729" y="3199"/>
                  </a:cubicBezTo>
                  <a:cubicBezTo>
                    <a:pt x="3717" y="3143"/>
                    <a:pt x="3717" y="3071"/>
                    <a:pt x="3722" y="3022"/>
                  </a:cubicBezTo>
                  <a:cubicBezTo>
                    <a:pt x="3785" y="3039"/>
                    <a:pt x="3860" y="3072"/>
                    <a:pt x="3891" y="3153"/>
                  </a:cubicBezTo>
                  <a:cubicBezTo>
                    <a:pt x="3903" y="3183"/>
                    <a:pt x="3897" y="3223"/>
                    <a:pt x="3905" y="3264"/>
                  </a:cubicBezTo>
                  <a:cubicBezTo>
                    <a:pt x="3915" y="3318"/>
                    <a:pt x="3934" y="3368"/>
                    <a:pt x="3953" y="3408"/>
                  </a:cubicBezTo>
                  <a:cubicBezTo>
                    <a:pt x="3952" y="3462"/>
                    <a:pt x="3937" y="3490"/>
                    <a:pt x="3943" y="3542"/>
                  </a:cubicBezTo>
                  <a:cubicBezTo>
                    <a:pt x="3966" y="3566"/>
                    <a:pt x="3980" y="3611"/>
                    <a:pt x="4004" y="3632"/>
                  </a:cubicBezTo>
                  <a:close/>
                  <a:moveTo>
                    <a:pt x="4321" y="3910"/>
                  </a:moveTo>
                  <a:cubicBezTo>
                    <a:pt x="4333" y="3893"/>
                    <a:pt x="4335" y="3829"/>
                    <a:pt x="4343" y="3804"/>
                  </a:cubicBezTo>
                  <a:cubicBezTo>
                    <a:pt x="4350" y="3802"/>
                    <a:pt x="4357" y="3799"/>
                    <a:pt x="4364" y="3797"/>
                  </a:cubicBezTo>
                  <a:cubicBezTo>
                    <a:pt x="4377" y="3803"/>
                    <a:pt x="4457" y="3899"/>
                    <a:pt x="4463" y="3915"/>
                  </a:cubicBezTo>
                  <a:cubicBezTo>
                    <a:pt x="4478" y="3984"/>
                    <a:pt x="4483" y="3966"/>
                    <a:pt x="4503" y="4013"/>
                  </a:cubicBezTo>
                  <a:cubicBezTo>
                    <a:pt x="4503" y="4015"/>
                    <a:pt x="4502" y="4016"/>
                    <a:pt x="4502" y="4018"/>
                  </a:cubicBezTo>
                  <a:cubicBezTo>
                    <a:pt x="4488" y="4036"/>
                    <a:pt x="4473" y="4054"/>
                    <a:pt x="4459" y="4072"/>
                  </a:cubicBezTo>
                  <a:cubicBezTo>
                    <a:pt x="4416" y="4095"/>
                    <a:pt x="4348" y="4021"/>
                    <a:pt x="4317" y="4003"/>
                  </a:cubicBezTo>
                  <a:cubicBezTo>
                    <a:pt x="4298" y="3991"/>
                    <a:pt x="4280" y="3996"/>
                    <a:pt x="4266" y="3980"/>
                  </a:cubicBezTo>
                  <a:cubicBezTo>
                    <a:pt x="4267" y="3977"/>
                    <a:pt x="4268" y="3974"/>
                    <a:pt x="4270" y="3972"/>
                  </a:cubicBezTo>
                  <a:cubicBezTo>
                    <a:pt x="4279" y="3933"/>
                    <a:pt x="4303" y="3933"/>
                    <a:pt x="4321" y="3910"/>
                  </a:cubicBezTo>
                  <a:close/>
                  <a:moveTo>
                    <a:pt x="4483" y="2149"/>
                  </a:moveTo>
                  <a:cubicBezTo>
                    <a:pt x="4509" y="2148"/>
                    <a:pt x="4521" y="2174"/>
                    <a:pt x="4541" y="2182"/>
                  </a:cubicBezTo>
                  <a:cubicBezTo>
                    <a:pt x="4556" y="2183"/>
                    <a:pt x="4570" y="2184"/>
                    <a:pt x="4585" y="2185"/>
                  </a:cubicBezTo>
                  <a:cubicBezTo>
                    <a:pt x="4594" y="2198"/>
                    <a:pt x="4602" y="2212"/>
                    <a:pt x="4611" y="2226"/>
                  </a:cubicBezTo>
                  <a:cubicBezTo>
                    <a:pt x="4604" y="2253"/>
                    <a:pt x="4609" y="2286"/>
                    <a:pt x="4601" y="2311"/>
                  </a:cubicBezTo>
                  <a:cubicBezTo>
                    <a:pt x="4572" y="2304"/>
                    <a:pt x="4542" y="2297"/>
                    <a:pt x="4512" y="2290"/>
                  </a:cubicBezTo>
                  <a:cubicBezTo>
                    <a:pt x="4505" y="2291"/>
                    <a:pt x="4497" y="2292"/>
                    <a:pt x="4490" y="2293"/>
                  </a:cubicBezTo>
                  <a:cubicBezTo>
                    <a:pt x="4489" y="2292"/>
                    <a:pt x="4489" y="2291"/>
                    <a:pt x="4488" y="2290"/>
                  </a:cubicBezTo>
                  <a:cubicBezTo>
                    <a:pt x="4488" y="2290"/>
                    <a:pt x="4426" y="2185"/>
                    <a:pt x="4424" y="2179"/>
                  </a:cubicBezTo>
                  <a:cubicBezTo>
                    <a:pt x="4433" y="2136"/>
                    <a:pt x="4460" y="2165"/>
                    <a:pt x="4483" y="2149"/>
                  </a:cubicBezTo>
                  <a:close/>
                  <a:moveTo>
                    <a:pt x="4816" y="2906"/>
                  </a:moveTo>
                  <a:cubicBezTo>
                    <a:pt x="4816" y="2909"/>
                    <a:pt x="4816" y="2912"/>
                    <a:pt x="4816" y="2916"/>
                  </a:cubicBezTo>
                  <a:cubicBezTo>
                    <a:pt x="4777" y="2979"/>
                    <a:pt x="4759" y="3087"/>
                    <a:pt x="4719" y="3148"/>
                  </a:cubicBezTo>
                  <a:cubicBezTo>
                    <a:pt x="4681" y="3148"/>
                    <a:pt x="4612" y="3122"/>
                    <a:pt x="4582" y="3145"/>
                  </a:cubicBezTo>
                  <a:cubicBezTo>
                    <a:pt x="4586" y="3153"/>
                    <a:pt x="4590" y="3161"/>
                    <a:pt x="4593" y="3168"/>
                  </a:cubicBezTo>
                  <a:cubicBezTo>
                    <a:pt x="4602" y="3184"/>
                    <a:pt x="4611" y="3199"/>
                    <a:pt x="4620" y="3215"/>
                  </a:cubicBezTo>
                  <a:cubicBezTo>
                    <a:pt x="4607" y="3285"/>
                    <a:pt x="4571" y="3303"/>
                    <a:pt x="4531" y="3271"/>
                  </a:cubicBezTo>
                  <a:cubicBezTo>
                    <a:pt x="4529" y="3203"/>
                    <a:pt x="4512" y="3184"/>
                    <a:pt x="4502" y="3137"/>
                  </a:cubicBezTo>
                  <a:cubicBezTo>
                    <a:pt x="4487" y="3067"/>
                    <a:pt x="4503" y="2986"/>
                    <a:pt x="4514" y="2936"/>
                  </a:cubicBezTo>
                  <a:cubicBezTo>
                    <a:pt x="4526" y="2937"/>
                    <a:pt x="4538" y="2938"/>
                    <a:pt x="4550" y="2939"/>
                  </a:cubicBezTo>
                  <a:cubicBezTo>
                    <a:pt x="4544" y="2910"/>
                    <a:pt x="4534" y="2897"/>
                    <a:pt x="4530" y="2862"/>
                  </a:cubicBezTo>
                  <a:cubicBezTo>
                    <a:pt x="4547" y="2851"/>
                    <a:pt x="4583" y="2855"/>
                    <a:pt x="4601" y="2841"/>
                  </a:cubicBezTo>
                  <a:cubicBezTo>
                    <a:pt x="4642" y="2855"/>
                    <a:pt x="4666" y="2875"/>
                    <a:pt x="4709" y="2882"/>
                  </a:cubicBezTo>
                  <a:cubicBezTo>
                    <a:pt x="4749" y="2890"/>
                    <a:pt x="4783" y="2831"/>
                    <a:pt x="4816" y="2906"/>
                  </a:cubicBezTo>
                  <a:close/>
                  <a:moveTo>
                    <a:pt x="5449" y="5012"/>
                  </a:moveTo>
                  <a:cubicBezTo>
                    <a:pt x="5449" y="5013"/>
                    <a:pt x="5448" y="5014"/>
                    <a:pt x="5447" y="5015"/>
                  </a:cubicBezTo>
                  <a:cubicBezTo>
                    <a:pt x="5435" y="5028"/>
                    <a:pt x="5425" y="5037"/>
                    <a:pt x="5417" y="5058"/>
                  </a:cubicBezTo>
                  <a:cubicBezTo>
                    <a:pt x="5388" y="5044"/>
                    <a:pt x="5347" y="5052"/>
                    <a:pt x="5325" y="5022"/>
                  </a:cubicBezTo>
                  <a:cubicBezTo>
                    <a:pt x="5295" y="4984"/>
                    <a:pt x="5306" y="4931"/>
                    <a:pt x="5249" y="4930"/>
                  </a:cubicBezTo>
                  <a:cubicBezTo>
                    <a:pt x="5247" y="4937"/>
                    <a:pt x="5245" y="4945"/>
                    <a:pt x="5243" y="4953"/>
                  </a:cubicBezTo>
                  <a:cubicBezTo>
                    <a:pt x="5244" y="4970"/>
                    <a:pt x="5246" y="4987"/>
                    <a:pt x="5248" y="5004"/>
                  </a:cubicBezTo>
                  <a:cubicBezTo>
                    <a:pt x="5247" y="5007"/>
                    <a:pt x="5245" y="5009"/>
                    <a:pt x="5244" y="5012"/>
                  </a:cubicBezTo>
                  <a:cubicBezTo>
                    <a:pt x="5188" y="5020"/>
                    <a:pt x="5183" y="5113"/>
                    <a:pt x="5123" y="5112"/>
                  </a:cubicBezTo>
                  <a:cubicBezTo>
                    <a:pt x="5124" y="5066"/>
                    <a:pt x="5123" y="5041"/>
                    <a:pt x="5117" y="5012"/>
                  </a:cubicBezTo>
                  <a:cubicBezTo>
                    <a:pt x="5085" y="5023"/>
                    <a:pt x="5054" y="5034"/>
                    <a:pt x="5023" y="5046"/>
                  </a:cubicBezTo>
                  <a:cubicBezTo>
                    <a:pt x="5023" y="5042"/>
                    <a:pt x="5023" y="5039"/>
                    <a:pt x="5023" y="5035"/>
                  </a:cubicBezTo>
                  <a:cubicBezTo>
                    <a:pt x="5032" y="4978"/>
                    <a:pt x="5060" y="4959"/>
                    <a:pt x="5086" y="4935"/>
                  </a:cubicBezTo>
                  <a:cubicBezTo>
                    <a:pt x="5059" y="4825"/>
                    <a:pt x="5100" y="4700"/>
                    <a:pt x="5117" y="4603"/>
                  </a:cubicBezTo>
                  <a:cubicBezTo>
                    <a:pt x="5127" y="4620"/>
                    <a:pt x="5138" y="4637"/>
                    <a:pt x="5149" y="4654"/>
                  </a:cubicBezTo>
                  <a:cubicBezTo>
                    <a:pt x="5146" y="4670"/>
                    <a:pt x="5143" y="4685"/>
                    <a:pt x="5141" y="4700"/>
                  </a:cubicBezTo>
                  <a:cubicBezTo>
                    <a:pt x="5152" y="4715"/>
                    <a:pt x="5158" y="4732"/>
                    <a:pt x="5177" y="4734"/>
                  </a:cubicBezTo>
                  <a:cubicBezTo>
                    <a:pt x="5181" y="4721"/>
                    <a:pt x="5185" y="4708"/>
                    <a:pt x="5189" y="4695"/>
                  </a:cubicBezTo>
                  <a:cubicBezTo>
                    <a:pt x="5224" y="4720"/>
                    <a:pt x="5241" y="4764"/>
                    <a:pt x="5269" y="4796"/>
                  </a:cubicBezTo>
                  <a:cubicBezTo>
                    <a:pt x="5319" y="4850"/>
                    <a:pt x="5352" y="4804"/>
                    <a:pt x="5345" y="4963"/>
                  </a:cubicBezTo>
                  <a:cubicBezTo>
                    <a:pt x="5370" y="4968"/>
                    <a:pt x="5399" y="4959"/>
                    <a:pt x="5420" y="4976"/>
                  </a:cubicBezTo>
                  <a:cubicBezTo>
                    <a:pt x="5430" y="4988"/>
                    <a:pt x="5440" y="5000"/>
                    <a:pt x="5449" y="5012"/>
                  </a:cubicBezTo>
                  <a:close/>
                  <a:moveTo>
                    <a:pt x="5711" y="4108"/>
                  </a:moveTo>
                  <a:cubicBezTo>
                    <a:pt x="5729" y="4114"/>
                    <a:pt x="5750" y="4135"/>
                    <a:pt x="5761" y="4157"/>
                  </a:cubicBezTo>
                  <a:cubicBezTo>
                    <a:pt x="5760" y="4193"/>
                    <a:pt x="5760" y="4228"/>
                    <a:pt x="5759" y="4263"/>
                  </a:cubicBezTo>
                  <a:cubicBezTo>
                    <a:pt x="5750" y="4313"/>
                    <a:pt x="5676" y="4363"/>
                    <a:pt x="5643" y="4317"/>
                  </a:cubicBezTo>
                  <a:cubicBezTo>
                    <a:pt x="5608" y="4268"/>
                    <a:pt x="5648" y="4152"/>
                    <a:pt x="5671" y="4126"/>
                  </a:cubicBezTo>
                  <a:cubicBezTo>
                    <a:pt x="5684" y="4120"/>
                    <a:pt x="5698" y="4114"/>
                    <a:pt x="5711" y="4108"/>
                  </a:cubicBezTo>
                  <a:close/>
                  <a:moveTo>
                    <a:pt x="2913" y="2746"/>
                  </a:moveTo>
                  <a:cubicBezTo>
                    <a:pt x="2953" y="2753"/>
                    <a:pt x="2987" y="2822"/>
                    <a:pt x="3023" y="2844"/>
                  </a:cubicBezTo>
                  <a:cubicBezTo>
                    <a:pt x="3062" y="2867"/>
                    <a:pt x="3094" y="2813"/>
                    <a:pt x="3138" y="2831"/>
                  </a:cubicBezTo>
                  <a:cubicBezTo>
                    <a:pt x="3175" y="2846"/>
                    <a:pt x="3239" y="2919"/>
                    <a:pt x="3262" y="2965"/>
                  </a:cubicBezTo>
                  <a:cubicBezTo>
                    <a:pt x="3259" y="2970"/>
                    <a:pt x="3257" y="2975"/>
                    <a:pt x="3255" y="2980"/>
                  </a:cubicBezTo>
                  <a:cubicBezTo>
                    <a:pt x="3214" y="2993"/>
                    <a:pt x="3107" y="3078"/>
                    <a:pt x="3078" y="3119"/>
                  </a:cubicBezTo>
                  <a:cubicBezTo>
                    <a:pt x="3053" y="3154"/>
                    <a:pt x="3035" y="3210"/>
                    <a:pt x="3011" y="3243"/>
                  </a:cubicBezTo>
                  <a:cubicBezTo>
                    <a:pt x="2996" y="3251"/>
                    <a:pt x="2981" y="3258"/>
                    <a:pt x="2966" y="3266"/>
                  </a:cubicBezTo>
                  <a:cubicBezTo>
                    <a:pt x="2968" y="3437"/>
                    <a:pt x="2956" y="3449"/>
                    <a:pt x="2874" y="3441"/>
                  </a:cubicBezTo>
                  <a:cubicBezTo>
                    <a:pt x="2861" y="3514"/>
                    <a:pt x="2826" y="3528"/>
                    <a:pt x="2780" y="3508"/>
                  </a:cubicBezTo>
                  <a:cubicBezTo>
                    <a:pt x="2764" y="3443"/>
                    <a:pt x="2748" y="3379"/>
                    <a:pt x="2713" y="3354"/>
                  </a:cubicBezTo>
                  <a:cubicBezTo>
                    <a:pt x="2678" y="3330"/>
                    <a:pt x="2645" y="3361"/>
                    <a:pt x="2631" y="3300"/>
                  </a:cubicBezTo>
                  <a:cubicBezTo>
                    <a:pt x="2646" y="3276"/>
                    <a:pt x="2662" y="3263"/>
                    <a:pt x="2675" y="3235"/>
                  </a:cubicBezTo>
                  <a:cubicBezTo>
                    <a:pt x="2677" y="3185"/>
                    <a:pt x="2668" y="3157"/>
                    <a:pt x="2664" y="3114"/>
                  </a:cubicBezTo>
                  <a:cubicBezTo>
                    <a:pt x="2694" y="3115"/>
                    <a:pt x="2689" y="3093"/>
                    <a:pt x="2700" y="3060"/>
                  </a:cubicBezTo>
                  <a:cubicBezTo>
                    <a:pt x="2716" y="3014"/>
                    <a:pt x="2752" y="2994"/>
                    <a:pt x="2743" y="2913"/>
                  </a:cubicBezTo>
                  <a:cubicBezTo>
                    <a:pt x="2725" y="2865"/>
                    <a:pt x="2704" y="2837"/>
                    <a:pt x="2690" y="2779"/>
                  </a:cubicBezTo>
                  <a:cubicBezTo>
                    <a:pt x="2690" y="2779"/>
                    <a:pt x="2691" y="2778"/>
                    <a:pt x="2691" y="2777"/>
                  </a:cubicBezTo>
                  <a:cubicBezTo>
                    <a:pt x="2754" y="2777"/>
                    <a:pt x="2822" y="2777"/>
                    <a:pt x="2876" y="2756"/>
                  </a:cubicBezTo>
                  <a:cubicBezTo>
                    <a:pt x="2888" y="2753"/>
                    <a:pt x="2901" y="2749"/>
                    <a:pt x="2913" y="2746"/>
                  </a:cubicBezTo>
                  <a:close/>
                  <a:moveTo>
                    <a:pt x="3216" y="2107"/>
                  </a:moveTo>
                  <a:cubicBezTo>
                    <a:pt x="3202" y="2143"/>
                    <a:pt x="3220" y="2188"/>
                    <a:pt x="3225" y="2218"/>
                  </a:cubicBezTo>
                  <a:cubicBezTo>
                    <a:pt x="3206" y="2217"/>
                    <a:pt x="3193" y="2222"/>
                    <a:pt x="3178" y="2228"/>
                  </a:cubicBezTo>
                  <a:cubicBezTo>
                    <a:pt x="3171" y="2253"/>
                    <a:pt x="3163" y="2278"/>
                    <a:pt x="3156" y="2303"/>
                  </a:cubicBezTo>
                  <a:cubicBezTo>
                    <a:pt x="3146" y="2302"/>
                    <a:pt x="3136" y="2301"/>
                    <a:pt x="3126" y="2301"/>
                  </a:cubicBezTo>
                  <a:cubicBezTo>
                    <a:pt x="3120" y="2259"/>
                    <a:pt x="3105" y="2169"/>
                    <a:pt x="3078" y="2177"/>
                  </a:cubicBezTo>
                  <a:cubicBezTo>
                    <a:pt x="3073" y="2179"/>
                    <a:pt x="3075" y="2177"/>
                    <a:pt x="3072" y="2182"/>
                  </a:cubicBezTo>
                  <a:cubicBezTo>
                    <a:pt x="3057" y="2221"/>
                    <a:pt x="3049" y="2264"/>
                    <a:pt x="3035" y="2305"/>
                  </a:cubicBezTo>
                  <a:cubicBezTo>
                    <a:pt x="3028" y="2314"/>
                    <a:pt x="3021" y="2323"/>
                    <a:pt x="3015" y="2331"/>
                  </a:cubicBezTo>
                  <a:cubicBezTo>
                    <a:pt x="3012" y="2346"/>
                    <a:pt x="3010" y="2360"/>
                    <a:pt x="3008" y="2375"/>
                  </a:cubicBezTo>
                  <a:cubicBezTo>
                    <a:pt x="3002" y="2388"/>
                    <a:pt x="2995" y="2401"/>
                    <a:pt x="2989" y="2414"/>
                  </a:cubicBezTo>
                  <a:cubicBezTo>
                    <a:pt x="2946" y="2423"/>
                    <a:pt x="2944" y="2365"/>
                    <a:pt x="2915" y="2336"/>
                  </a:cubicBezTo>
                  <a:cubicBezTo>
                    <a:pt x="2875" y="2353"/>
                    <a:pt x="2875" y="2398"/>
                    <a:pt x="2829" y="2342"/>
                  </a:cubicBezTo>
                  <a:cubicBezTo>
                    <a:pt x="2825" y="2313"/>
                    <a:pt x="2825" y="2303"/>
                    <a:pt x="2829" y="2275"/>
                  </a:cubicBezTo>
                  <a:cubicBezTo>
                    <a:pt x="2854" y="2262"/>
                    <a:pt x="2877" y="2259"/>
                    <a:pt x="2896" y="2236"/>
                  </a:cubicBezTo>
                  <a:cubicBezTo>
                    <a:pt x="2905" y="2221"/>
                    <a:pt x="2914" y="2205"/>
                    <a:pt x="2923" y="2190"/>
                  </a:cubicBezTo>
                  <a:cubicBezTo>
                    <a:pt x="2938" y="2177"/>
                    <a:pt x="2952" y="2164"/>
                    <a:pt x="2966" y="2151"/>
                  </a:cubicBezTo>
                  <a:cubicBezTo>
                    <a:pt x="2983" y="2129"/>
                    <a:pt x="2990" y="2092"/>
                    <a:pt x="3013" y="2079"/>
                  </a:cubicBezTo>
                  <a:cubicBezTo>
                    <a:pt x="3046" y="2071"/>
                    <a:pt x="3079" y="2064"/>
                    <a:pt x="3111" y="2056"/>
                  </a:cubicBezTo>
                  <a:cubicBezTo>
                    <a:pt x="3130" y="2056"/>
                    <a:pt x="3148" y="2056"/>
                    <a:pt x="3166" y="2056"/>
                  </a:cubicBezTo>
                  <a:cubicBezTo>
                    <a:pt x="3174" y="2045"/>
                    <a:pt x="3182" y="2033"/>
                    <a:pt x="3189" y="2022"/>
                  </a:cubicBezTo>
                  <a:cubicBezTo>
                    <a:pt x="3195" y="2021"/>
                    <a:pt x="3202" y="2019"/>
                    <a:pt x="3208" y="2017"/>
                  </a:cubicBezTo>
                  <a:cubicBezTo>
                    <a:pt x="3227" y="2017"/>
                    <a:pt x="3251" y="2047"/>
                    <a:pt x="3260" y="2069"/>
                  </a:cubicBezTo>
                  <a:cubicBezTo>
                    <a:pt x="3245" y="2071"/>
                    <a:pt x="3223" y="2087"/>
                    <a:pt x="3216" y="2107"/>
                  </a:cubicBezTo>
                  <a:close/>
                  <a:moveTo>
                    <a:pt x="3572" y="2028"/>
                  </a:moveTo>
                  <a:cubicBezTo>
                    <a:pt x="3534" y="2031"/>
                    <a:pt x="3440" y="2053"/>
                    <a:pt x="3424" y="2004"/>
                  </a:cubicBezTo>
                  <a:cubicBezTo>
                    <a:pt x="3421" y="1989"/>
                    <a:pt x="3419" y="1973"/>
                    <a:pt x="3416" y="1958"/>
                  </a:cubicBezTo>
                  <a:cubicBezTo>
                    <a:pt x="3419" y="1948"/>
                    <a:pt x="3421" y="1939"/>
                    <a:pt x="3424" y="1930"/>
                  </a:cubicBezTo>
                  <a:cubicBezTo>
                    <a:pt x="3436" y="1923"/>
                    <a:pt x="3447" y="1916"/>
                    <a:pt x="3459" y="1909"/>
                  </a:cubicBezTo>
                  <a:cubicBezTo>
                    <a:pt x="3487" y="1897"/>
                    <a:pt x="3521" y="1922"/>
                    <a:pt x="3547" y="1901"/>
                  </a:cubicBezTo>
                  <a:cubicBezTo>
                    <a:pt x="3579" y="1901"/>
                    <a:pt x="3604" y="1913"/>
                    <a:pt x="3632" y="1920"/>
                  </a:cubicBezTo>
                  <a:cubicBezTo>
                    <a:pt x="3631" y="1922"/>
                    <a:pt x="3630" y="1924"/>
                    <a:pt x="3629" y="1927"/>
                  </a:cubicBezTo>
                  <a:cubicBezTo>
                    <a:pt x="3610" y="1961"/>
                    <a:pt x="3591" y="1994"/>
                    <a:pt x="3572" y="2028"/>
                  </a:cubicBezTo>
                  <a:close/>
                  <a:moveTo>
                    <a:pt x="3856" y="2622"/>
                  </a:moveTo>
                  <a:cubicBezTo>
                    <a:pt x="3843" y="2636"/>
                    <a:pt x="3826" y="2627"/>
                    <a:pt x="3808" y="2633"/>
                  </a:cubicBezTo>
                  <a:cubicBezTo>
                    <a:pt x="3792" y="2637"/>
                    <a:pt x="3776" y="2641"/>
                    <a:pt x="3760" y="2646"/>
                  </a:cubicBezTo>
                  <a:cubicBezTo>
                    <a:pt x="3728" y="2635"/>
                    <a:pt x="3697" y="2625"/>
                    <a:pt x="3666" y="2614"/>
                  </a:cubicBezTo>
                  <a:cubicBezTo>
                    <a:pt x="3592" y="2649"/>
                    <a:pt x="3521" y="2799"/>
                    <a:pt x="3416" y="2761"/>
                  </a:cubicBezTo>
                  <a:cubicBezTo>
                    <a:pt x="3393" y="2753"/>
                    <a:pt x="3378" y="2732"/>
                    <a:pt x="3357" y="2723"/>
                  </a:cubicBezTo>
                  <a:cubicBezTo>
                    <a:pt x="3355" y="2710"/>
                    <a:pt x="3352" y="2697"/>
                    <a:pt x="3350" y="2684"/>
                  </a:cubicBezTo>
                  <a:cubicBezTo>
                    <a:pt x="3352" y="2683"/>
                    <a:pt x="3353" y="2681"/>
                    <a:pt x="3354" y="2679"/>
                  </a:cubicBezTo>
                  <a:cubicBezTo>
                    <a:pt x="3368" y="2663"/>
                    <a:pt x="3385" y="2672"/>
                    <a:pt x="3404" y="2664"/>
                  </a:cubicBezTo>
                  <a:cubicBezTo>
                    <a:pt x="3410" y="2658"/>
                    <a:pt x="3416" y="2653"/>
                    <a:pt x="3423" y="2648"/>
                  </a:cubicBezTo>
                  <a:cubicBezTo>
                    <a:pt x="3458" y="2631"/>
                    <a:pt x="3497" y="2642"/>
                    <a:pt x="3526" y="2620"/>
                  </a:cubicBezTo>
                  <a:cubicBezTo>
                    <a:pt x="3531" y="2602"/>
                    <a:pt x="3535" y="2584"/>
                    <a:pt x="3539" y="2566"/>
                  </a:cubicBezTo>
                  <a:cubicBezTo>
                    <a:pt x="3539" y="2565"/>
                    <a:pt x="3539" y="2564"/>
                    <a:pt x="3539" y="2563"/>
                  </a:cubicBezTo>
                  <a:cubicBezTo>
                    <a:pt x="3505" y="2558"/>
                    <a:pt x="3470" y="2553"/>
                    <a:pt x="3435" y="2548"/>
                  </a:cubicBezTo>
                  <a:cubicBezTo>
                    <a:pt x="3420" y="2559"/>
                    <a:pt x="3405" y="2570"/>
                    <a:pt x="3390" y="2581"/>
                  </a:cubicBezTo>
                  <a:cubicBezTo>
                    <a:pt x="3365" y="2595"/>
                    <a:pt x="3342" y="2588"/>
                    <a:pt x="3313" y="2599"/>
                  </a:cubicBezTo>
                  <a:cubicBezTo>
                    <a:pt x="3305" y="2603"/>
                    <a:pt x="3297" y="2608"/>
                    <a:pt x="3290" y="2612"/>
                  </a:cubicBezTo>
                  <a:cubicBezTo>
                    <a:pt x="3274" y="2600"/>
                    <a:pt x="3258" y="2588"/>
                    <a:pt x="3243" y="2576"/>
                  </a:cubicBezTo>
                  <a:cubicBezTo>
                    <a:pt x="3214" y="2628"/>
                    <a:pt x="3175" y="2580"/>
                    <a:pt x="3154" y="2550"/>
                  </a:cubicBezTo>
                  <a:cubicBezTo>
                    <a:pt x="3154" y="2546"/>
                    <a:pt x="3154" y="2542"/>
                    <a:pt x="3154" y="2537"/>
                  </a:cubicBezTo>
                  <a:cubicBezTo>
                    <a:pt x="3162" y="2522"/>
                    <a:pt x="3170" y="2506"/>
                    <a:pt x="3178" y="2491"/>
                  </a:cubicBezTo>
                  <a:cubicBezTo>
                    <a:pt x="3210" y="2463"/>
                    <a:pt x="3265" y="2502"/>
                    <a:pt x="3291" y="2465"/>
                  </a:cubicBezTo>
                  <a:cubicBezTo>
                    <a:pt x="3270" y="2450"/>
                    <a:pt x="3250" y="2434"/>
                    <a:pt x="3229" y="2419"/>
                  </a:cubicBezTo>
                  <a:cubicBezTo>
                    <a:pt x="3227" y="2395"/>
                    <a:pt x="3225" y="2371"/>
                    <a:pt x="3223" y="2347"/>
                  </a:cubicBezTo>
                  <a:cubicBezTo>
                    <a:pt x="3247" y="2341"/>
                    <a:pt x="3310" y="2273"/>
                    <a:pt x="3342" y="2293"/>
                  </a:cubicBezTo>
                  <a:cubicBezTo>
                    <a:pt x="3360" y="2304"/>
                    <a:pt x="3374" y="2352"/>
                    <a:pt x="3390" y="2372"/>
                  </a:cubicBezTo>
                  <a:cubicBezTo>
                    <a:pt x="3405" y="2366"/>
                    <a:pt x="3420" y="2359"/>
                    <a:pt x="3435" y="2352"/>
                  </a:cubicBezTo>
                  <a:cubicBezTo>
                    <a:pt x="3467" y="2359"/>
                    <a:pt x="3494" y="2466"/>
                    <a:pt x="3525" y="2488"/>
                  </a:cubicBezTo>
                  <a:cubicBezTo>
                    <a:pt x="3537" y="2497"/>
                    <a:pt x="3557" y="2489"/>
                    <a:pt x="3568" y="2486"/>
                  </a:cubicBezTo>
                  <a:cubicBezTo>
                    <a:pt x="3585" y="2489"/>
                    <a:pt x="3602" y="2493"/>
                    <a:pt x="3619" y="2496"/>
                  </a:cubicBezTo>
                  <a:cubicBezTo>
                    <a:pt x="3633" y="2489"/>
                    <a:pt x="3648" y="2482"/>
                    <a:pt x="3663" y="2475"/>
                  </a:cubicBezTo>
                  <a:cubicBezTo>
                    <a:pt x="3667" y="2376"/>
                    <a:pt x="3621" y="2333"/>
                    <a:pt x="3586" y="2301"/>
                  </a:cubicBezTo>
                  <a:cubicBezTo>
                    <a:pt x="3587" y="2299"/>
                    <a:pt x="3587" y="2297"/>
                    <a:pt x="3588" y="2296"/>
                  </a:cubicBezTo>
                  <a:cubicBezTo>
                    <a:pt x="3608" y="2279"/>
                    <a:pt x="3613" y="2243"/>
                    <a:pt x="3629" y="2221"/>
                  </a:cubicBezTo>
                  <a:cubicBezTo>
                    <a:pt x="3643" y="2211"/>
                    <a:pt x="3656" y="2202"/>
                    <a:pt x="3670" y="2192"/>
                  </a:cubicBezTo>
                  <a:cubicBezTo>
                    <a:pt x="3678" y="2194"/>
                    <a:pt x="3679" y="2198"/>
                    <a:pt x="3683" y="2208"/>
                  </a:cubicBezTo>
                  <a:cubicBezTo>
                    <a:pt x="3710" y="2236"/>
                    <a:pt x="3712" y="2346"/>
                    <a:pt x="3723" y="2403"/>
                  </a:cubicBezTo>
                  <a:cubicBezTo>
                    <a:pt x="3756" y="2423"/>
                    <a:pt x="3786" y="2442"/>
                    <a:pt x="3813" y="2465"/>
                  </a:cubicBezTo>
                  <a:cubicBezTo>
                    <a:pt x="3809" y="2434"/>
                    <a:pt x="3806" y="2417"/>
                    <a:pt x="3808" y="2380"/>
                  </a:cubicBezTo>
                  <a:cubicBezTo>
                    <a:pt x="3844" y="2375"/>
                    <a:pt x="3866" y="2413"/>
                    <a:pt x="3888" y="2440"/>
                  </a:cubicBezTo>
                  <a:cubicBezTo>
                    <a:pt x="3884" y="2496"/>
                    <a:pt x="3879" y="2599"/>
                    <a:pt x="3856" y="2622"/>
                  </a:cubicBezTo>
                  <a:close/>
                  <a:moveTo>
                    <a:pt x="4216" y="1958"/>
                  </a:moveTo>
                  <a:cubicBezTo>
                    <a:pt x="4187" y="1941"/>
                    <a:pt x="4184" y="1862"/>
                    <a:pt x="4157" y="1842"/>
                  </a:cubicBezTo>
                  <a:cubicBezTo>
                    <a:pt x="4146" y="1841"/>
                    <a:pt x="4135" y="1840"/>
                    <a:pt x="4125" y="1840"/>
                  </a:cubicBezTo>
                  <a:cubicBezTo>
                    <a:pt x="4048" y="1817"/>
                    <a:pt x="3942" y="1884"/>
                    <a:pt x="3917" y="1747"/>
                  </a:cubicBezTo>
                  <a:cubicBezTo>
                    <a:pt x="3920" y="1740"/>
                    <a:pt x="3924" y="1733"/>
                    <a:pt x="3927" y="1726"/>
                  </a:cubicBezTo>
                  <a:cubicBezTo>
                    <a:pt x="3966" y="1726"/>
                    <a:pt x="3981" y="1753"/>
                    <a:pt x="4019" y="1752"/>
                  </a:cubicBezTo>
                  <a:cubicBezTo>
                    <a:pt x="4016" y="1640"/>
                    <a:pt x="3941" y="1608"/>
                    <a:pt x="3888" y="1592"/>
                  </a:cubicBezTo>
                  <a:cubicBezTo>
                    <a:pt x="3888" y="1588"/>
                    <a:pt x="3888" y="1584"/>
                    <a:pt x="3888" y="1579"/>
                  </a:cubicBezTo>
                  <a:cubicBezTo>
                    <a:pt x="3889" y="1567"/>
                    <a:pt x="3890" y="1555"/>
                    <a:pt x="3891" y="1543"/>
                  </a:cubicBezTo>
                  <a:cubicBezTo>
                    <a:pt x="3928" y="1539"/>
                    <a:pt x="3984" y="1516"/>
                    <a:pt x="4019" y="1546"/>
                  </a:cubicBezTo>
                  <a:cubicBezTo>
                    <a:pt x="4039" y="1564"/>
                    <a:pt x="4049" y="1633"/>
                    <a:pt x="4071" y="1646"/>
                  </a:cubicBezTo>
                  <a:cubicBezTo>
                    <a:pt x="4087" y="1651"/>
                    <a:pt x="4104" y="1655"/>
                    <a:pt x="4121" y="1659"/>
                  </a:cubicBezTo>
                  <a:cubicBezTo>
                    <a:pt x="4203" y="1692"/>
                    <a:pt x="4219" y="1693"/>
                    <a:pt x="4258" y="1811"/>
                  </a:cubicBezTo>
                  <a:cubicBezTo>
                    <a:pt x="4269" y="1847"/>
                    <a:pt x="4284" y="1872"/>
                    <a:pt x="4286" y="1927"/>
                  </a:cubicBezTo>
                  <a:cubicBezTo>
                    <a:pt x="4270" y="1950"/>
                    <a:pt x="4246" y="1976"/>
                    <a:pt x="4216" y="1958"/>
                  </a:cubicBezTo>
                  <a:close/>
                  <a:moveTo>
                    <a:pt x="4369" y="2355"/>
                  </a:moveTo>
                  <a:cubicBezTo>
                    <a:pt x="4371" y="2372"/>
                    <a:pt x="4375" y="2417"/>
                    <a:pt x="4372" y="2442"/>
                  </a:cubicBezTo>
                  <a:cubicBezTo>
                    <a:pt x="4367" y="2474"/>
                    <a:pt x="4349" y="2478"/>
                    <a:pt x="4342" y="2501"/>
                  </a:cubicBezTo>
                  <a:cubicBezTo>
                    <a:pt x="4332" y="2533"/>
                    <a:pt x="4348" y="2583"/>
                    <a:pt x="4349" y="2612"/>
                  </a:cubicBezTo>
                  <a:cubicBezTo>
                    <a:pt x="4346" y="2616"/>
                    <a:pt x="4343" y="2621"/>
                    <a:pt x="4341" y="2625"/>
                  </a:cubicBezTo>
                  <a:cubicBezTo>
                    <a:pt x="4325" y="2622"/>
                    <a:pt x="4308" y="2618"/>
                    <a:pt x="4292" y="2614"/>
                  </a:cubicBezTo>
                  <a:cubicBezTo>
                    <a:pt x="4261" y="2625"/>
                    <a:pt x="4204" y="2653"/>
                    <a:pt x="4199" y="2571"/>
                  </a:cubicBezTo>
                  <a:cubicBezTo>
                    <a:pt x="4211" y="2552"/>
                    <a:pt x="4215" y="2532"/>
                    <a:pt x="4232" y="2519"/>
                  </a:cubicBezTo>
                  <a:cubicBezTo>
                    <a:pt x="4232" y="2512"/>
                    <a:pt x="4232" y="2506"/>
                    <a:pt x="4232" y="2499"/>
                  </a:cubicBezTo>
                  <a:cubicBezTo>
                    <a:pt x="4229" y="2486"/>
                    <a:pt x="4225" y="2472"/>
                    <a:pt x="4219" y="2465"/>
                  </a:cubicBezTo>
                  <a:cubicBezTo>
                    <a:pt x="4193" y="2444"/>
                    <a:pt x="4119" y="2478"/>
                    <a:pt x="4094" y="2494"/>
                  </a:cubicBezTo>
                  <a:cubicBezTo>
                    <a:pt x="4086" y="2484"/>
                    <a:pt x="4079" y="2475"/>
                    <a:pt x="4071" y="2465"/>
                  </a:cubicBezTo>
                  <a:cubicBezTo>
                    <a:pt x="4071" y="2451"/>
                    <a:pt x="4071" y="2438"/>
                    <a:pt x="4071" y="2424"/>
                  </a:cubicBezTo>
                  <a:cubicBezTo>
                    <a:pt x="4098" y="2425"/>
                    <a:pt x="4101" y="2403"/>
                    <a:pt x="4123" y="2390"/>
                  </a:cubicBezTo>
                  <a:cubicBezTo>
                    <a:pt x="4123" y="2390"/>
                    <a:pt x="4123" y="2389"/>
                    <a:pt x="4123" y="2388"/>
                  </a:cubicBezTo>
                  <a:cubicBezTo>
                    <a:pt x="4109" y="2346"/>
                    <a:pt x="4113" y="2319"/>
                    <a:pt x="4119" y="2275"/>
                  </a:cubicBezTo>
                  <a:cubicBezTo>
                    <a:pt x="4173" y="2275"/>
                    <a:pt x="4187" y="2390"/>
                    <a:pt x="4228" y="2401"/>
                  </a:cubicBezTo>
                  <a:cubicBezTo>
                    <a:pt x="4230" y="2399"/>
                    <a:pt x="4233" y="2398"/>
                    <a:pt x="4235" y="2396"/>
                  </a:cubicBezTo>
                  <a:cubicBezTo>
                    <a:pt x="4231" y="2338"/>
                    <a:pt x="4198" y="2305"/>
                    <a:pt x="4184" y="2262"/>
                  </a:cubicBezTo>
                  <a:cubicBezTo>
                    <a:pt x="4185" y="2260"/>
                    <a:pt x="4186" y="2258"/>
                    <a:pt x="4188" y="2257"/>
                  </a:cubicBezTo>
                  <a:cubicBezTo>
                    <a:pt x="4231" y="2204"/>
                    <a:pt x="4259" y="2299"/>
                    <a:pt x="4295" y="2305"/>
                  </a:cubicBezTo>
                  <a:cubicBezTo>
                    <a:pt x="4296" y="2288"/>
                    <a:pt x="4298" y="2271"/>
                    <a:pt x="4299" y="2254"/>
                  </a:cubicBezTo>
                  <a:cubicBezTo>
                    <a:pt x="4304" y="2250"/>
                    <a:pt x="4308" y="2245"/>
                    <a:pt x="4313" y="2241"/>
                  </a:cubicBezTo>
                  <a:cubicBezTo>
                    <a:pt x="4352" y="2266"/>
                    <a:pt x="4359" y="2272"/>
                    <a:pt x="4369" y="2355"/>
                  </a:cubicBezTo>
                  <a:close/>
                  <a:moveTo>
                    <a:pt x="4530" y="1816"/>
                  </a:moveTo>
                  <a:cubicBezTo>
                    <a:pt x="4527" y="1839"/>
                    <a:pt x="4526" y="1864"/>
                    <a:pt x="4519" y="1878"/>
                  </a:cubicBezTo>
                  <a:cubicBezTo>
                    <a:pt x="4431" y="1916"/>
                    <a:pt x="4391" y="1931"/>
                    <a:pt x="4346" y="1801"/>
                  </a:cubicBezTo>
                  <a:cubicBezTo>
                    <a:pt x="4337" y="1775"/>
                    <a:pt x="4324" y="1759"/>
                    <a:pt x="4323" y="1716"/>
                  </a:cubicBezTo>
                  <a:cubicBezTo>
                    <a:pt x="4325" y="1711"/>
                    <a:pt x="4327" y="1705"/>
                    <a:pt x="4329" y="1701"/>
                  </a:cubicBezTo>
                  <a:cubicBezTo>
                    <a:pt x="4341" y="1700"/>
                    <a:pt x="4354" y="1699"/>
                    <a:pt x="4366" y="1698"/>
                  </a:cubicBezTo>
                  <a:cubicBezTo>
                    <a:pt x="4418" y="1694"/>
                    <a:pt x="4457" y="1743"/>
                    <a:pt x="4496" y="1773"/>
                  </a:cubicBezTo>
                  <a:cubicBezTo>
                    <a:pt x="4511" y="1783"/>
                    <a:pt x="4529" y="1778"/>
                    <a:pt x="4530" y="1816"/>
                  </a:cubicBezTo>
                  <a:close/>
                  <a:moveTo>
                    <a:pt x="4856" y="1191"/>
                  </a:moveTo>
                  <a:cubicBezTo>
                    <a:pt x="4864" y="1200"/>
                    <a:pt x="4871" y="1210"/>
                    <a:pt x="4879" y="1219"/>
                  </a:cubicBezTo>
                  <a:cubicBezTo>
                    <a:pt x="4886" y="1259"/>
                    <a:pt x="4893" y="1300"/>
                    <a:pt x="4900" y="1340"/>
                  </a:cubicBezTo>
                  <a:cubicBezTo>
                    <a:pt x="4913" y="1346"/>
                    <a:pt x="4928" y="1350"/>
                    <a:pt x="4945" y="1350"/>
                  </a:cubicBezTo>
                  <a:cubicBezTo>
                    <a:pt x="4945" y="1325"/>
                    <a:pt x="4946" y="1301"/>
                    <a:pt x="4946" y="1276"/>
                  </a:cubicBezTo>
                  <a:cubicBezTo>
                    <a:pt x="4949" y="1264"/>
                    <a:pt x="4955" y="1257"/>
                    <a:pt x="4960" y="1263"/>
                  </a:cubicBezTo>
                  <a:cubicBezTo>
                    <a:pt x="4975" y="1276"/>
                    <a:pt x="5008" y="1322"/>
                    <a:pt x="5008" y="1363"/>
                  </a:cubicBezTo>
                  <a:cubicBezTo>
                    <a:pt x="5008" y="1403"/>
                    <a:pt x="5008" y="1442"/>
                    <a:pt x="5008" y="1481"/>
                  </a:cubicBezTo>
                  <a:cubicBezTo>
                    <a:pt x="5015" y="1499"/>
                    <a:pt x="5021" y="1516"/>
                    <a:pt x="5028" y="1533"/>
                  </a:cubicBezTo>
                  <a:cubicBezTo>
                    <a:pt x="5080" y="1527"/>
                    <a:pt x="5104" y="1517"/>
                    <a:pt x="5133" y="1577"/>
                  </a:cubicBezTo>
                  <a:cubicBezTo>
                    <a:pt x="5122" y="1569"/>
                    <a:pt x="5112" y="1561"/>
                    <a:pt x="5102" y="1554"/>
                  </a:cubicBezTo>
                  <a:cubicBezTo>
                    <a:pt x="5054" y="1622"/>
                    <a:pt x="5000" y="1591"/>
                    <a:pt x="4980" y="1724"/>
                  </a:cubicBezTo>
                  <a:cubicBezTo>
                    <a:pt x="4952" y="1724"/>
                    <a:pt x="4943" y="1681"/>
                    <a:pt x="4923" y="1680"/>
                  </a:cubicBezTo>
                  <a:cubicBezTo>
                    <a:pt x="4918" y="1692"/>
                    <a:pt x="4913" y="1704"/>
                    <a:pt x="4909" y="1716"/>
                  </a:cubicBezTo>
                  <a:cubicBezTo>
                    <a:pt x="4913" y="1734"/>
                    <a:pt x="4924" y="1766"/>
                    <a:pt x="4919" y="1790"/>
                  </a:cubicBezTo>
                  <a:cubicBezTo>
                    <a:pt x="4915" y="1809"/>
                    <a:pt x="4908" y="1817"/>
                    <a:pt x="4898" y="1824"/>
                  </a:cubicBezTo>
                  <a:cubicBezTo>
                    <a:pt x="4879" y="1799"/>
                    <a:pt x="4860" y="1774"/>
                    <a:pt x="4841" y="1749"/>
                  </a:cubicBezTo>
                  <a:cubicBezTo>
                    <a:pt x="4840" y="1782"/>
                    <a:pt x="4836" y="1818"/>
                    <a:pt x="4828" y="1840"/>
                  </a:cubicBezTo>
                  <a:cubicBezTo>
                    <a:pt x="4777" y="1842"/>
                    <a:pt x="4733" y="1813"/>
                    <a:pt x="4692" y="1796"/>
                  </a:cubicBezTo>
                  <a:cubicBezTo>
                    <a:pt x="4687" y="1797"/>
                    <a:pt x="4682" y="1798"/>
                    <a:pt x="4676" y="1798"/>
                  </a:cubicBezTo>
                  <a:cubicBezTo>
                    <a:pt x="4659" y="1767"/>
                    <a:pt x="4642" y="1737"/>
                    <a:pt x="4625" y="1705"/>
                  </a:cubicBezTo>
                  <a:cubicBezTo>
                    <a:pt x="4610" y="1680"/>
                    <a:pt x="4588" y="1662"/>
                    <a:pt x="4586" y="1610"/>
                  </a:cubicBezTo>
                  <a:cubicBezTo>
                    <a:pt x="4603" y="1602"/>
                    <a:pt x="4620" y="1593"/>
                    <a:pt x="4636" y="1585"/>
                  </a:cubicBezTo>
                  <a:cubicBezTo>
                    <a:pt x="4672" y="1571"/>
                    <a:pt x="4768" y="1600"/>
                    <a:pt x="4796" y="1616"/>
                  </a:cubicBezTo>
                  <a:cubicBezTo>
                    <a:pt x="4776" y="1577"/>
                    <a:pt x="4689" y="1495"/>
                    <a:pt x="4644" y="1510"/>
                  </a:cubicBezTo>
                  <a:cubicBezTo>
                    <a:pt x="4637" y="1514"/>
                    <a:pt x="4630" y="1518"/>
                    <a:pt x="4623" y="1523"/>
                  </a:cubicBezTo>
                  <a:cubicBezTo>
                    <a:pt x="4607" y="1522"/>
                    <a:pt x="4591" y="1521"/>
                    <a:pt x="4576" y="1520"/>
                  </a:cubicBezTo>
                  <a:cubicBezTo>
                    <a:pt x="4566" y="1527"/>
                    <a:pt x="4546" y="1560"/>
                    <a:pt x="4530" y="1541"/>
                  </a:cubicBezTo>
                  <a:cubicBezTo>
                    <a:pt x="4508" y="1524"/>
                    <a:pt x="4502" y="1479"/>
                    <a:pt x="4484" y="1453"/>
                  </a:cubicBezTo>
                  <a:cubicBezTo>
                    <a:pt x="4471" y="1436"/>
                    <a:pt x="4458" y="1419"/>
                    <a:pt x="4445" y="1402"/>
                  </a:cubicBezTo>
                  <a:cubicBezTo>
                    <a:pt x="4443" y="1387"/>
                    <a:pt x="4440" y="1372"/>
                    <a:pt x="4437" y="1358"/>
                  </a:cubicBezTo>
                  <a:cubicBezTo>
                    <a:pt x="4438" y="1358"/>
                    <a:pt x="4438" y="1358"/>
                    <a:pt x="4439" y="1358"/>
                  </a:cubicBezTo>
                  <a:cubicBezTo>
                    <a:pt x="4481" y="1383"/>
                    <a:pt x="4512" y="1360"/>
                    <a:pt x="4554" y="1353"/>
                  </a:cubicBezTo>
                  <a:cubicBezTo>
                    <a:pt x="4535" y="1321"/>
                    <a:pt x="4517" y="1323"/>
                    <a:pt x="4500" y="1281"/>
                  </a:cubicBezTo>
                  <a:cubicBezTo>
                    <a:pt x="4503" y="1265"/>
                    <a:pt x="4506" y="1247"/>
                    <a:pt x="4512" y="1240"/>
                  </a:cubicBezTo>
                  <a:cubicBezTo>
                    <a:pt x="4527" y="1223"/>
                    <a:pt x="4570" y="1232"/>
                    <a:pt x="4577" y="1221"/>
                  </a:cubicBezTo>
                  <a:cubicBezTo>
                    <a:pt x="4579" y="1215"/>
                    <a:pt x="4581" y="1210"/>
                    <a:pt x="4582" y="1204"/>
                  </a:cubicBezTo>
                  <a:cubicBezTo>
                    <a:pt x="4565" y="1169"/>
                    <a:pt x="4548" y="1135"/>
                    <a:pt x="4531" y="1100"/>
                  </a:cubicBezTo>
                  <a:cubicBezTo>
                    <a:pt x="4532" y="1100"/>
                    <a:pt x="4533" y="1100"/>
                    <a:pt x="4534" y="1100"/>
                  </a:cubicBezTo>
                  <a:cubicBezTo>
                    <a:pt x="4556" y="1088"/>
                    <a:pt x="4577" y="1076"/>
                    <a:pt x="4598" y="1064"/>
                  </a:cubicBezTo>
                  <a:cubicBezTo>
                    <a:pt x="4612" y="1067"/>
                    <a:pt x="4627" y="1079"/>
                    <a:pt x="4643" y="1070"/>
                  </a:cubicBezTo>
                  <a:cubicBezTo>
                    <a:pt x="4646" y="1035"/>
                    <a:pt x="4637" y="1020"/>
                    <a:pt x="4633" y="987"/>
                  </a:cubicBezTo>
                  <a:cubicBezTo>
                    <a:pt x="4713" y="1002"/>
                    <a:pt x="4721" y="1049"/>
                    <a:pt x="4758" y="1142"/>
                  </a:cubicBezTo>
                  <a:cubicBezTo>
                    <a:pt x="4773" y="1164"/>
                    <a:pt x="4788" y="1186"/>
                    <a:pt x="4803" y="1209"/>
                  </a:cubicBezTo>
                  <a:cubicBezTo>
                    <a:pt x="4826" y="1209"/>
                    <a:pt x="4837" y="1196"/>
                    <a:pt x="4856" y="1191"/>
                  </a:cubicBezTo>
                  <a:close/>
                  <a:moveTo>
                    <a:pt x="6457" y="825"/>
                  </a:moveTo>
                  <a:cubicBezTo>
                    <a:pt x="6426" y="815"/>
                    <a:pt x="6395" y="806"/>
                    <a:pt x="6363" y="797"/>
                  </a:cubicBezTo>
                  <a:cubicBezTo>
                    <a:pt x="6306" y="777"/>
                    <a:pt x="6269" y="822"/>
                    <a:pt x="6225" y="840"/>
                  </a:cubicBezTo>
                  <a:cubicBezTo>
                    <a:pt x="6221" y="857"/>
                    <a:pt x="6209" y="888"/>
                    <a:pt x="6213" y="902"/>
                  </a:cubicBezTo>
                  <a:cubicBezTo>
                    <a:pt x="6219" y="917"/>
                    <a:pt x="6226" y="931"/>
                    <a:pt x="6232" y="946"/>
                  </a:cubicBezTo>
                  <a:cubicBezTo>
                    <a:pt x="6278" y="970"/>
                    <a:pt x="6304" y="911"/>
                    <a:pt x="6347" y="910"/>
                  </a:cubicBezTo>
                  <a:cubicBezTo>
                    <a:pt x="6355" y="930"/>
                    <a:pt x="6363" y="950"/>
                    <a:pt x="6370" y="969"/>
                  </a:cubicBezTo>
                  <a:cubicBezTo>
                    <a:pt x="6369" y="974"/>
                    <a:pt x="6367" y="979"/>
                    <a:pt x="6366" y="984"/>
                  </a:cubicBezTo>
                  <a:cubicBezTo>
                    <a:pt x="6303" y="1005"/>
                    <a:pt x="6256" y="1068"/>
                    <a:pt x="6209" y="1121"/>
                  </a:cubicBezTo>
                  <a:cubicBezTo>
                    <a:pt x="6195" y="1132"/>
                    <a:pt x="6181" y="1143"/>
                    <a:pt x="6166" y="1155"/>
                  </a:cubicBezTo>
                  <a:cubicBezTo>
                    <a:pt x="6119" y="1206"/>
                    <a:pt x="6127" y="1235"/>
                    <a:pt x="6047" y="1237"/>
                  </a:cubicBezTo>
                  <a:cubicBezTo>
                    <a:pt x="6052" y="1274"/>
                    <a:pt x="6057" y="1311"/>
                    <a:pt x="6063" y="1348"/>
                  </a:cubicBezTo>
                  <a:cubicBezTo>
                    <a:pt x="6054" y="1371"/>
                    <a:pt x="6043" y="1376"/>
                    <a:pt x="6028" y="1389"/>
                  </a:cubicBezTo>
                  <a:cubicBezTo>
                    <a:pt x="5952" y="1458"/>
                    <a:pt x="5898" y="1398"/>
                    <a:pt x="5814" y="1373"/>
                  </a:cubicBezTo>
                  <a:cubicBezTo>
                    <a:pt x="5809" y="1387"/>
                    <a:pt x="5803" y="1401"/>
                    <a:pt x="5797" y="1415"/>
                  </a:cubicBezTo>
                  <a:cubicBezTo>
                    <a:pt x="5821" y="1441"/>
                    <a:pt x="5844" y="1468"/>
                    <a:pt x="5868" y="1495"/>
                  </a:cubicBezTo>
                  <a:cubicBezTo>
                    <a:pt x="5868" y="1495"/>
                    <a:pt x="5868" y="1496"/>
                    <a:pt x="5868" y="1497"/>
                  </a:cubicBezTo>
                  <a:cubicBezTo>
                    <a:pt x="5812" y="1533"/>
                    <a:pt x="5740" y="1497"/>
                    <a:pt x="5687" y="1487"/>
                  </a:cubicBezTo>
                  <a:cubicBezTo>
                    <a:pt x="5668" y="1489"/>
                    <a:pt x="5649" y="1492"/>
                    <a:pt x="5631" y="1495"/>
                  </a:cubicBezTo>
                  <a:cubicBezTo>
                    <a:pt x="5629" y="1520"/>
                    <a:pt x="5628" y="1546"/>
                    <a:pt x="5627" y="1572"/>
                  </a:cubicBezTo>
                  <a:cubicBezTo>
                    <a:pt x="5676" y="1563"/>
                    <a:pt x="5741" y="1559"/>
                    <a:pt x="5770" y="1618"/>
                  </a:cubicBezTo>
                  <a:cubicBezTo>
                    <a:pt x="5771" y="1644"/>
                    <a:pt x="5773" y="1669"/>
                    <a:pt x="5774" y="1695"/>
                  </a:cubicBezTo>
                  <a:cubicBezTo>
                    <a:pt x="5767" y="1721"/>
                    <a:pt x="5754" y="1729"/>
                    <a:pt x="5737" y="1734"/>
                  </a:cubicBezTo>
                  <a:cubicBezTo>
                    <a:pt x="5732" y="1762"/>
                    <a:pt x="5727" y="1789"/>
                    <a:pt x="5722" y="1816"/>
                  </a:cubicBezTo>
                  <a:cubicBezTo>
                    <a:pt x="5705" y="1820"/>
                    <a:pt x="5692" y="1818"/>
                    <a:pt x="5679" y="1814"/>
                  </a:cubicBezTo>
                  <a:cubicBezTo>
                    <a:pt x="5676" y="1820"/>
                    <a:pt x="5673" y="1826"/>
                    <a:pt x="5670" y="1832"/>
                  </a:cubicBezTo>
                  <a:cubicBezTo>
                    <a:pt x="5676" y="1857"/>
                    <a:pt x="5696" y="1886"/>
                    <a:pt x="5692" y="1901"/>
                  </a:cubicBezTo>
                  <a:cubicBezTo>
                    <a:pt x="5673" y="1913"/>
                    <a:pt x="5642" y="1924"/>
                    <a:pt x="5617" y="1914"/>
                  </a:cubicBezTo>
                  <a:cubicBezTo>
                    <a:pt x="5598" y="1906"/>
                    <a:pt x="5580" y="1890"/>
                    <a:pt x="5561" y="1899"/>
                  </a:cubicBezTo>
                  <a:cubicBezTo>
                    <a:pt x="5566" y="1928"/>
                    <a:pt x="5577" y="1986"/>
                    <a:pt x="5570" y="2017"/>
                  </a:cubicBezTo>
                  <a:cubicBezTo>
                    <a:pt x="5554" y="2075"/>
                    <a:pt x="5510" y="2067"/>
                    <a:pt x="5471" y="2053"/>
                  </a:cubicBezTo>
                  <a:cubicBezTo>
                    <a:pt x="5409" y="2031"/>
                    <a:pt x="5369" y="1986"/>
                    <a:pt x="5331" y="2082"/>
                  </a:cubicBezTo>
                  <a:cubicBezTo>
                    <a:pt x="5332" y="2082"/>
                    <a:pt x="5333" y="2082"/>
                    <a:pt x="5334" y="2082"/>
                  </a:cubicBezTo>
                  <a:cubicBezTo>
                    <a:pt x="5378" y="2123"/>
                    <a:pt x="5465" y="2129"/>
                    <a:pt x="5519" y="2146"/>
                  </a:cubicBezTo>
                  <a:cubicBezTo>
                    <a:pt x="5541" y="2153"/>
                    <a:pt x="5566" y="2139"/>
                    <a:pt x="5581" y="2156"/>
                  </a:cubicBezTo>
                  <a:cubicBezTo>
                    <a:pt x="5585" y="2166"/>
                    <a:pt x="5590" y="2177"/>
                    <a:pt x="5594" y="2187"/>
                  </a:cubicBezTo>
                  <a:cubicBezTo>
                    <a:pt x="5594" y="2202"/>
                    <a:pt x="5594" y="2216"/>
                    <a:pt x="5594" y="2231"/>
                  </a:cubicBezTo>
                  <a:cubicBezTo>
                    <a:pt x="5587" y="2245"/>
                    <a:pt x="5579" y="2260"/>
                    <a:pt x="5572" y="2275"/>
                  </a:cubicBezTo>
                  <a:cubicBezTo>
                    <a:pt x="5539" y="2287"/>
                    <a:pt x="5507" y="2299"/>
                    <a:pt x="5475" y="2311"/>
                  </a:cubicBezTo>
                  <a:cubicBezTo>
                    <a:pt x="5453" y="2322"/>
                    <a:pt x="5440" y="2346"/>
                    <a:pt x="5409" y="2349"/>
                  </a:cubicBezTo>
                  <a:cubicBezTo>
                    <a:pt x="5407" y="2343"/>
                    <a:pt x="5374" y="2246"/>
                    <a:pt x="5374" y="2246"/>
                  </a:cubicBezTo>
                  <a:cubicBezTo>
                    <a:pt x="5363" y="2249"/>
                    <a:pt x="5352" y="2252"/>
                    <a:pt x="5341" y="2254"/>
                  </a:cubicBezTo>
                  <a:cubicBezTo>
                    <a:pt x="5328" y="2242"/>
                    <a:pt x="5315" y="2230"/>
                    <a:pt x="5302" y="2218"/>
                  </a:cubicBezTo>
                  <a:cubicBezTo>
                    <a:pt x="5302" y="2223"/>
                    <a:pt x="5302" y="2228"/>
                    <a:pt x="5302" y="2233"/>
                  </a:cubicBezTo>
                  <a:cubicBezTo>
                    <a:pt x="5305" y="2253"/>
                    <a:pt x="5308" y="2273"/>
                    <a:pt x="5311" y="2293"/>
                  </a:cubicBezTo>
                  <a:cubicBezTo>
                    <a:pt x="5230" y="2294"/>
                    <a:pt x="5219" y="2253"/>
                    <a:pt x="5176" y="2190"/>
                  </a:cubicBezTo>
                  <a:cubicBezTo>
                    <a:pt x="5172" y="2191"/>
                    <a:pt x="5168" y="2193"/>
                    <a:pt x="5165" y="2195"/>
                  </a:cubicBezTo>
                  <a:cubicBezTo>
                    <a:pt x="5169" y="2222"/>
                    <a:pt x="5174" y="2250"/>
                    <a:pt x="5178" y="2277"/>
                  </a:cubicBezTo>
                  <a:cubicBezTo>
                    <a:pt x="5172" y="2290"/>
                    <a:pt x="5163" y="2301"/>
                    <a:pt x="5153" y="2305"/>
                  </a:cubicBezTo>
                  <a:cubicBezTo>
                    <a:pt x="5105" y="2299"/>
                    <a:pt x="5057" y="2292"/>
                    <a:pt x="5009" y="2285"/>
                  </a:cubicBezTo>
                  <a:cubicBezTo>
                    <a:pt x="4992" y="2271"/>
                    <a:pt x="4977" y="2242"/>
                    <a:pt x="4957" y="2226"/>
                  </a:cubicBezTo>
                  <a:cubicBezTo>
                    <a:pt x="4942" y="2260"/>
                    <a:pt x="4954" y="2270"/>
                    <a:pt x="4929" y="2293"/>
                  </a:cubicBezTo>
                  <a:cubicBezTo>
                    <a:pt x="4912" y="2281"/>
                    <a:pt x="4896" y="2269"/>
                    <a:pt x="4879" y="2257"/>
                  </a:cubicBezTo>
                  <a:cubicBezTo>
                    <a:pt x="4879" y="2219"/>
                    <a:pt x="4883" y="2190"/>
                    <a:pt x="4890" y="2166"/>
                  </a:cubicBezTo>
                  <a:cubicBezTo>
                    <a:pt x="4931" y="2156"/>
                    <a:pt x="4942" y="2123"/>
                    <a:pt x="4973" y="2110"/>
                  </a:cubicBezTo>
                  <a:cubicBezTo>
                    <a:pt x="4996" y="2100"/>
                    <a:pt x="5008" y="2115"/>
                    <a:pt x="5021" y="2092"/>
                  </a:cubicBezTo>
                  <a:cubicBezTo>
                    <a:pt x="5021" y="2090"/>
                    <a:pt x="5020" y="2088"/>
                    <a:pt x="5020" y="2087"/>
                  </a:cubicBezTo>
                  <a:cubicBezTo>
                    <a:pt x="5000" y="2069"/>
                    <a:pt x="4966" y="2004"/>
                    <a:pt x="4964" y="1956"/>
                  </a:cubicBezTo>
                  <a:cubicBezTo>
                    <a:pt x="4965" y="1954"/>
                    <a:pt x="4966" y="1952"/>
                    <a:pt x="4968" y="1950"/>
                  </a:cubicBezTo>
                  <a:cubicBezTo>
                    <a:pt x="4978" y="1938"/>
                    <a:pt x="4995" y="1943"/>
                    <a:pt x="5010" y="1948"/>
                  </a:cubicBezTo>
                  <a:cubicBezTo>
                    <a:pt x="5036" y="1956"/>
                    <a:pt x="5060" y="1948"/>
                    <a:pt x="5078" y="1968"/>
                  </a:cubicBezTo>
                  <a:cubicBezTo>
                    <a:pt x="5106" y="2001"/>
                    <a:pt x="5124" y="2058"/>
                    <a:pt x="5161" y="2076"/>
                  </a:cubicBezTo>
                  <a:cubicBezTo>
                    <a:pt x="5182" y="2087"/>
                    <a:pt x="5237" y="2094"/>
                    <a:pt x="5254" y="2069"/>
                  </a:cubicBezTo>
                  <a:cubicBezTo>
                    <a:pt x="5254" y="2068"/>
                    <a:pt x="5254" y="2067"/>
                    <a:pt x="5255" y="2066"/>
                  </a:cubicBezTo>
                  <a:cubicBezTo>
                    <a:pt x="5255" y="2056"/>
                    <a:pt x="5256" y="2047"/>
                    <a:pt x="5256" y="2038"/>
                  </a:cubicBezTo>
                  <a:cubicBezTo>
                    <a:pt x="5261" y="2027"/>
                    <a:pt x="5266" y="2015"/>
                    <a:pt x="5271" y="2004"/>
                  </a:cubicBezTo>
                  <a:cubicBezTo>
                    <a:pt x="5271" y="2003"/>
                    <a:pt x="5271" y="2003"/>
                    <a:pt x="5271" y="2002"/>
                  </a:cubicBezTo>
                  <a:cubicBezTo>
                    <a:pt x="5231" y="2003"/>
                    <a:pt x="5187" y="2005"/>
                    <a:pt x="5159" y="1984"/>
                  </a:cubicBezTo>
                  <a:cubicBezTo>
                    <a:pt x="5159" y="1944"/>
                    <a:pt x="5154" y="1898"/>
                    <a:pt x="5161" y="1868"/>
                  </a:cubicBezTo>
                  <a:cubicBezTo>
                    <a:pt x="5161" y="1867"/>
                    <a:pt x="5161" y="1866"/>
                    <a:pt x="5161" y="1865"/>
                  </a:cubicBezTo>
                  <a:cubicBezTo>
                    <a:pt x="5117" y="1861"/>
                    <a:pt x="5074" y="1824"/>
                    <a:pt x="5033" y="1845"/>
                  </a:cubicBezTo>
                  <a:cubicBezTo>
                    <a:pt x="5033" y="1841"/>
                    <a:pt x="5033" y="1838"/>
                    <a:pt x="5033" y="1834"/>
                  </a:cubicBezTo>
                  <a:cubicBezTo>
                    <a:pt x="5042" y="1768"/>
                    <a:pt x="5044" y="1722"/>
                    <a:pt x="5071" y="1693"/>
                  </a:cubicBezTo>
                  <a:cubicBezTo>
                    <a:pt x="5095" y="1666"/>
                    <a:pt x="5189" y="1669"/>
                    <a:pt x="5227" y="1688"/>
                  </a:cubicBezTo>
                  <a:cubicBezTo>
                    <a:pt x="5254" y="1701"/>
                    <a:pt x="5280" y="1730"/>
                    <a:pt x="5311" y="1737"/>
                  </a:cubicBezTo>
                  <a:cubicBezTo>
                    <a:pt x="5322" y="1739"/>
                    <a:pt x="5323" y="1723"/>
                    <a:pt x="5330" y="1719"/>
                  </a:cubicBezTo>
                  <a:cubicBezTo>
                    <a:pt x="5340" y="1717"/>
                    <a:pt x="5350" y="1715"/>
                    <a:pt x="5360" y="1713"/>
                  </a:cubicBezTo>
                  <a:cubicBezTo>
                    <a:pt x="5328" y="1681"/>
                    <a:pt x="5297" y="1650"/>
                    <a:pt x="5266" y="1618"/>
                  </a:cubicBezTo>
                  <a:cubicBezTo>
                    <a:pt x="5248" y="1604"/>
                    <a:pt x="5230" y="1591"/>
                    <a:pt x="5212" y="1577"/>
                  </a:cubicBezTo>
                  <a:cubicBezTo>
                    <a:pt x="5187" y="1541"/>
                    <a:pt x="5148" y="1450"/>
                    <a:pt x="5119" y="1433"/>
                  </a:cubicBezTo>
                  <a:cubicBezTo>
                    <a:pt x="5116" y="1441"/>
                    <a:pt x="5113" y="1450"/>
                    <a:pt x="5110" y="1458"/>
                  </a:cubicBezTo>
                  <a:cubicBezTo>
                    <a:pt x="5109" y="1457"/>
                    <a:pt x="5109" y="1455"/>
                    <a:pt x="5109" y="1453"/>
                  </a:cubicBezTo>
                  <a:cubicBezTo>
                    <a:pt x="5095" y="1420"/>
                    <a:pt x="5082" y="1386"/>
                    <a:pt x="5068" y="1353"/>
                  </a:cubicBezTo>
                  <a:cubicBezTo>
                    <a:pt x="5069" y="1343"/>
                    <a:pt x="5070" y="1334"/>
                    <a:pt x="5071" y="1325"/>
                  </a:cubicBezTo>
                  <a:cubicBezTo>
                    <a:pt x="5073" y="1319"/>
                    <a:pt x="5074" y="1314"/>
                    <a:pt x="5076" y="1309"/>
                  </a:cubicBezTo>
                  <a:cubicBezTo>
                    <a:pt x="5104" y="1314"/>
                    <a:pt x="5132" y="1319"/>
                    <a:pt x="5159" y="1325"/>
                  </a:cubicBezTo>
                  <a:cubicBezTo>
                    <a:pt x="5185" y="1325"/>
                    <a:pt x="5211" y="1325"/>
                    <a:pt x="5236" y="1325"/>
                  </a:cubicBezTo>
                  <a:cubicBezTo>
                    <a:pt x="5275" y="1347"/>
                    <a:pt x="5317" y="1448"/>
                    <a:pt x="5351" y="1469"/>
                  </a:cubicBezTo>
                  <a:cubicBezTo>
                    <a:pt x="5364" y="1477"/>
                    <a:pt x="5397" y="1470"/>
                    <a:pt x="5410" y="1474"/>
                  </a:cubicBezTo>
                  <a:cubicBezTo>
                    <a:pt x="5402" y="1457"/>
                    <a:pt x="5394" y="1439"/>
                    <a:pt x="5385" y="1422"/>
                  </a:cubicBezTo>
                  <a:cubicBezTo>
                    <a:pt x="5368" y="1408"/>
                    <a:pt x="5337" y="1391"/>
                    <a:pt x="5321" y="1368"/>
                  </a:cubicBezTo>
                  <a:cubicBezTo>
                    <a:pt x="5332" y="1338"/>
                    <a:pt x="5343" y="1308"/>
                    <a:pt x="5354" y="1278"/>
                  </a:cubicBezTo>
                  <a:cubicBezTo>
                    <a:pt x="5367" y="1264"/>
                    <a:pt x="5380" y="1251"/>
                    <a:pt x="5393" y="1237"/>
                  </a:cubicBezTo>
                  <a:cubicBezTo>
                    <a:pt x="5410" y="1237"/>
                    <a:pt x="5426" y="1237"/>
                    <a:pt x="5443" y="1237"/>
                  </a:cubicBezTo>
                  <a:cubicBezTo>
                    <a:pt x="5458" y="1227"/>
                    <a:pt x="5472" y="1216"/>
                    <a:pt x="5487" y="1206"/>
                  </a:cubicBezTo>
                  <a:cubicBezTo>
                    <a:pt x="5529" y="1197"/>
                    <a:pt x="5570" y="1189"/>
                    <a:pt x="5612" y="1180"/>
                  </a:cubicBezTo>
                  <a:cubicBezTo>
                    <a:pt x="5611" y="1179"/>
                    <a:pt x="5611" y="1177"/>
                    <a:pt x="5610" y="1175"/>
                  </a:cubicBezTo>
                  <a:cubicBezTo>
                    <a:pt x="5595" y="1156"/>
                    <a:pt x="5579" y="1137"/>
                    <a:pt x="5564" y="1119"/>
                  </a:cubicBezTo>
                  <a:cubicBezTo>
                    <a:pt x="5541" y="1099"/>
                    <a:pt x="5485" y="1088"/>
                    <a:pt x="5452" y="1105"/>
                  </a:cubicBezTo>
                  <a:cubicBezTo>
                    <a:pt x="5421" y="1123"/>
                    <a:pt x="5385" y="1159"/>
                    <a:pt x="5351" y="1178"/>
                  </a:cubicBezTo>
                  <a:cubicBezTo>
                    <a:pt x="5337" y="1180"/>
                    <a:pt x="5323" y="1183"/>
                    <a:pt x="5308" y="1185"/>
                  </a:cubicBezTo>
                  <a:cubicBezTo>
                    <a:pt x="5301" y="1188"/>
                    <a:pt x="5294" y="1191"/>
                    <a:pt x="5287" y="1193"/>
                  </a:cubicBezTo>
                  <a:cubicBezTo>
                    <a:pt x="5274" y="1176"/>
                    <a:pt x="5260" y="1159"/>
                    <a:pt x="5247" y="1142"/>
                  </a:cubicBezTo>
                  <a:cubicBezTo>
                    <a:pt x="5233" y="1161"/>
                    <a:pt x="5221" y="1181"/>
                    <a:pt x="5192" y="1173"/>
                  </a:cubicBezTo>
                  <a:cubicBezTo>
                    <a:pt x="5182" y="1172"/>
                    <a:pt x="5172" y="1171"/>
                    <a:pt x="5162" y="1170"/>
                  </a:cubicBezTo>
                  <a:cubicBezTo>
                    <a:pt x="5148" y="1185"/>
                    <a:pt x="5134" y="1201"/>
                    <a:pt x="5121" y="1216"/>
                  </a:cubicBezTo>
                  <a:cubicBezTo>
                    <a:pt x="5123" y="1181"/>
                    <a:pt x="5126" y="1146"/>
                    <a:pt x="5129" y="1111"/>
                  </a:cubicBezTo>
                  <a:cubicBezTo>
                    <a:pt x="5138" y="1099"/>
                    <a:pt x="5147" y="1087"/>
                    <a:pt x="5156" y="1075"/>
                  </a:cubicBezTo>
                  <a:cubicBezTo>
                    <a:pt x="5156" y="1066"/>
                    <a:pt x="5156" y="1058"/>
                    <a:pt x="5156" y="1049"/>
                  </a:cubicBezTo>
                  <a:cubicBezTo>
                    <a:pt x="5150" y="1039"/>
                    <a:pt x="5145" y="1028"/>
                    <a:pt x="5139" y="1018"/>
                  </a:cubicBezTo>
                  <a:cubicBezTo>
                    <a:pt x="5097" y="976"/>
                    <a:pt x="4980" y="1033"/>
                    <a:pt x="4947" y="1064"/>
                  </a:cubicBezTo>
                  <a:cubicBezTo>
                    <a:pt x="4929" y="1092"/>
                    <a:pt x="4910" y="1119"/>
                    <a:pt x="4891" y="1147"/>
                  </a:cubicBezTo>
                  <a:cubicBezTo>
                    <a:pt x="4879" y="1139"/>
                    <a:pt x="4870" y="1120"/>
                    <a:pt x="4864" y="1100"/>
                  </a:cubicBezTo>
                  <a:cubicBezTo>
                    <a:pt x="4865" y="1100"/>
                    <a:pt x="4866" y="1099"/>
                    <a:pt x="4867" y="1098"/>
                  </a:cubicBezTo>
                  <a:cubicBezTo>
                    <a:pt x="4875" y="1082"/>
                    <a:pt x="4889" y="1093"/>
                    <a:pt x="4891" y="1064"/>
                  </a:cubicBezTo>
                  <a:cubicBezTo>
                    <a:pt x="4886" y="1032"/>
                    <a:pt x="4879" y="1021"/>
                    <a:pt x="4872" y="995"/>
                  </a:cubicBezTo>
                  <a:cubicBezTo>
                    <a:pt x="4835" y="990"/>
                    <a:pt x="4803" y="976"/>
                    <a:pt x="4776" y="959"/>
                  </a:cubicBezTo>
                  <a:cubicBezTo>
                    <a:pt x="4773" y="931"/>
                    <a:pt x="4771" y="902"/>
                    <a:pt x="4769" y="874"/>
                  </a:cubicBezTo>
                  <a:cubicBezTo>
                    <a:pt x="4776" y="861"/>
                    <a:pt x="4783" y="848"/>
                    <a:pt x="4790" y="835"/>
                  </a:cubicBezTo>
                  <a:cubicBezTo>
                    <a:pt x="4825" y="798"/>
                    <a:pt x="4888" y="825"/>
                    <a:pt x="4930" y="807"/>
                  </a:cubicBezTo>
                  <a:cubicBezTo>
                    <a:pt x="4948" y="799"/>
                    <a:pt x="4977" y="772"/>
                    <a:pt x="5002" y="786"/>
                  </a:cubicBezTo>
                  <a:cubicBezTo>
                    <a:pt x="5019" y="795"/>
                    <a:pt x="5032" y="822"/>
                    <a:pt x="5051" y="827"/>
                  </a:cubicBezTo>
                  <a:cubicBezTo>
                    <a:pt x="5062" y="809"/>
                    <a:pt x="5062" y="779"/>
                    <a:pt x="5070" y="766"/>
                  </a:cubicBezTo>
                  <a:cubicBezTo>
                    <a:pt x="5085" y="740"/>
                    <a:pt x="5128" y="713"/>
                    <a:pt x="5156" y="717"/>
                  </a:cubicBezTo>
                  <a:cubicBezTo>
                    <a:pt x="5172" y="726"/>
                    <a:pt x="5188" y="736"/>
                    <a:pt x="5204" y="745"/>
                  </a:cubicBezTo>
                  <a:cubicBezTo>
                    <a:pt x="5240" y="759"/>
                    <a:pt x="5276" y="744"/>
                    <a:pt x="5308" y="763"/>
                  </a:cubicBezTo>
                  <a:cubicBezTo>
                    <a:pt x="5332" y="776"/>
                    <a:pt x="5444" y="847"/>
                    <a:pt x="5459" y="833"/>
                  </a:cubicBezTo>
                  <a:cubicBezTo>
                    <a:pt x="5461" y="827"/>
                    <a:pt x="5463" y="822"/>
                    <a:pt x="5466" y="817"/>
                  </a:cubicBezTo>
                  <a:cubicBezTo>
                    <a:pt x="5465" y="815"/>
                    <a:pt x="5464" y="812"/>
                    <a:pt x="5463" y="810"/>
                  </a:cubicBezTo>
                  <a:cubicBezTo>
                    <a:pt x="5451" y="793"/>
                    <a:pt x="5439" y="777"/>
                    <a:pt x="5427" y="760"/>
                  </a:cubicBezTo>
                  <a:cubicBezTo>
                    <a:pt x="5398" y="727"/>
                    <a:pt x="5377" y="714"/>
                    <a:pt x="5358" y="663"/>
                  </a:cubicBezTo>
                  <a:cubicBezTo>
                    <a:pt x="5361" y="651"/>
                    <a:pt x="5363" y="639"/>
                    <a:pt x="5366" y="627"/>
                  </a:cubicBezTo>
                  <a:cubicBezTo>
                    <a:pt x="5394" y="620"/>
                    <a:pt x="5411" y="592"/>
                    <a:pt x="5432" y="575"/>
                  </a:cubicBezTo>
                  <a:cubicBezTo>
                    <a:pt x="5457" y="567"/>
                    <a:pt x="5481" y="558"/>
                    <a:pt x="5506" y="549"/>
                  </a:cubicBezTo>
                  <a:cubicBezTo>
                    <a:pt x="5519" y="545"/>
                    <a:pt x="5533" y="541"/>
                    <a:pt x="5546" y="537"/>
                  </a:cubicBezTo>
                  <a:cubicBezTo>
                    <a:pt x="5578" y="549"/>
                    <a:pt x="5610" y="562"/>
                    <a:pt x="5643" y="575"/>
                  </a:cubicBezTo>
                  <a:cubicBezTo>
                    <a:pt x="5670" y="600"/>
                    <a:pt x="5683" y="662"/>
                    <a:pt x="5713" y="678"/>
                  </a:cubicBezTo>
                  <a:cubicBezTo>
                    <a:pt x="5715" y="661"/>
                    <a:pt x="5717" y="644"/>
                    <a:pt x="5719" y="627"/>
                  </a:cubicBezTo>
                  <a:cubicBezTo>
                    <a:pt x="5711" y="614"/>
                    <a:pt x="5673" y="538"/>
                    <a:pt x="5670" y="521"/>
                  </a:cubicBezTo>
                  <a:cubicBezTo>
                    <a:pt x="5674" y="511"/>
                    <a:pt x="5679" y="502"/>
                    <a:pt x="5683" y="493"/>
                  </a:cubicBezTo>
                  <a:cubicBezTo>
                    <a:pt x="5713" y="505"/>
                    <a:pt x="5742" y="517"/>
                    <a:pt x="5771" y="529"/>
                  </a:cubicBezTo>
                  <a:cubicBezTo>
                    <a:pt x="5788" y="532"/>
                    <a:pt x="5805" y="535"/>
                    <a:pt x="5821" y="539"/>
                  </a:cubicBezTo>
                  <a:cubicBezTo>
                    <a:pt x="5841" y="555"/>
                    <a:pt x="5850" y="595"/>
                    <a:pt x="5876" y="604"/>
                  </a:cubicBezTo>
                  <a:cubicBezTo>
                    <a:pt x="5877" y="568"/>
                    <a:pt x="5874" y="538"/>
                    <a:pt x="5868" y="508"/>
                  </a:cubicBezTo>
                  <a:cubicBezTo>
                    <a:pt x="5869" y="507"/>
                    <a:pt x="5869" y="506"/>
                    <a:pt x="5869" y="506"/>
                  </a:cubicBezTo>
                  <a:cubicBezTo>
                    <a:pt x="5900" y="507"/>
                    <a:pt x="5929" y="509"/>
                    <a:pt x="5959" y="511"/>
                  </a:cubicBezTo>
                  <a:cubicBezTo>
                    <a:pt x="5975" y="538"/>
                    <a:pt x="5990" y="566"/>
                    <a:pt x="6005" y="593"/>
                  </a:cubicBezTo>
                  <a:cubicBezTo>
                    <a:pt x="6011" y="593"/>
                    <a:pt x="6016" y="593"/>
                    <a:pt x="6021" y="593"/>
                  </a:cubicBezTo>
                  <a:cubicBezTo>
                    <a:pt x="6020" y="553"/>
                    <a:pt x="6014" y="527"/>
                    <a:pt x="6011" y="493"/>
                  </a:cubicBezTo>
                  <a:cubicBezTo>
                    <a:pt x="6082" y="472"/>
                    <a:pt x="6150" y="554"/>
                    <a:pt x="6217" y="575"/>
                  </a:cubicBezTo>
                  <a:cubicBezTo>
                    <a:pt x="6232" y="572"/>
                    <a:pt x="6248" y="568"/>
                    <a:pt x="6263" y="565"/>
                  </a:cubicBezTo>
                  <a:cubicBezTo>
                    <a:pt x="6296" y="565"/>
                    <a:pt x="6330" y="565"/>
                    <a:pt x="6363" y="565"/>
                  </a:cubicBezTo>
                  <a:cubicBezTo>
                    <a:pt x="6378" y="574"/>
                    <a:pt x="6393" y="582"/>
                    <a:pt x="6408" y="591"/>
                  </a:cubicBezTo>
                  <a:cubicBezTo>
                    <a:pt x="6422" y="594"/>
                    <a:pt x="6436" y="597"/>
                    <a:pt x="6449" y="601"/>
                  </a:cubicBezTo>
                  <a:cubicBezTo>
                    <a:pt x="6465" y="614"/>
                    <a:pt x="6480" y="627"/>
                    <a:pt x="6495" y="640"/>
                  </a:cubicBezTo>
                  <a:cubicBezTo>
                    <a:pt x="6512" y="640"/>
                    <a:pt x="6528" y="641"/>
                    <a:pt x="6545" y="642"/>
                  </a:cubicBezTo>
                  <a:cubicBezTo>
                    <a:pt x="6557" y="658"/>
                    <a:pt x="6569" y="675"/>
                    <a:pt x="6581" y="691"/>
                  </a:cubicBezTo>
                  <a:cubicBezTo>
                    <a:pt x="6577" y="706"/>
                    <a:pt x="6574" y="722"/>
                    <a:pt x="6570" y="737"/>
                  </a:cubicBezTo>
                  <a:cubicBezTo>
                    <a:pt x="6525" y="751"/>
                    <a:pt x="6504" y="807"/>
                    <a:pt x="6457" y="825"/>
                  </a:cubicBezTo>
                  <a:close/>
                  <a:moveTo>
                    <a:pt x="6941" y="480"/>
                  </a:moveTo>
                  <a:cubicBezTo>
                    <a:pt x="6940" y="468"/>
                    <a:pt x="6949" y="456"/>
                    <a:pt x="6954" y="447"/>
                  </a:cubicBezTo>
                  <a:cubicBezTo>
                    <a:pt x="6956" y="449"/>
                    <a:pt x="6954" y="450"/>
                    <a:pt x="6955" y="454"/>
                  </a:cubicBezTo>
                  <a:cubicBezTo>
                    <a:pt x="6962" y="470"/>
                    <a:pt x="6978" y="480"/>
                    <a:pt x="6982" y="498"/>
                  </a:cubicBezTo>
                  <a:cubicBezTo>
                    <a:pt x="6982" y="500"/>
                    <a:pt x="6981" y="502"/>
                    <a:pt x="6981" y="503"/>
                  </a:cubicBezTo>
                  <a:cubicBezTo>
                    <a:pt x="6970" y="511"/>
                    <a:pt x="6942" y="494"/>
                    <a:pt x="6941" y="480"/>
                  </a:cubicBezTo>
                  <a:close/>
                  <a:moveTo>
                    <a:pt x="7140" y="453"/>
                  </a:moveTo>
                  <a:cubicBezTo>
                    <a:pt x="7131" y="452"/>
                    <a:pt x="7128" y="443"/>
                    <a:pt x="7121" y="436"/>
                  </a:cubicBezTo>
                  <a:cubicBezTo>
                    <a:pt x="7101" y="416"/>
                    <a:pt x="7080" y="401"/>
                    <a:pt x="7072" y="355"/>
                  </a:cubicBezTo>
                  <a:cubicBezTo>
                    <a:pt x="7080" y="352"/>
                    <a:pt x="7093" y="337"/>
                    <a:pt x="7099" y="337"/>
                  </a:cubicBezTo>
                  <a:cubicBezTo>
                    <a:pt x="7109" y="336"/>
                    <a:pt x="7113" y="348"/>
                    <a:pt x="7119" y="355"/>
                  </a:cubicBezTo>
                  <a:cubicBezTo>
                    <a:pt x="7127" y="365"/>
                    <a:pt x="7142" y="377"/>
                    <a:pt x="7143" y="400"/>
                  </a:cubicBezTo>
                  <a:cubicBezTo>
                    <a:pt x="7142" y="411"/>
                    <a:pt x="7141" y="422"/>
                    <a:pt x="7139" y="433"/>
                  </a:cubicBezTo>
                  <a:cubicBezTo>
                    <a:pt x="7140" y="440"/>
                    <a:pt x="7140" y="447"/>
                    <a:pt x="7141" y="454"/>
                  </a:cubicBezTo>
                  <a:cubicBezTo>
                    <a:pt x="7140" y="454"/>
                    <a:pt x="7140" y="454"/>
                    <a:pt x="7140" y="453"/>
                  </a:cubicBezTo>
                  <a:close/>
                  <a:moveTo>
                    <a:pt x="8356" y="1205"/>
                  </a:moveTo>
                  <a:cubicBezTo>
                    <a:pt x="8350" y="1196"/>
                    <a:pt x="8344" y="1188"/>
                    <a:pt x="8338" y="1179"/>
                  </a:cubicBezTo>
                  <a:cubicBezTo>
                    <a:pt x="8331" y="1175"/>
                    <a:pt x="8324" y="1170"/>
                    <a:pt x="8317" y="1166"/>
                  </a:cubicBezTo>
                  <a:cubicBezTo>
                    <a:pt x="8314" y="1161"/>
                    <a:pt x="8311" y="1156"/>
                    <a:pt x="8308" y="1151"/>
                  </a:cubicBezTo>
                  <a:cubicBezTo>
                    <a:pt x="8300" y="1143"/>
                    <a:pt x="8290" y="1144"/>
                    <a:pt x="8284" y="1133"/>
                  </a:cubicBezTo>
                  <a:cubicBezTo>
                    <a:pt x="8277" y="1119"/>
                    <a:pt x="8280" y="1101"/>
                    <a:pt x="8279" y="1086"/>
                  </a:cubicBezTo>
                  <a:cubicBezTo>
                    <a:pt x="8291" y="1090"/>
                    <a:pt x="8295" y="1106"/>
                    <a:pt x="8303" y="1120"/>
                  </a:cubicBezTo>
                  <a:cubicBezTo>
                    <a:pt x="8317" y="1138"/>
                    <a:pt x="8331" y="1157"/>
                    <a:pt x="8345" y="1175"/>
                  </a:cubicBezTo>
                  <a:cubicBezTo>
                    <a:pt x="8350" y="1182"/>
                    <a:pt x="8359" y="1190"/>
                    <a:pt x="8360" y="1202"/>
                  </a:cubicBezTo>
                  <a:cubicBezTo>
                    <a:pt x="8359" y="1203"/>
                    <a:pt x="8359" y="1204"/>
                    <a:pt x="8358" y="1205"/>
                  </a:cubicBezTo>
                  <a:cubicBezTo>
                    <a:pt x="8358" y="1205"/>
                    <a:pt x="8357" y="1205"/>
                    <a:pt x="8356" y="1205"/>
                  </a:cubicBezTo>
                  <a:close/>
                  <a:moveTo>
                    <a:pt x="8434" y="1381"/>
                  </a:moveTo>
                  <a:cubicBezTo>
                    <a:pt x="8431" y="1379"/>
                    <a:pt x="8427" y="1375"/>
                    <a:pt x="8425" y="1371"/>
                  </a:cubicBezTo>
                  <a:cubicBezTo>
                    <a:pt x="8423" y="1368"/>
                    <a:pt x="8405" y="1320"/>
                    <a:pt x="8405" y="1320"/>
                  </a:cubicBezTo>
                  <a:cubicBezTo>
                    <a:pt x="8407" y="1309"/>
                    <a:pt x="8427" y="1293"/>
                    <a:pt x="8432" y="1277"/>
                  </a:cubicBezTo>
                  <a:cubicBezTo>
                    <a:pt x="8441" y="1291"/>
                    <a:pt x="8450" y="1326"/>
                    <a:pt x="8467" y="1323"/>
                  </a:cubicBezTo>
                  <a:cubicBezTo>
                    <a:pt x="8471" y="1318"/>
                    <a:pt x="8481" y="1297"/>
                    <a:pt x="8488" y="1307"/>
                  </a:cubicBezTo>
                  <a:cubicBezTo>
                    <a:pt x="8492" y="1314"/>
                    <a:pt x="8488" y="1323"/>
                    <a:pt x="8486" y="1328"/>
                  </a:cubicBezTo>
                  <a:cubicBezTo>
                    <a:pt x="8481" y="1337"/>
                    <a:pt x="8443" y="1379"/>
                    <a:pt x="8434" y="1381"/>
                  </a:cubicBezTo>
                  <a:close/>
                  <a:moveTo>
                    <a:pt x="8408" y="1473"/>
                  </a:moveTo>
                  <a:cubicBezTo>
                    <a:pt x="8395" y="1478"/>
                    <a:pt x="8371" y="1440"/>
                    <a:pt x="8383" y="1420"/>
                  </a:cubicBezTo>
                  <a:cubicBezTo>
                    <a:pt x="8383" y="1422"/>
                    <a:pt x="8383" y="1424"/>
                    <a:pt x="8383" y="1425"/>
                  </a:cubicBezTo>
                  <a:cubicBezTo>
                    <a:pt x="8389" y="1428"/>
                    <a:pt x="8395" y="1431"/>
                    <a:pt x="8401" y="1434"/>
                  </a:cubicBezTo>
                  <a:cubicBezTo>
                    <a:pt x="8418" y="1443"/>
                    <a:pt x="8421" y="1451"/>
                    <a:pt x="8408" y="1473"/>
                  </a:cubicBezTo>
                  <a:close/>
                  <a:moveTo>
                    <a:pt x="8560" y="2017"/>
                  </a:moveTo>
                  <a:cubicBezTo>
                    <a:pt x="8560" y="2018"/>
                    <a:pt x="8559" y="2018"/>
                    <a:pt x="8559" y="2018"/>
                  </a:cubicBezTo>
                  <a:cubicBezTo>
                    <a:pt x="8556" y="2024"/>
                    <a:pt x="8544" y="2041"/>
                    <a:pt x="8537" y="2041"/>
                  </a:cubicBezTo>
                  <a:cubicBezTo>
                    <a:pt x="8533" y="2039"/>
                    <a:pt x="8532" y="2032"/>
                    <a:pt x="8529" y="2029"/>
                  </a:cubicBezTo>
                  <a:cubicBezTo>
                    <a:pt x="8524" y="2024"/>
                    <a:pt x="8514" y="2022"/>
                    <a:pt x="8508" y="2021"/>
                  </a:cubicBezTo>
                  <a:cubicBezTo>
                    <a:pt x="8475" y="2016"/>
                    <a:pt x="8438" y="2027"/>
                    <a:pt x="8410" y="2014"/>
                  </a:cubicBezTo>
                  <a:cubicBezTo>
                    <a:pt x="8401" y="2010"/>
                    <a:pt x="8379" y="1997"/>
                    <a:pt x="8385" y="1978"/>
                  </a:cubicBezTo>
                  <a:cubicBezTo>
                    <a:pt x="8389" y="1965"/>
                    <a:pt x="8427" y="1950"/>
                    <a:pt x="8439" y="1940"/>
                  </a:cubicBezTo>
                  <a:cubicBezTo>
                    <a:pt x="8478" y="1926"/>
                    <a:pt x="8494" y="1963"/>
                    <a:pt x="8525" y="1965"/>
                  </a:cubicBezTo>
                  <a:cubicBezTo>
                    <a:pt x="8529" y="1963"/>
                    <a:pt x="8532" y="1963"/>
                    <a:pt x="8536" y="1962"/>
                  </a:cubicBezTo>
                  <a:cubicBezTo>
                    <a:pt x="8536" y="1964"/>
                    <a:pt x="8537" y="1967"/>
                    <a:pt x="8538" y="1969"/>
                  </a:cubicBezTo>
                  <a:cubicBezTo>
                    <a:pt x="8538" y="1969"/>
                    <a:pt x="8538" y="1969"/>
                    <a:pt x="8537" y="1969"/>
                  </a:cubicBezTo>
                  <a:cubicBezTo>
                    <a:pt x="8527" y="1977"/>
                    <a:pt x="8516" y="1984"/>
                    <a:pt x="8506" y="1991"/>
                  </a:cubicBezTo>
                  <a:cubicBezTo>
                    <a:pt x="8518" y="2009"/>
                    <a:pt x="8543" y="2009"/>
                    <a:pt x="8560" y="2017"/>
                  </a:cubicBezTo>
                  <a:close/>
                  <a:moveTo>
                    <a:pt x="8490" y="1872"/>
                  </a:moveTo>
                  <a:cubicBezTo>
                    <a:pt x="8489" y="1876"/>
                    <a:pt x="8489" y="1879"/>
                    <a:pt x="8488" y="1883"/>
                  </a:cubicBezTo>
                  <a:cubicBezTo>
                    <a:pt x="8477" y="1890"/>
                    <a:pt x="8465" y="1898"/>
                    <a:pt x="8453" y="1905"/>
                  </a:cubicBezTo>
                  <a:cubicBezTo>
                    <a:pt x="8446" y="1913"/>
                    <a:pt x="8439" y="1921"/>
                    <a:pt x="8431" y="1928"/>
                  </a:cubicBezTo>
                  <a:cubicBezTo>
                    <a:pt x="8421" y="1932"/>
                    <a:pt x="8411" y="1937"/>
                    <a:pt x="8402" y="1941"/>
                  </a:cubicBezTo>
                  <a:cubicBezTo>
                    <a:pt x="8392" y="1946"/>
                    <a:pt x="8382" y="1955"/>
                    <a:pt x="8372" y="1955"/>
                  </a:cubicBezTo>
                  <a:cubicBezTo>
                    <a:pt x="8371" y="1954"/>
                    <a:pt x="8371" y="1954"/>
                    <a:pt x="8370" y="1953"/>
                  </a:cubicBezTo>
                  <a:cubicBezTo>
                    <a:pt x="8370" y="1944"/>
                    <a:pt x="8379" y="1939"/>
                    <a:pt x="8385" y="1933"/>
                  </a:cubicBezTo>
                  <a:cubicBezTo>
                    <a:pt x="8399" y="1918"/>
                    <a:pt x="8413" y="1902"/>
                    <a:pt x="8426" y="1887"/>
                  </a:cubicBezTo>
                  <a:cubicBezTo>
                    <a:pt x="8444" y="1890"/>
                    <a:pt x="8468" y="1875"/>
                    <a:pt x="8490" y="1872"/>
                  </a:cubicBezTo>
                  <a:close/>
                  <a:moveTo>
                    <a:pt x="8326" y="1904"/>
                  </a:moveTo>
                  <a:cubicBezTo>
                    <a:pt x="8333" y="1897"/>
                    <a:pt x="8337" y="1876"/>
                    <a:pt x="8341" y="1866"/>
                  </a:cubicBezTo>
                  <a:cubicBezTo>
                    <a:pt x="8351" y="1862"/>
                    <a:pt x="8360" y="1859"/>
                    <a:pt x="8370" y="1856"/>
                  </a:cubicBezTo>
                  <a:cubicBezTo>
                    <a:pt x="8379" y="1855"/>
                    <a:pt x="8400" y="1858"/>
                    <a:pt x="8401" y="1873"/>
                  </a:cubicBezTo>
                  <a:cubicBezTo>
                    <a:pt x="8390" y="1883"/>
                    <a:pt x="8339" y="1909"/>
                    <a:pt x="8326" y="1904"/>
                  </a:cubicBezTo>
                  <a:close/>
                  <a:moveTo>
                    <a:pt x="8372" y="1675"/>
                  </a:moveTo>
                  <a:cubicBezTo>
                    <a:pt x="8372" y="1675"/>
                    <a:pt x="8372" y="1674"/>
                    <a:pt x="8372" y="1674"/>
                  </a:cubicBezTo>
                  <a:cubicBezTo>
                    <a:pt x="8372" y="1673"/>
                    <a:pt x="8371" y="1672"/>
                    <a:pt x="8371" y="1671"/>
                  </a:cubicBezTo>
                  <a:cubicBezTo>
                    <a:pt x="8371" y="1671"/>
                    <a:pt x="8371" y="1671"/>
                    <a:pt x="8370" y="1671"/>
                  </a:cubicBezTo>
                  <a:cubicBezTo>
                    <a:pt x="8371" y="1672"/>
                    <a:pt x="8371" y="1673"/>
                    <a:pt x="8372" y="1675"/>
                  </a:cubicBezTo>
                  <a:close/>
                  <a:moveTo>
                    <a:pt x="8701" y="2480"/>
                  </a:moveTo>
                  <a:cubicBezTo>
                    <a:pt x="8706" y="2483"/>
                    <a:pt x="8713" y="2488"/>
                    <a:pt x="8713" y="2497"/>
                  </a:cubicBezTo>
                  <a:cubicBezTo>
                    <a:pt x="8712" y="2499"/>
                    <a:pt x="8711" y="2500"/>
                    <a:pt x="8710" y="2502"/>
                  </a:cubicBezTo>
                  <a:cubicBezTo>
                    <a:pt x="8704" y="2507"/>
                    <a:pt x="8696" y="2504"/>
                    <a:pt x="8689" y="2505"/>
                  </a:cubicBezTo>
                  <a:cubicBezTo>
                    <a:pt x="8689" y="2505"/>
                    <a:pt x="8689" y="2505"/>
                    <a:pt x="8689" y="2505"/>
                  </a:cubicBezTo>
                  <a:cubicBezTo>
                    <a:pt x="8690" y="2506"/>
                    <a:pt x="8690" y="2506"/>
                    <a:pt x="8691" y="2506"/>
                  </a:cubicBezTo>
                  <a:cubicBezTo>
                    <a:pt x="8692" y="2510"/>
                    <a:pt x="8694" y="2512"/>
                    <a:pt x="8699" y="2510"/>
                  </a:cubicBezTo>
                  <a:cubicBezTo>
                    <a:pt x="8689" y="2532"/>
                    <a:pt x="8637" y="2557"/>
                    <a:pt x="8655" y="2590"/>
                  </a:cubicBezTo>
                  <a:cubicBezTo>
                    <a:pt x="8662" y="2598"/>
                    <a:pt x="8669" y="2606"/>
                    <a:pt x="8676" y="2615"/>
                  </a:cubicBezTo>
                  <a:cubicBezTo>
                    <a:pt x="8676" y="2615"/>
                    <a:pt x="8676" y="2615"/>
                    <a:pt x="8676" y="2615"/>
                  </a:cubicBezTo>
                  <a:cubicBezTo>
                    <a:pt x="8663" y="2612"/>
                    <a:pt x="8652" y="2627"/>
                    <a:pt x="8647" y="2637"/>
                  </a:cubicBezTo>
                  <a:cubicBezTo>
                    <a:pt x="8649" y="2650"/>
                    <a:pt x="8657" y="2651"/>
                    <a:pt x="8662" y="2660"/>
                  </a:cubicBezTo>
                  <a:cubicBezTo>
                    <a:pt x="8659" y="2679"/>
                    <a:pt x="8639" y="2676"/>
                    <a:pt x="8631" y="2691"/>
                  </a:cubicBezTo>
                  <a:cubicBezTo>
                    <a:pt x="8638" y="2692"/>
                    <a:pt x="8644" y="2701"/>
                    <a:pt x="8644" y="2713"/>
                  </a:cubicBezTo>
                  <a:cubicBezTo>
                    <a:pt x="8638" y="2725"/>
                    <a:pt x="8623" y="2730"/>
                    <a:pt x="8622" y="2745"/>
                  </a:cubicBezTo>
                  <a:cubicBezTo>
                    <a:pt x="8628" y="2755"/>
                    <a:pt x="8632" y="2767"/>
                    <a:pt x="8631" y="2784"/>
                  </a:cubicBezTo>
                  <a:cubicBezTo>
                    <a:pt x="8627" y="2786"/>
                    <a:pt x="8625" y="2788"/>
                    <a:pt x="8624" y="2792"/>
                  </a:cubicBezTo>
                  <a:cubicBezTo>
                    <a:pt x="8624" y="2796"/>
                    <a:pt x="8625" y="2800"/>
                    <a:pt x="8626" y="2804"/>
                  </a:cubicBezTo>
                  <a:cubicBezTo>
                    <a:pt x="8614" y="2808"/>
                    <a:pt x="8609" y="2816"/>
                    <a:pt x="8605" y="2825"/>
                  </a:cubicBezTo>
                  <a:cubicBezTo>
                    <a:pt x="8606" y="2830"/>
                    <a:pt x="8608" y="2833"/>
                    <a:pt x="8609" y="2836"/>
                  </a:cubicBezTo>
                  <a:cubicBezTo>
                    <a:pt x="8615" y="2851"/>
                    <a:pt x="8600" y="2847"/>
                    <a:pt x="8594" y="2855"/>
                  </a:cubicBezTo>
                  <a:cubicBezTo>
                    <a:pt x="8593" y="2857"/>
                    <a:pt x="8593" y="2861"/>
                    <a:pt x="8591" y="2864"/>
                  </a:cubicBezTo>
                  <a:cubicBezTo>
                    <a:pt x="8589" y="2864"/>
                    <a:pt x="8586" y="2864"/>
                    <a:pt x="8583" y="2864"/>
                  </a:cubicBezTo>
                  <a:cubicBezTo>
                    <a:pt x="8584" y="2881"/>
                    <a:pt x="8560" y="2912"/>
                    <a:pt x="8549" y="2923"/>
                  </a:cubicBezTo>
                  <a:cubicBezTo>
                    <a:pt x="8543" y="2929"/>
                    <a:pt x="8543" y="2938"/>
                    <a:pt x="8538" y="2944"/>
                  </a:cubicBezTo>
                  <a:cubicBezTo>
                    <a:pt x="8531" y="2950"/>
                    <a:pt x="8525" y="2955"/>
                    <a:pt x="8518" y="2960"/>
                  </a:cubicBezTo>
                  <a:cubicBezTo>
                    <a:pt x="8507" y="2971"/>
                    <a:pt x="8499" y="2986"/>
                    <a:pt x="8489" y="2997"/>
                  </a:cubicBezTo>
                  <a:cubicBezTo>
                    <a:pt x="8480" y="3002"/>
                    <a:pt x="8470" y="3008"/>
                    <a:pt x="8460" y="3014"/>
                  </a:cubicBezTo>
                  <a:cubicBezTo>
                    <a:pt x="8448" y="3026"/>
                    <a:pt x="8461" y="3049"/>
                    <a:pt x="8445" y="3058"/>
                  </a:cubicBezTo>
                  <a:cubicBezTo>
                    <a:pt x="8430" y="3067"/>
                    <a:pt x="8420" y="3047"/>
                    <a:pt x="8414" y="3036"/>
                  </a:cubicBezTo>
                  <a:cubicBezTo>
                    <a:pt x="8413" y="3038"/>
                    <a:pt x="8411" y="3040"/>
                    <a:pt x="8410" y="3042"/>
                  </a:cubicBezTo>
                  <a:cubicBezTo>
                    <a:pt x="8409" y="3064"/>
                    <a:pt x="8423" y="3077"/>
                    <a:pt x="8423" y="3098"/>
                  </a:cubicBezTo>
                  <a:cubicBezTo>
                    <a:pt x="8420" y="3107"/>
                    <a:pt x="8407" y="3114"/>
                    <a:pt x="8398" y="3112"/>
                  </a:cubicBezTo>
                  <a:cubicBezTo>
                    <a:pt x="8386" y="3085"/>
                    <a:pt x="8389" y="3101"/>
                    <a:pt x="8370" y="3099"/>
                  </a:cubicBezTo>
                  <a:cubicBezTo>
                    <a:pt x="8376" y="3111"/>
                    <a:pt x="8394" y="3115"/>
                    <a:pt x="8394" y="3133"/>
                  </a:cubicBezTo>
                  <a:cubicBezTo>
                    <a:pt x="8390" y="3143"/>
                    <a:pt x="8363" y="3152"/>
                    <a:pt x="8354" y="3151"/>
                  </a:cubicBezTo>
                  <a:cubicBezTo>
                    <a:pt x="8343" y="3149"/>
                    <a:pt x="8336" y="3137"/>
                    <a:pt x="8327" y="3133"/>
                  </a:cubicBezTo>
                  <a:cubicBezTo>
                    <a:pt x="8319" y="3130"/>
                    <a:pt x="8309" y="3134"/>
                    <a:pt x="8300" y="3134"/>
                  </a:cubicBezTo>
                  <a:cubicBezTo>
                    <a:pt x="8281" y="3134"/>
                    <a:pt x="8256" y="3120"/>
                    <a:pt x="8249" y="3097"/>
                  </a:cubicBezTo>
                  <a:cubicBezTo>
                    <a:pt x="8249" y="3097"/>
                    <a:pt x="8249" y="3097"/>
                    <a:pt x="8248" y="3098"/>
                  </a:cubicBezTo>
                  <a:cubicBezTo>
                    <a:pt x="8246" y="3103"/>
                    <a:pt x="8244" y="3108"/>
                    <a:pt x="8242" y="3113"/>
                  </a:cubicBezTo>
                  <a:cubicBezTo>
                    <a:pt x="8248" y="3126"/>
                    <a:pt x="8283" y="3134"/>
                    <a:pt x="8279" y="3161"/>
                  </a:cubicBezTo>
                  <a:cubicBezTo>
                    <a:pt x="8278" y="3166"/>
                    <a:pt x="8274" y="3167"/>
                    <a:pt x="8271" y="3170"/>
                  </a:cubicBezTo>
                  <a:cubicBezTo>
                    <a:pt x="8271" y="3170"/>
                    <a:pt x="8271" y="3170"/>
                    <a:pt x="8272" y="3170"/>
                  </a:cubicBezTo>
                  <a:cubicBezTo>
                    <a:pt x="8278" y="3172"/>
                    <a:pt x="8287" y="3169"/>
                    <a:pt x="8292" y="3174"/>
                  </a:cubicBezTo>
                  <a:cubicBezTo>
                    <a:pt x="8307" y="3190"/>
                    <a:pt x="8283" y="3224"/>
                    <a:pt x="8279" y="3236"/>
                  </a:cubicBezTo>
                  <a:cubicBezTo>
                    <a:pt x="8279" y="3242"/>
                    <a:pt x="8278" y="3249"/>
                    <a:pt x="8278" y="3255"/>
                  </a:cubicBezTo>
                  <a:cubicBezTo>
                    <a:pt x="8273" y="3274"/>
                    <a:pt x="8254" y="3279"/>
                    <a:pt x="8249" y="3290"/>
                  </a:cubicBezTo>
                  <a:cubicBezTo>
                    <a:pt x="8243" y="3306"/>
                    <a:pt x="8253" y="3322"/>
                    <a:pt x="8250" y="3338"/>
                  </a:cubicBezTo>
                  <a:cubicBezTo>
                    <a:pt x="8248" y="3349"/>
                    <a:pt x="8238" y="3357"/>
                    <a:pt x="8236" y="3369"/>
                  </a:cubicBezTo>
                  <a:cubicBezTo>
                    <a:pt x="8233" y="3380"/>
                    <a:pt x="8235" y="3407"/>
                    <a:pt x="8241" y="3418"/>
                  </a:cubicBezTo>
                  <a:cubicBezTo>
                    <a:pt x="8244" y="3422"/>
                    <a:pt x="8246" y="3426"/>
                    <a:pt x="8249" y="3430"/>
                  </a:cubicBezTo>
                  <a:cubicBezTo>
                    <a:pt x="8247" y="3447"/>
                    <a:pt x="8237" y="3456"/>
                    <a:pt x="8233" y="3471"/>
                  </a:cubicBezTo>
                  <a:cubicBezTo>
                    <a:pt x="8235" y="3470"/>
                    <a:pt x="8234" y="3470"/>
                    <a:pt x="8236" y="3471"/>
                  </a:cubicBezTo>
                  <a:cubicBezTo>
                    <a:pt x="8241" y="3479"/>
                    <a:pt x="8243" y="3499"/>
                    <a:pt x="8241" y="3509"/>
                  </a:cubicBezTo>
                  <a:cubicBezTo>
                    <a:pt x="8238" y="3520"/>
                    <a:pt x="8235" y="3532"/>
                    <a:pt x="8232" y="3543"/>
                  </a:cubicBezTo>
                  <a:cubicBezTo>
                    <a:pt x="8225" y="3568"/>
                    <a:pt x="8223" y="3594"/>
                    <a:pt x="8216" y="3618"/>
                  </a:cubicBezTo>
                  <a:cubicBezTo>
                    <a:pt x="8212" y="3630"/>
                    <a:pt x="8208" y="3645"/>
                    <a:pt x="8194" y="3646"/>
                  </a:cubicBezTo>
                  <a:cubicBezTo>
                    <a:pt x="8189" y="3643"/>
                    <a:pt x="8185" y="3633"/>
                    <a:pt x="8180" y="3628"/>
                  </a:cubicBezTo>
                  <a:cubicBezTo>
                    <a:pt x="8171" y="3629"/>
                    <a:pt x="8131" y="3625"/>
                    <a:pt x="8128" y="3639"/>
                  </a:cubicBezTo>
                  <a:cubicBezTo>
                    <a:pt x="8127" y="3662"/>
                    <a:pt x="8154" y="3655"/>
                    <a:pt x="8154" y="3674"/>
                  </a:cubicBezTo>
                  <a:cubicBezTo>
                    <a:pt x="8154" y="3685"/>
                    <a:pt x="8145" y="3693"/>
                    <a:pt x="8143" y="3702"/>
                  </a:cubicBezTo>
                  <a:cubicBezTo>
                    <a:pt x="8142" y="3715"/>
                    <a:pt x="8142" y="3728"/>
                    <a:pt x="8142" y="3740"/>
                  </a:cubicBezTo>
                  <a:cubicBezTo>
                    <a:pt x="8135" y="3764"/>
                    <a:pt x="8109" y="3748"/>
                    <a:pt x="8099" y="3744"/>
                  </a:cubicBezTo>
                  <a:cubicBezTo>
                    <a:pt x="8099" y="3744"/>
                    <a:pt x="8099" y="3744"/>
                    <a:pt x="8099" y="3744"/>
                  </a:cubicBezTo>
                  <a:cubicBezTo>
                    <a:pt x="8100" y="3746"/>
                    <a:pt x="8101" y="3748"/>
                    <a:pt x="8103" y="3750"/>
                  </a:cubicBezTo>
                  <a:cubicBezTo>
                    <a:pt x="8099" y="3767"/>
                    <a:pt x="8089" y="3793"/>
                    <a:pt x="8077" y="3805"/>
                  </a:cubicBezTo>
                  <a:cubicBezTo>
                    <a:pt x="8077" y="3805"/>
                    <a:pt x="8076" y="3805"/>
                    <a:pt x="8075" y="3805"/>
                  </a:cubicBezTo>
                  <a:cubicBezTo>
                    <a:pt x="8066" y="3803"/>
                    <a:pt x="8065" y="3784"/>
                    <a:pt x="8061" y="3776"/>
                  </a:cubicBezTo>
                  <a:cubicBezTo>
                    <a:pt x="8060" y="3777"/>
                    <a:pt x="8060" y="3777"/>
                    <a:pt x="8060" y="3777"/>
                  </a:cubicBezTo>
                  <a:cubicBezTo>
                    <a:pt x="8058" y="3792"/>
                    <a:pt x="8049" y="3818"/>
                    <a:pt x="8032" y="3821"/>
                  </a:cubicBezTo>
                  <a:cubicBezTo>
                    <a:pt x="8039" y="3834"/>
                    <a:pt x="8037" y="3850"/>
                    <a:pt x="8038" y="3865"/>
                  </a:cubicBezTo>
                  <a:cubicBezTo>
                    <a:pt x="8037" y="3865"/>
                    <a:pt x="8037" y="3865"/>
                    <a:pt x="8037" y="3865"/>
                  </a:cubicBezTo>
                  <a:cubicBezTo>
                    <a:pt x="8029" y="3866"/>
                    <a:pt x="8019" y="3869"/>
                    <a:pt x="8015" y="3862"/>
                  </a:cubicBezTo>
                  <a:cubicBezTo>
                    <a:pt x="8006" y="3851"/>
                    <a:pt x="8019" y="3835"/>
                    <a:pt x="8016" y="3822"/>
                  </a:cubicBezTo>
                  <a:cubicBezTo>
                    <a:pt x="8015" y="3818"/>
                    <a:pt x="8013" y="3814"/>
                    <a:pt x="8011" y="3809"/>
                  </a:cubicBezTo>
                  <a:cubicBezTo>
                    <a:pt x="8012" y="3795"/>
                    <a:pt x="8022" y="3780"/>
                    <a:pt x="8025" y="3767"/>
                  </a:cubicBezTo>
                  <a:cubicBezTo>
                    <a:pt x="8031" y="3746"/>
                    <a:pt x="8032" y="3724"/>
                    <a:pt x="8039" y="3704"/>
                  </a:cubicBezTo>
                  <a:cubicBezTo>
                    <a:pt x="8021" y="3718"/>
                    <a:pt x="8003" y="3712"/>
                    <a:pt x="7992" y="3708"/>
                  </a:cubicBezTo>
                  <a:cubicBezTo>
                    <a:pt x="7996" y="3722"/>
                    <a:pt x="8002" y="3739"/>
                    <a:pt x="7991" y="3748"/>
                  </a:cubicBezTo>
                  <a:cubicBezTo>
                    <a:pt x="7992" y="3749"/>
                    <a:pt x="7992" y="3750"/>
                    <a:pt x="7993" y="3750"/>
                  </a:cubicBezTo>
                  <a:cubicBezTo>
                    <a:pt x="7995" y="3750"/>
                    <a:pt x="7997" y="3750"/>
                    <a:pt x="7999" y="3751"/>
                  </a:cubicBezTo>
                  <a:cubicBezTo>
                    <a:pt x="7993" y="3766"/>
                    <a:pt x="7983" y="3784"/>
                    <a:pt x="7974" y="3797"/>
                  </a:cubicBezTo>
                  <a:cubicBezTo>
                    <a:pt x="7970" y="3801"/>
                    <a:pt x="7961" y="3808"/>
                    <a:pt x="7961" y="3815"/>
                  </a:cubicBezTo>
                  <a:cubicBezTo>
                    <a:pt x="7959" y="3836"/>
                    <a:pt x="8016" y="3840"/>
                    <a:pt x="7988" y="3883"/>
                  </a:cubicBezTo>
                  <a:cubicBezTo>
                    <a:pt x="7987" y="3879"/>
                    <a:pt x="7983" y="3879"/>
                    <a:pt x="7980" y="3882"/>
                  </a:cubicBezTo>
                  <a:cubicBezTo>
                    <a:pt x="7972" y="3891"/>
                    <a:pt x="7975" y="3907"/>
                    <a:pt x="7968" y="3917"/>
                  </a:cubicBezTo>
                  <a:cubicBezTo>
                    <a:pt x="7961" y="3927"/>
                    <a:pt x="7940" y="3931"/>
                    <a:pt x="7933" y="3924"/>
                  </a:cubicBezTo>
                  <a:cubicBezTo>
                    <a:pt x="7932" y="3920"/>
                    <a:pt x="7930" y="3917"/>
                    <a:pt x="7928" y="3913"/>
                  </a:cubicBezTo>
                  <a:cubicBezTo>
                    <a:pt x="7925" y="3912"/>
                    <a:pt x="7923" y="3911"/>
                    <a:pt x="7921" y="3911"/>
                  </a:cubicBezTo>
                  <a:cubicBezTo>
                    <a:pt x="7915" y="3904"/>
                    <a:pt x="7913" y="3898"/>
                    <a:pt x="7906" y="3895"/>
                  </a:cubicBezTo>
                  <a:cubicBezTo>
                    <a:pt x="7905" y="3895"/>
                    <a:pt x="7905" y="3895"/>
                    <a:pt x="7905" y="3896"/>
                  </a:cubicBezTo>
                  <a:cubicBezTo>
                    <a:pt x="7908" y="3910"/>
                    <a:pt x="7912" y="3925"/>
                    <a:pt x="7915" y="3939"/>
                  </a:cubicBezTo>
                  <a:cubicBezTo>
                    <a:pt x="7915" y="3940"/>
                    <a:pt x="7915" y="3940"/>
                    <a:pt x="7915" y="3940"/>
                  </a:cubicBezTo>
                  <a:cubicBezTo>
                    <a:pt x="7912" y="3940"/>
                    <a:pt x="7913" y="3942"/>
                    <a:pt x="7911" y="3941"/>
                  </a:cubicBezTo>
                  <a:cubicBezTo>
                    <a:pt x="7901" y="3940"/>
                    <a:pt x="7898" y="3929"/>
                    <a:pt x="7892" y="3920"/>
                  </a:cubicBezTo>
                  <a:cubicBezTo>
                    <a:pt x="7891" y="3920"/>
                    <a:pt x="7890" y="3920"/>
                    <a:pt x="7890" y="3920"/>
                  </a:cubicBezTo>
                  <a:cubicBezTo>
                    <a:pt x="7889" y="3921"/>
                    <a:pt x="7888" y="3922"/>
                    <a:pt x="7887" y="3923"/>
                  </a:cubicBezTo>
                  <a:cubicBezTo>
                    <a:pt x="7883" y="3957"/>
                    <a:pt x="7886" y="3963"/>
                    <a:pt x="7853" y="3969"/>
                  </a:cubicBezTo>
                  <a:cubicBezTo>
                    <a:pt x="7853" y="3969"/>
                    <a:pt x="7853" y="3970"/>
                    <a:pt x="7853" y="3970"/>
                  </a:cubicBezTo>
                  <a:cubicBezTo>
                    <a:pt x="7853" y="3970"/>
                    <a:pt x="7853" y="3970"/>
                    <a:pt x="7854" y="3969"/>
                  </a:cubicBezTo>
                  <a:cubicBezTo>
                    <a:pt x="7866" y="3976"/>
                    <a:pt x="7883" y="3973"/>
                    <a:pt x="7892" y="3984"/>
                  </a:cubicBezTo>
                  <a:cubicBezTo>
                    <a:pt x="7907" y="4000"/>
                    <a:pt x="7896" y="4047"/>
                    <a:pt x="7888" y="4059"/>
                  </a:cubicBezTo>
                  <a:cubicBezTo>
                    <a:pt x="7883" y="4066"/>
                    <a:pt x="7872" y="4073"/>
                    <a:pt x="7866" y="4077"/>
                  </a:cubicBezTo>
                  <a:cubicBezTo>
                    <a:pt x="7835" y="4073"/>
                    <a:pt x="7842" y="4044"/>
                    <a:pt x="7799" y="4077"/>
                  </a:cubicBezTo>
                  <a:cubicBezTo>
                    <a:pt x="7802" y="4079"/>
                    <a:pt x="7806" y="4082"/>
                    <a:pt x="7809" y="4085"/>
                  </a:cubicBezTo>
                  <a:cubicBezTo>
                    <a:pt x="7809" y="4128"/>
                    <a:pt x="7832" y="4109"/>
                    <a:pt x="7851" y="4126"/>
                  </a:cubicBezTo>
                  <a:cubicBezTo>
                    <a:pt x="7854" y="4130"/>
                    <a:pt x="7857" y="4134"/>
                    <a:pt x="7860" y="4138"/>
                  </a:cubicBezTo>
                  <a:cubicBezTo>
                    <a:pt x="7863" y="4145"/>
                    <a:pt x="7865" y="4152"/>
                    <a:pt x="7867" y="4159"/>
                  </a:cubicBezTo>
                  <a:cubicBezTo>
                    <a:pt x="7869" y="4163"/>
                    <a:pt x="7873" y="4159"/>
                    <a:pt x="7875" y="4166"/>
                  </a:cubicBezTo>
                  <a:cubicBezTo>
                    <a:pt x="7874" y="4177"/>
                    <a:pt x="7876" y="4189"/>
                    <a:pt x="7868" y="4194"/>
                  </a:cubicBezTo>
                  <a:cubicBezTo>
                    <a:pt x="7872" y="4204"/>
                    <a:pt x="7883" y="4205"/>
                    <a:pt x="7884" y="4219"/>
                  </a:cubicBezTo>
                  <a:cubicBezTo>
                    <a:pt x="7873" y="4229"/>
                    <a:pt x="7866" y="4217"/>
                    <a:pt x="7853" y="4226"/>
                  </a:cubicBezTo>
                  <a:cubicBezTo>
                    <a:pt x="7841" y="4233"/>
                    <a:pt x="7833" y="4247"/>
                    <a:pt x="7821" y="4255"/>
                  </a:cubicBezTo>
                  <a:cubicBezTo>
                    <a:pt x="7814" y="4261"/>
                    <a:pt x="7807" y="4266"/>
                    <a:pt x="7799" y="4271"/>
                  </a:cubicBezTo>
                  <a:cubicBezTo>
                    <a:pt x="7810" y="4277"/>
                    <a:pt x="7820" y="4283"/>
                    <a:pt x="7831" y="4290"/>
                  </a:cubicBezTo>
                  <a:cubicBezTo>
                    <a:pt x="7836" y="4291"/>
                    <a:pt x="7846" y="4288"/>
                    <a:pt x="7849" y="4293"/>
                  </a:cubicBezTo>
                  <a:cubicBezTo>
                    <a:pt x="7852" y="4298"/>
                    <a:pt x="7855" y="4302"/>
                    <a:pt x="7857" y="4308"/>
                  </a:cubicBezTo>
                  <a:cubicBezTo>
                    <a:pt x="7862" y="4313"/>
                    <a:pt x="7867" y="4319"/>
                    <a:pt x="7872" y="4324"/>
                  </a:cubicBezTo>
                  <a:cubicBezTo>
                    <a:pt x="7877" y="4330"/>
                    <a:pt x="7891" y="4347"/>
                    <a:pt x="7885" y="4361"/>
                  </a:cubicBezTo>
                  <a:cubicBezTo>
                    <a:pt x="7883" y="4368"/>
                    <a:pt x="7870" y="4371"/>
                    <a:pt x="7864" y="4371"/>
                  </a:cubicBezTo>
                  <a:cubicBezTo>
                    <a:pt x="7855" y="4372"/>
                    <a:pt x="7846" y="4372"/>
                    <a:pt x="7836" y="4372"/>
                  </a:cubicBezTo>
                  <a:cubicBezTo>
                    <a:pt x="7827" y="4371"/>
                    <a:pt x="7820" y="4366"/>
                    <a:pt x="7810" y="4366"/>
                  </a:cubicBezTo>
                  <a:cubicBezTo>
                    <a:pt x="7810" y="4366"/>
                    <a:pt x="7810" y="4366"/>
                    <a:pt x="7810" y="4366"/>
                  </a:cubicBezTo>
                  <a:cubicBezTo>
                    <a:pt x="7813" y="4371"/>
                    <a:pt x="7817" y="4379"/>
                    <a:pt x="7822" y="4381"/>
                  </a:cubicBezTo>
                  <a:cubicBezTo>
                    <a:pt x="7826" y="4381"/>
                    <a:pt x="7830" y="4380"/>
                    <a:pt x="7834" y="4380"/>
                  </a:cubicBezTo>
                  <a:cubicBezTo>
                    <a:pt x="7846" y="4382"/>
                    <a:pt x="7860" y="4394"/>
                    <a:pt x="7874" y="4380"/>
                  </a:cubicBezTo>
                  <a:cubicBezTo>
                    <a:pt x="7875" y="4391"/>
                    <a:pt x="7878" y="4401"/>
                    <a:pt x="7875" y="4410"/>
                  </a:cubicBezTo>
                  <a:cubicBezTo>
                    <a:pt x="7870" y="4414"/>
                    <a:pt x="7859" y="4413"/>
                    <a:pt x="7855" y="4418"/>
                  </a:cubicBezTo>
                  <a:cubicBezTo>
                    <a:pt x="7851" y="4424"/>
                    <a:pt x="7852" y="4435"/>
                    <a:pt x="7848" y="4440"/>
                  </a:cubicBezTo>
                  <a:cubicBezTo>
                    <a:pt x="7842" y="4450"/>
                    <a:pt x="7833" y="4443"/>
                    <a:pt x="7826" y="4447"/>
                  </a:cubicBezTo>
                  <a:cubicBezTo>
                    <a:pt x="7825" y="4448"/>
                    <a:pt x="7825" y="4449"/>
                    <a:pt x="7825" y="4450"/>
                  </a:cubicBezTo>
                  <a:cubicBezTo>
                    <a:pt x="7831" y="4459"/>
                    <a:pt x="7839" y="4461"/>
                    <a:pt x="7844" y="4470"/>
                  </a:cubicBezTo>
                  <a:cubicBezTo>
                    <a:pt x="7845" y="4477"/>
                    <a:pt x="7842" y="4481"/>
                    <a:pt x="7837" y="4485"/>
                  </a:cubicBezTo>
                  <a:cubicBezTo>
                    <a:pt x="7827" y="4485"/>
                    <a:pt x="7822" y="4478"/>
                    <a:pt x="7812" y="4477"/>
                  </a:cubicBezTo>
                  <a:cubicBezTo>
                    <a:pt x="7812" y="4477"/>
                    <a:pt x="7811" y="4477"/>
                    <a:pt x="7811" y="4478"/>
                  </a:cubicBezTo>
                  <a:cubicBezTo>
                    <a:pt x="7810" y="4491"/>
                    <a:pt x="7827" y="4503"/>
                    <a:pt x="7834" y="4511"/>
                  </a:cubicBezTo>
                  <a:cubicBezTo>
                    <a:pt x="7835" y="4515"/>
                    <a:pt x="7833" y="4516"/>
                    <a:pt x="7832" y="4519"/>
                  </a:cubicBezTo>
                  <a:cubicBezTo>
                    <a:pt x="7832" y="4520"/>
                    <a:pt x="7832" y="4521"/>
                    <a:pt x="7832" y="4522"/>
                  </a:cubicBezTo>
                  <a:cubicBezTo>
                    <a:pt x="7820" y="4526"/>
                    <a:pt x="7797" y="4511"/>
                    <a:pt x="7789" y="4504"/>
                  </a:cubicBezTo>
                  <a:cubicBezTo>
                    <a:pt x="7789" y="4504"/>
                    <a:pt x="7789" y="4505"/>
                    <a:pt x="7790" y="4505"/>
                  </a:cubicBezTo>
                  <a:cubicBezTo>
                    <a:pt x="7781" y="4526"/>
                    <a:pt x="7797" y="4541"/>
                    <a:pt x="7803" y="4555"/>
                  </a:cubicBezTo>
                  <a:cubicBezTo>
                    <a:pt x="7804" y="4561"/>
                    <a:pt x="7805" y="4567"/>
                    <a:pt x="7807" y="4572"/>
                  </a:cubicBezTo>
                  <a:cubicBezTo>
                    <a:pt x="7808" y="4576"/>
                    <a:pt x="7810" y="4580"/>
                    <a:pt x="7812" y="4583"/>
                  </a:cubicBezTo>
                  <a:cubicBezTo>
                    <a:pt x="7804" y="4592"/>
                    <a:pt x="7793" y="4596"/>
                    <a:pt x="7784" y="4604"/>
                  </a:cubicBezTo>
                  <a:cubicBezTo>
                    <a:pt x="7774" y="4616"/>
                    <a:pt x="7764" y="4627"/>
                    <a:pt x="7754" y="4640"/>
                  </a:cubicBezTo>
                  <a:cubicBezTo>
                    <a:pt x="7759" y="4648"/>
                    <a:pt x="7759" y="4667"/>
                    <a:pt x="7764" y="4677"/>
                  </a:cubicBezTo>
                  <a:cubicBezTo>
                    <a:pt x="7770" y="4688"/>
                    <a:pt x="7786" y="4687"/>
                    <a:pt x="7795" y="4694"/>
                  </a:cubicBezTo>
                  <a:cubicBezTo>
                    <a:pt x="7795" y="4695"/>
                    <a:pt x="7795" y="4696"/>
                    <a:pt x="7795" y="4697"/>
                  </a:cubicBezTo>
                  <a:cubicBezTo>
                    <a:pt x="7795" y="4698"/>
                    <a:pt x="7794" y="4698"/>
                    <a:pt x="7794" y="4698"/>
                  </a:cubicBezTo>
                  <a:cubicBezTo>
                    <a:pt x="7781" y="4710"/>
                    <a:pt x="7754" y="4681"/>
                    <a:pt x="7736" y="4686"/>
                  </a:cubicBezTo>
                  <a:cubicBezTo>
                    <a:pt x="7751" y="4709"/>
                    <a:pt x="7773" y="4719"/>
                    <a:pt x="7796" y="4726"/>
                  </a:cubicBezTo>
                  <a:cubicBezTo>
                    <a:pt x="7797" y="4755"/>
                    <a:pt x="7812" y="4769"/>
                    <a:pt x="7818" y="4790"/>
                  </a:cubicBezTo>
                  <a:cubicBezTo>
                    <a:pt x="7813" y="4808"/>
                    <a:pt x="7803" y="4835"/>
                    <a:pt x="7783" y="4841"/>
                  </a:cubicBezTo>
                  <a:cubicBezTo>
                    <a:pt x="7784" y="4843"/>
                    <a:pt x="7784" y="4845"/>
                    <a:pt x="7785" y="4847"/>
                  </a:cubicBezTo>
                  <a:cubicBezTo>
                    <a:pt x="7791" y="4851"/>
                    <a:pt x="7802" y="4843"/>
                    <a:pt x="7811" y="4841"/>
                  </a:cubicBezTo>
                  <a:cubicBezTo>
                    <a:pt x="7809" y="4845"/>
                    <a:pt x="7807" y="4849"/>
                    <a:pt x="7805" y="4853"/>
                  </a:cubicBezTo>
                  <a:cubicBezTo>
                    <a:pt x="7800" y="4867"/>
                    <a:pt x="7802" y="4878"/>
                    <a:pt x="7793" y="4888"/>
                  </a:cubicBezTo>
                  <a:cubicBezTo>
                    <a:pt x="7798" y="4897"/>
                    <a:pt x="7794" y="4933"/>
                    <a:pt x="7790" y="4938"/>
                  </a:cubicBezTo>
                  <a:cubicBezTo>
                    <a:pt x="7789" y="4940"/>
                    <a:pt x="7787" y="4942"/>
                    <a:pt x="7783" y="4943"/>
                  </a:cubicBezTo>
                  <a:cubicBezTo>
                    <a:pt x="7773" y="4933"/>
                    <a:pt x="7751" y="4927"/>
                    <a:pt x="7744" y="4948"/>
                  </a:cubicBezTo>
                  <a:cubicBezTo>
                    <a:pt x="7743" y="4952"/>
                    <a:pt x="7740" y="4958"/>
                    <a:pt x="7742" y="4964"/>
                  </a:cubicBezTo>
                  <a:cubicBezTo>
                    <a:pt x="7748" y="4983"/>
                    <a:pt x="7775" y="4969"/>
                    <a:pt x="7785" y="4981"/>
                  </a:cubicBezTo>
                  <a:cubicBezTo>
                    <a:pt x="7785" y="4982"/>
                    <a:pt x="7785" y="4984"/>
                    <a:pt x="7785" y="4985"/>
                  </a:cubicBezTo>
                  <a:cubicBezTo>
                    <a:pt x="7763" y="5003"/>
                    <a:pt x="7781" y="5008"/>
                    <a:pt x="7773" y="5032"/>
                  </a:cubicBezTo>
                  <a:cubicBezTo>
                    <a:pt x="7768" y="5036"/>
                    <a:pt x="7759" y="5039"/>
                    <a:pt x="7752" y="5044"/>
                  </a:cubicBezTo>
                  <a:cubicBezTo>
                    <a:pt x="7753" y="5044"/>
                    <a:pt x="7753" y="5045"/>
                    <a:pt x="7754" y="5046"/>
                  </a:cubicBezTo>
                  <a:cubicBezTo>
                    <a:pt x="7760" y="5046"/>
                    <a:pt x="7768" y="5050"/>
                    <a:pt x="7772" y="5055"/>
                  </a:cubicBezTo>
                  <a:cubicBezTo>
                    <a:pt x="7760" y="5058"/>
                    <a:pt x="7747" y="5063"/>
                    <a:pt x="7733" y="5068"/>
                  </a:cubicBezTo>
                  <a:cubicBezTo>
                    <a:pt x="7736" y="5083"/>
                    <a:pt x="7752" y="5096"/>
                    <a:pt x="7762" y="5095"/>
                  </a:cubicBezTo>
                  <a:cubicBezTo>
                    <a:pt x="7772" y="5095"/>
                    <a:pt x="7777" y="5084"/>
                    <a:pt x="7784" y="5080"/>
                  </a:cubicBezTo>
                  <a:cubicBezTo>
                    <a:pt x="7789" y="5080"/>
                    <a:pt x="7793" y="5080"/>
                    <a:pt x="7798" y="5080"/>
                  </a:cubicBezTo>
                  <a:cubicBezTo>
                    <a:pt x="7798" y="5106"/>
                    <a:pt x="7743" y="5142"/>
                    <a:pt x="7714" y="5153"/>
                  </a:cubicBezTo>
                  <a:cubicBezTo>
                    <a:pt x="7717" y="5169"/>
                    <a:pt x="7731" y="5182"/>
                    <a:pt x="7745" y="5170"/>
                  </a:cubicBezTo>
                  <a:cubicBezTo>
                    <a:pt x="7751" y="5165"/>
                    <a:pt x="7755" y="5158"/>
                    <a:pt x="7764" y="5153"/>
                  </a:cubicBezTo>
                  <a:cubicBezTo>
                    <a:pt x="7758" y="5176"/>
                    <a:pt x="7785" y="5168"/>
                    <a:pt x="7778" y="5203"/>
                  </a:cubicBezTo>
                  <a:cubicBezTo>
                    <a:pt x="7777" y="5208"/>
                    <a:pt x="7776" y="5213"/>
                    <a:pt x="7773" y="5217"/>
                  </a:cubicBezTo>
                  <a:cubicBezTo>
                    <a:pt x="7766" y="5226"/>
                    <a:pt x="7756" y="5218"/>
                    <a:pt x="7750" y="5218"/>
                  </a:cubicBezTo>
                  <a:cubicBezTo>
                    <a:pt x="7742" y="5218"/>
                    <a:pt x="7734" y="5219"/>
                    <a:pt x="7725" y="5219"/>
                  </a:cubicBezTo>
                  <a:cubicBezTo>
                    <a:pt x="7712" y="5218"/>
                    <a:pt x="7696" y="5204"/>
                    <a:pt x="7679" y="5212"/>
                  </a:cubicBezTo>
                  <a:cubicBezTo>
                    <a:pt x="7665" y="5219"/>
                    <a:pt x="7668" y="5258"/>
                    <a:pt x="7656" y="5269"/>
                  </a:cubicBezTo>
                  <a:cubicBezTo>
                    <a:pt x="7654" y="5269"/>
                    <a:pt x="7653" y="5270"/>
                    <a:pt x="7652" y="5271"/>
                  </a:cubicBezTo>
                  <a:cubicBezTo>
                    <a:pt x="7644" y="5266"/>
                    <a:pt x="7641" y="5250"/>
                    <a:pt x="7632" y="5249"/>
                  </a:cubicBezTo>
                  <a:cubicBezTo>
                    <a:pt x="7618" y="5248"/>
                    <a:pt x="7606" y="5267"/>
                    <a:pt x="7595" y="5264"/>
                  </a:cubicBezTo>
                  <a:cubicBezTo>
                    <a:pt x="7582" y="5235"/>
                    <a:pt x="7623" y="5208"/>
                    <a:pt x="7612" y="5190"/>
                  </a:cubicBezTo>
                  <a:cubicBezTo>
                    <a:pt x="7610" y="5191"/>
                    <a:pt x="7609" y="5191"/>
                    <a:pt x="7608" y="5191"/>
                  </a:cubicBezTo>
                  <a:cubicBezTo>
                    <a:pt x="7612" y="5175"/>
                    <a:pt x="7617" y="5158"/>
                    <a:pt x="7621" y="5141"/>
                  </a:cubicBezTo>
                  <a:cubicBezTo>
                    <a:pt x="7616" y="5146"/>
                    <a:pt x="7610" y="5152"/>
                    <a:pt x="7608" y="5158"/>
                  </a:cubicBezTo>
                  <a:cubicBezTo>
                    <a:pt x="7604" y="5168"/>
                    <a:pt x="7597" y="5199"/>
                    <a:pt x="7585" y="5197"/>
                  </a:cubicBezTo>
                  <a:cubicBezTo>
                    <a:pt x="7576" y="5174"/>
                    <a:pt x="7591" y="5161"/>
                    <a:pt x="7591" y="5143"/>
                  </a:cubicBezTo>
                  <a:cubicBezTo>
                    <a:pt x="7592" y="5130"/>
                    <a:pt x="7579" y="5127"/>
                    <a:pt x="7570" y="5133"/>
                  </a:cubicBezTo>
                  <a:cubicBezTo>
                    <a:pt x="7562" y="5146"/>
                    <a:pt x="7568" y="5176"/>
                    <a:pt x="7552" y="5184"/>
                  </a:cubicBezTo>
                  <a:cubicBezTo>
                    <a:pt x="7552" y="5184"/>
                    <a:pt x="7551" y="5183"/>
                    <a:pt x="7551" y="5183"/>
                  </a:cubicBezTo>
                  <a:cubicBezTo>
                    <a:pt x="7548" y="5175"/>
                    <a:pt x="7545" y="5169"/>
                    <a:pt x="7541" y="5164"/>
                  </a:cubicBezTo>
                  <a:cubicBezTo>
                    <a:pt x="7534" y="5165"/>
                    <a:pt x="7529" y="5171"/>
                    <a:pt x="7523" y="5171"/>
                  </a:cubicBezTo>
                  <a:cubicBezTo>
                    <a:pt x="7523" y="5171"/>
                    <a:pt x="7522" y="5171"/>
                    <a:pt x="7522" y="5170"/>
                  </a:cubicBezTo>
                  <a:cubicBezTo>
                    <a:pt x="7530" y="5160"/>
                    <a:pt x="7537" y="5150"/>
                    <a:pt x="7545" y="5140"/>
                  </a:cubicBezTo>
                  <a:cubicBezTo>
                    <a:pt x="7548" y="5134"/>
                    <a:pt x="7548" y="5123"/>
                    <a:pt x="7552" y="5117"/>
                  </a:cubicBezTo>
                  <a:cubicBezTo>
                    <a:pt x="7558" y="5108"/>
                    <a:pt x="7571" y="5103"/>
                    <a:pt x="7570" y="5089"/>
                  </a:cubicBezTo>
                  <a:cubicBezTo>
                    <a:pt x="7570" y="5080"/>
                    <a:pt x="7562" y="5077"/>
                    <a:pt x="7559" y="5073"/>
                  </a:cubicBezTo>
                  <a:cubicBezTo>
                    <a:pt x="7556" y="5067"/>
                    <a:pt x="7554" y="5059"/>
                    <a:pt x="7552" y="5050"/>
                  </a:cubicBezTo>
                  <a:cubicBezTo>
                    <a:pt x="7547" y="5058"/>
                    <a:pt x="7542" y="5065"/>
                    <a:pt x="7537" y="5073"/>
                  </a:cubicBezTo>
                  <a:cubicBezTo>
                    <a:pt x="7532" y="5077"/>
                    <a:pt x="7526" y="5074"/>
                    <a:pt x="7522" y="5078"/>
                  </a:cubicBezTo>
                  <a:cubicBezTo>
                    <a:pt x="7514" y="5083"/>
                    <a:pt x="7510" y="5094"/>
                    <a:pt x="7506" y="5102"/>
                  </a:cubicBezTo>
                  <a:cubicBezTo>
                    <a:pt x="7508" y="5085"/>
                    <a:pt x="7525" y="5059"/>
                    <a:pt x="7532" y="5045"/>
                  </a:cubicBezTo>
                  <a:cubicBezTo>
                    <a:pt x="7530" y="5041"/>
                    <a:pt x="7528" y="5040"/>
                    <a:pt x="7526" y="5037"/>
                  </a:cubicBezTo>
                  <a:cubicBezTo>
                    <a:pt x="7520" y="5028"/>
                    <a:pt x="7521" y="5017"/>
                    <a:pt x="7513" y="5012"/>
                  </a:cubicBezTo>
                  <a:cubicBezTo>
                    <a:pt x="7498" y="5023"/>
                    <a:pt x="7484" y="5037"/>
                    <a:pt x="7504" y="5051"/>
                  </a:cubicBezTo>
                  <a:cubicBezTo>
                    <a:pt x="7507" y="5066"/>
                    <a:pt x="7493" y="5077"/>
                    <a:pt x="7480" y="5076"/>
                  </a:cubicBezTo>
                  <a:cubicBezTo>
                    <a:pt x="7480" y="5098"/>
                    <a:pt x="7470" y="5084"/>
                    <a:pt x="7461" y="5090"/>
                  </a:cubicBezTo>
                  <a:cubicBezTo>
                    <a:pt x="7454" y="5097"/>
                    <a:pt x="7448" y="5104"/>
                    <a:pt x="7441" y="5111"/>
                  </a:cubicBezTo>
                  <a:cubicBezTo>
                    <a:pt x="7432" y="5117"/>
                    <a:pt x="7426" y="5109"/>
                    <a:pt x="7419" y="5110"/>
                  </a:cubicBezTo>
                  <a:cubicBezTo>
                    <a:pt x="7419" y="5110"/>
                    <a:pt x="7419" y="5110"/>
                    <a:pt x="7419" y="5110"/>
                  </a:cubicBezTo>
                  <a:cubicBezTo>
                    <a:pt x="7418" y="5110"/>
                    <a:pt x="7418" y="5110"/>
                    <a:pt x="7418" y="5110"/>
                  </a:cubicBezTo>
                  <a:cubicBezTo>
                    <a:pt x="7418" y="5110"/>
                    <a:pt x="7418" y="5110"/>
                    <a:pt x="7417" y="5111"/>
                  </a:cubicBezTo>
                  <a:cubicBezTo>
                    <a:pt x="7417" y="5111"/>
                    <a:pt x="7417" y="5111"/>
                    <a:pt x="7417" y="5111"/>
                  </a:cubicBezTo>
                  <a:cubicBezTo>
                    <a:pt x="7410" y="5113"/>
                    <a:pt x="7410" y="5119"/>
                    <a:pt x="7407" y="5123"/>
                  </a:cubicBezTo>
                  <a:cubicBezTo>
                    <a:pt x="7401" y="5126"/>
                    <a:pt x="7396" y="5128"/>
                    <a:pt x="7391" y="5132"/>
                  </a:cubicBezTo>
                  <a:cubicBezTo>
                    <a:pt x="7391" y="5132"/>
                    <a:pt x="7391" y="5132"/>
                    <a:pt x="7390" y="5132"/>
                  </a:cubicBezTo>
                  <a:cubicBezTo>
                    <a:pt x="7388" y="5136"/>
                    <a:pt x="7389" y="5142"/>
                    <a:pt x="7389" y="5146"/>
                  </a:cubicBezTo>
                  <a:cubicBezTo>
                    <a:pt x="7369" y="5159"/>
                    <a:pt x="7346" y="5153"/>
                    <a:pt x="7330" y="5146"/>
                  </a:cubicBezTo>
                  <a:cubicBezTo>
                    <a:pt x="7343" y="5141"/>
                    <a:pt x="7358" y="5130"/>
                    <a:pt x="7358" y="5117"/>
                  </a:cubicBezTo>
                  <a:cubicBezTo>
                    <a:pt x="7359" y="5106"/>
                    <a:pt x="7353" y="5095"/>
                    <a:pt x="7351" y="5082"/>
                  </a:cubicBezTo>
                  <a:cubicBezTo>
                    <a:pt x="7350" y="5081"/>
                    <a:pt x="7348" y="5080"/>
                    <a:pt x="7346" y="5079"/>
                  </a:cubicBezTo>
                  <a:cubicBezTo>
                    <a:pt x="7335" y="5085"/>
                    <a:pt x="7331" y="5094"/>
                    <a:pt x="7325" y="5104"/>
                  </a:cubicBezTo>
                  <a:cubicBezTo>
                    <a:pt x="7322" y="5105"/>
                    <a:pt x="7321" y="5106"/>
                    <a:pt x="7320" y="5104"/>
                  </a:cubicBezTo>
                  <a:cubicBezTo>
                    <a:pt x="7310" y="5089"/>
                    <a:pt x="7331" y="5072"/>
                    <a:pt x="7323" y="5057"/>
                  </a:cubicBezTo>
                  <a:cubicBezTo>
                    <a:pt x="7315" y="5041"/>
                    <a:pt x="7278" y="5046"/>
                    <a:pt x="7266" y="5035"/>
                  </a:cubicBezTo>
                  <a:cubicBezTo>
                    <a:pt x="7279" y="5029"/>
                    <a:pt x="7292" y="5023"/>
                    <a:pt x="7294" y="5010"/>
                  </a:cubicBezTo>
                  <a:cubicBezTo>
                    <a:pt x="7294" y="5009"/>
                    <a:pt x="7294" y="5009"/>
                    <a:pt x="7294" y="5008"/>
                  </a:cubicBezTo>
                  <a:cubicBezTo>
                    <a:pt x="7274" y="5000"/>
                    <a:pt x="7278" y="5016"/>
                    <a:pt x="7268" y="5023"/>
                  </a:cubicBezTo>
                  <a:cubicBezTo>
                    <a:pt x="7264" y="5026"/>
                    <a:pt x="7262" y="5020"/>
                    <a:pt x="7258" y="5023"/>
                  </a:cubicBezTo>
                  <a:cubicBezTo>
                    <a:pt x="7256" y="5025"/>
                    <a:pt x="7254" y="5027"/>
                    <a:pt x="7253" y="5030"/>
                  </a:cubicBezTo>
                  <a:cubicBezTo>
                    <a:pt x="7234" y="5045"/>
                    <a:pt x="7221" y="5035"/>
                    <a:pt x="7212" y="5020"/>
                  </a:cubicBezTo>
                  <a:cubicBezTo>
                    <a:pt x="7220" y="5014"/>
                    <a:pt x="7225" y="5006"/>
                    <a:pt x="7233" y="5000"/>
                  </a:cubicBezTo>
                  <a:cubicBezTo>
                    <a:pt x="7230" y="4993"/>
                    <a:pt x="7224" y="4993"/>
                    <a:pt x="7222" y="4984"/>
                  </a:cubicBezTo>
                  <a:cubicBezTo>
                    <a:pt x="7227" y="4960"/>
                    <a:pt x="7251" y="4951"/>
                    <a:pt x="7246" y="4922"/>
                  </a:cubicBezTo>
                  <a:cubicBezTo>
                    <a:pt x="7228" y="4931"/>
                    <a:pt x="7220" y="4954"/>
                    <a:pt x="7197" y="4961"/>
                  </a:cubicBezTo>
                  <a:cubicBezTo>
                    <a:pt x="7198" y="4941"/>
                    <a:pt x="7206" y="4934"/>
                    <a:pt x="7219" y="4923"/>
                  </a:cubicBezTo>
                  <a:cubicBezTo>
                    <a:pt x="7223" y="4919"/>
                    <a:pt x="7226" y="4918"/>
                    <a:pt x="7228" y="4913"/>
                  </a:cubicBezTo>
                  <a:cubicBezTo>
                    <a:pt x="7227" y="4912"/>
                    <a:pt x="7227" y="4910"/>
                    <a:pt x="7226" y="4908"/>
                  </a:cubicBezTo>
                  <a:cubicBezTo>
                    <a:pt x="7220" y="4915"/>
                    <a:pt x="7209" y="4921"/>
                    <a:pt x="7201" y="4925"/>
                  </a:cubicBezTo>
                  <a:cubicBezTo>
                    <a:pt x="7197" y="4923"/>
                    <a:pt x="7193" y="4921"/>
                    <a:pt x="7191" y="4914"/>
                  </a:cubicBezTo>
                  <a:cubicBezTo>
                    <a:pt x="7193" y="4911"/>
                    <a:pt x="7193" y="4910"/>
                    <a:pt x="7193" y="4906"/>
                  </a:cubicBezTo>
                  <a:cubicBezTo>
                    <a:pt x="7200" y="4902"/>
                    <a:pt x="7207" y="4896"/>
                    <a:pt x="7211" y="4890"/>
                  </a:cubicBezTo>
                  <a:cubicBezTo>
                    <a:pt x="7210" y="4882"/>
                    <a:pt x="7207" y="4872"/>
                    <a:pt x="7204" y="4864"/>
                  </a:cubicBezTo>
                  <a:cubicBezTo>
                    <a:pt x="7194" y="4863"/>
                    <a:pt x="7183" y="4861"/>
                    <a:pt x="7173" y="4859"/>
                  </a:cubicBezTo>
                  <a:cubicBezTo>
                    <a:pt x="7162" y="4859"/>
                    <a:pt x="7152" y="4859"/>
                    <a:pt x="7141" y="4859"/>
                  </a:cubicBezTo>
                  <a:cubicBezTo>
                    <a:pt x="7126" y="4853"/>
                    <a:pt x="7119" y="4830"/>
                    <a:pt x="7125" y="4809"/>
                  </a:cubicBezTo>
                  <a:cubicBezTo>
                    <a:pt x="7133" y="4783"/>
                    <a:pt x="7142" y="4756"/>
                    <a:pt x="7151" y="4730"/>
                  </a:cubicBezTo>
                  <a:cubicBezTo>
                    <a:pt x="7154" y="4720"/>
                    <a:pt x="7161" y="4708"/>
                    <a:pt x="7161" y="4697"/>
                  </a:cubicBezTo>
                  <a:cubicBezTo>
                    <a:pt x="7159" y="4696"/>
                    <a:pt x="7157" y="4695"/>
                    <a:pt x="7156" y="4694"/>
                  </a:cubicBezTo>
                  <a:cubicBezTo>
                    <a:pt x="7139" y="4712"/>
                    <a:pt x="7136" y="4739"/>
                    <a:pt x="7113" y="4752"/>
                  </a:cubicBezTo>
                  <a:cubicBezTo>
                    <a:pt x="7113" y="4751"/>
                    <a:pt x="7113" y="4751"/>
                    <a:pt x="7113" y="4751"/>
                  </a:cubicBezTo>
                  <a:cubicBezTo>
                    <a:pt x="7108" y="4741"/>
                    <a:pt x="7119" y="4725"/>
                    <a:pt x="7120" y="4716"/>
                  </a:cubicBezTo>
                  <a:cubicBezTo>
                    <a:pt x="7120" y="4716"/>
                    <a:pt x="7120" y="4716"/>
                    <a:pt x="7119" y="4716"/>
                  </a:cubicBezTo>
                  <a:cubicBezTo>
                    <a:pt x="7109" y="4715"/>
                    <a:pt x="7103" y="4726"/>
                    <a:pt x="7092" y="4722"/>
                  </a:cubicBezTo>
                  <a:cubicBezTo>
                    <a:pt x="7080" y="4694"/>
                    <a:pt x="7107" y="4689"/>
                    <a:pt x="7109" y="4668"/>
                  </a:cubicBezTo>
                  <a:cubicBezTo>
                    <a:pt x="7112" y="4644"/>
                    <a:pt x="7099" y="4628"/>
                    <a:pt x="7085" y="4630"/>
                  </a:cubicBezTo>
                  <a:cubicBezTo>
                    <a:pt x="7072" y="4632"/>
                    <a:pt x="7061" y="4648"/>
                    <a:pt x="7048" y="4645"/>
                  </a:cubicBezTo>
                  <a:cubicBezTo>
                    <a:pt x="7048" y="4644"/>
                    <a:pt x="7048" y="4643"/>
                    <a:pt x="7048" y="4642"/>
                  </a:cubicBezTo>
                  <a:cubicBezTo>
                    <a:pt x="7063" y="4618"/>
                    <a:pt x="7077" y="4595"/>
                    <a:pt x="7092" y="4572"/>
                  </a:cubicBezTo>
                  <a:cubicBezTo>
                    <a:pt x="7081" y="4575"/>
                    <a:pt x="7071" y="4579"/>
                    <a:pt x="7064" y="4585"/>
                  </a:cubicBezTo>
                  <a:cubicBezTo>
                    <a:pt x="7052" y="4594"/>
                    <a:pt x="7042" y="4616"/>
                    <a:pt x="7026" y="4608"/>
                  </a:cubicBezTo>
                  <a:cubicBezTo>
                    <a:pt x="7021" y="4582"/>
                    <a:pt x="7026" y="4571"/>
                    <a:pt x="7011" y="4557"/>
                  </a:cubicBezTo>
                  <a:cubicBezTo>
                    <a:pt x="7011" y="4556"/>
                    <a:pt x="7011" y="4554"/>
                    <a:pt x="7011" y="4553"/>
                  </a:cubicBezTo>
                  <a:cubicBezTo>
                    <a:pt x="7020" y="4550"/>
                    <a:pt x="7029" y="4548"/>
                    <a:pt x="7032" y="4540"/>
                  </a:cubicBezTo>
                  <a:cubicBezTo>
                    <a:pt x="7032" y="4539"/>
                    <a:pt x="7032" y="4538"/>
                    <a:pt x="7032" y="4538"/>
                  </a:cubicBezTo>
                  <a:cubicBezTo>
                    <a:pt x="7030" y="4538"/>
                    <a:pt x="7028" y="4538"/>
                    <a:pt x="7026" y="4539"/>
                  </a:cubicBezTo>
                  <a:cubicBezTo>
                    <a:pt x="7024" y="4522"/>
                    <a:pt x="7015" y="4519"/>
                    <a:pt x="7014" y="4501"/>
                  </a:cubicBezTo>
                  <a:cubicBezTo>
                    <a:pt x="7023" y="4504"/>
                    <a:pt x="7035" y="4493"/>
                    <a:pt x="7042" y="4488"/>
                  </a:cubicBezTo>
                  <a:cubicBezTo>
                    <a:pt x="7059" y="4474"/>
                    <a:pt x="7080" y="4466"/>
                    <a:pt x="7099" y="4455"/>
                  </a:cubicBezTo>
                  <a:cubicBezTo>
                    <a:pt x="7106" y="4450"/>
                    <a:pt x="7115" y="4449"/>
                    <a:pt x="7120" y="4445"/>
                  </a:cubicBezTo>
                  <a:cubicBezTo>
                    <a:pt x="7115" y="4435"/>
                    <a:pt x="7106" y="4431"/>
                    <a:pt x="7103" y="4417"/>
                  </a:cubicBezTo>
                  <a:cubicBezTo>
                    <a:pt x="7100" y="4422"/>
                    <a:pt x="7097" y="4426"/>
                    <a:pt x="7094" y="4431"/>
                  </a:cubicBezTo>
                  <a:cubicBezTo>
                    <a:pt x="7076" y="4446"/>
                    <a:pt x="7058" y="4461"/>
                    <a:pt x="7039" y="4476"/>
                  </a:cubicBezTo>
                  <a:cubicBezTo>
                    <a:pt x="7024" y="4486"/>
                    <a:pt x="7005" y="4483"/>
                    <a:pt x="7000" y="4469"/>
                  </a:cubicBezTo>
                  <a:cubicBezTo>
                    <a:pt x="7003" y="4462"/>
                    <a:pt x="7016" y="4458"/>
                    <a:pt x="7022" y="4453"/>
                  </a:cubicBezTo>
                  <a:cubicBezTo>
                    <a:pt x="7039" y="4440"/>
                    <a:pt x="7049" y="4425"/>
                    <a:pt x="7062" y="4411"/>
                  </a:cubicBezTo>
                  <a:cubicBezTo>
                    <a:pt x="7067" y="4405"/>
                    <a:pt x="7076" y="4400"/>
                    <a:pt x="7078" y="4393"/>
                  </a:cubicBezTo>
                  <a:cubicBezTo>
                    <a:pt x="7081" y="4381"/>
                    <a:pt x="7069" y="4373"/>
                    <a:pt x="7064" y="4369"/>
                  </a:cubicBezTo>
                  <a:cubicBezTo>
                    <a:pt x="7065" y="4369"/>
                    <a:pt x="7065" y="4369"/>
                    <a:pt x="7065" y="4368"/>
                  </a:cubicBezTo>
                  <a:cubicBezTo>
                    <a:pt x="7070" y="4360"/>
                    <a:pt x="7087" y="4336"/>
                    <a:pt x="7100" y="4342"/>
                  </a:cubicBezTo>
                  <a:cubicBezTo>
                    <a:pt x="7108" y="4346"/>
                    <a:pt x="7109" y="4369"/>
                    <a:pt x="7114" y="4379"/>
                  </a:cubicBezTo>
                  <a:cubicBezTo>
                    <a:pt x="7123" y="4394"/>
                    <a:pt x="7150" y="4413"/>
                    <a:pt x="7167" y="4411"/>
                  </a:cubicBezTo>
                  <a:cubicBezTo>
                    <a:pt x="7167" y="4410"/>
                    <a:pt x="7167" y="4409"/>
                    <a:pt x="7167" y="4408"/>
                  </a:cubicBezTo>
                  <a:cubicBezTo>
                    <a:pt x="7162" y="4397"/>
                    <a:pt x="7157" y="4388"/>
                    <a:pt x="7151" y="4382"/>
                  </a:cubicBezTo>
                  <a:cubicBezTo>
                    <a:pt x="7144" y="4378"/>
                    <a:pt x="7138" y="4374"/>
                    <a:pt x="7132" y="4370"/>
                  </a:cubicBezTo>
                  <a:cubicBezTo>
                    <a:pt x="7126" y="4362"/>
                    <a:pt x="7116" y="4321"/>
                    <a:pt x="7115" y="4306"/>
                  </a:cubicBezTo>
                  <a:cubicBezTo>
                    <a:pt x="7107" y="4310"/>
                    <a:pt x="7095" y="4320"/>
                    <a:pt x="7087" y="4317"/>
                  </a:cubicBezTo>
                  <a:cubicBezTo>
                    <a:pt x="7079" y="4314"/>
                    <a:pt x="7074" y="4293"/>
                    <a:pt x="7075" y="4280"/>
                  </a:cubicBezTo>
                  <a:cubicBezTo>
                    <a:pt x="7075" y="4275"/>
                    <a:pt x="7078" y="4269"/>
                    <a:pt x="7076" y="4263"/>
                  </a:cubicBezTo>
                  <a:cubicBezTo>
                    <a:pt x="7071" y="4257"/>
                    <a:pt x="7066" y="4252"/>
                    <a:pt x="7061" y="4247"/>
                  </a:cubicBezTo>
                  <a:cubicBezTo>
                    <a:pt x="7061" y="4247"/>
                    <a:pt x="7060" y="4247"/>
                    <a:pt x="7060" y="4248"/>
                  </a:cubicBezTo>
                  <a:cubicBezTo>
                    <a:pt x="7058" y="4262"/>
                    <a:pt x="7055" y="4275"/>
                    <a:pt x="7054" y="4292"/>
                  </a:cubicBezTo>
                  <a:cubicBezTo>
                    <a:pt x="7055" y="4311"/>
                    <a:pt x="7056" y="4330"/>
                    <a:pt x="7056" y="4349"/>
                  </a:cubicBezTo>
                  <a:cubicBezTo>
                    <a:pt x="7054" y="4355"/>
                    <a:pt x="7052" y="4362"/>
                    <a:pt x="7049" y="4368"/>
                  </a:cubicBezTo>
                  <a:cubicBezTo>
                    <a:pt x="7049" y="4368"/>
                    <a:pt x="7048" y="4368"/>
                    <a:pt x="7048" y="4368"/>
                  </a:cubicBezTo>
                  <a:cubicBezTo>
                    <a:pt x="7044" y="4356"/>
                    <a:pt x="7039" y="4343"/>
                    <a:pt x="7032" y="4337"/>
                  </a:cubicBezTo>
                  <a:cubicBezTo>
                    <a:pt x="7031" y="4338"/>
                    <a:pt x="7030" y="4338"/>
                    <a:pt x="7028" y="4339"/>
                  </a:cubicBezTo>
                  <a:cubicBezTo>
                    <a:pt x="7024" y="4344"/>
                    <a:pt x="7019" y="4358"/>
                    <a:pt x="7019" y="4366"/>
                  </a:cubicBezTo>
                  <a:cubicBezTo>
                    <a:pt x="7019" y="4372"/>
                    <a:pt x="7019" y="4378"/>
                    <a:pt x="7019" y="4384"/>
                  </a:cubicBezTo>
                  <a:cubicBezTo>
                    <a:pt x="7015" y="4403"/>
                    <a:pt x="7003" y="4424"/>
                    <a:pt x="6993" y="4439"/>
                  </a:cubicBezTo>
                  <a:cubicBezTo>
                    <a:pt x="6990" y="4445"/>
                    <a:pt x="6983" y="4463"/>
                    <a:pt x="6975" y="4463"/>
                  </a:cubicBezTo>
                  <a:cubicBezTo>
                    <a:pt x="6973" y="4462"/>
                    <a:pt x="6972" y="4462"/>
                    <a:pt x="6970" y="4459"/>
                  </a:cubicBezTo>
                  <a:cubicBezTo>
                    <a:pt x="6965" y="4450"/>
                    <a:pt x="6972" y="4419"/>
                    <a:pt x="6974" y="4412"/>
                  </a:cubicBezTo>
                  <a:cubicBezTo>
                    <a:pt x="6983" y="4379"/>
                    <a:pt x="6966" y="4322"/>
                    <a:pt x="7003" y="4309"/>
                  </a:cubicBezTo>
                  <a:cubicBezTo>
                    <a:pt x="6999" y="4302"/>
                    <a:pt x="6998" y="4283"/>
                    <a:pt x="6991" y="4281"/>
                  </a:cubicBezTo>
                  <a:cubicBezTo>
                    <a:pt x="6979" y="4276"/>
                    <a:pt x="6965" y="4294"/>
                    <a:pt x="6959" y="4275"/>
                  </a:cubicBezTo>
                  <a:cubicBezTo>
                    <a:pt x="6961" y="4274"/>
                    <a:pt x="6963" y="4273"/>
                    <a:pt x="6965" y="4272"/>
                  </a:cubicBezTo>
                  <a:cubicBezTo>
                    <a:pt x="6968" y="4263"/>
                    <a:pt x="6972" y="4254"/>
                    <a:pt x="6975" y="4244"/>
                  </a:cubicBezTo>
                  <a:cubicBezTo>
                    <a:pt x="6974" y="4237"/>
                    <a:pt x="6972" y="4234"/>
                    <a:pt x="6969" y="4229"/>
                  </a:cubicBezTo>
                  <a:cubicBezTo>
                    <a:pt x="6964" y="4234"/>
                    <a:pt x="6959" y="4242"/>
                    <a:pt x="6951" y="4243"/>
                  </a:cubicBezTo>
                  <a:cubicBezTo>
                    <a:pt x="6944" y="4241"/>
                    <a:pt x="6937" y="4236"/>
                    <a:pt x="6934" y="4226"/>
                  </a:cubicBezTo>
                  <a:cubicBezTo>
                    <a:pt x="6943" y="4202"/>
                    <a:pt x="6969" y="4191"/>
                    <a:pt x="6980" y="4169"/>
                  </a:cubicBezTo>
                  <a:cubicBezTo>
                    <a:pt x="6980" y="4168"/>
                    <a:pt x="6979" y="4167"/>
                    <a:pt x="6979" y="4166"/>
                  </a:cubicBezTo>
                  <a:cubicBezTo>
                    <a:pt x="6979" y="4166"/>
                    <a:pt x="6979" y="4166"/>
                    <a:pt x="6978" y="4165"/>
                  </a:cubicBezTo>
                  <a:cubicBezTo>
                    <a:pt x="6977" y="4166"/>
                    <a:pt x="6976" y="4166"/>
                    <a:pt x="6975" y="4166"/>
                  </a:cubicBezTo>
                  <a:cubicBezTo>
                    <a:pt x="6967" y="4177"/>
                    <a:pt x="6948" y="4189"/>
                    <a:pt x="6936" y="4197"/>
                  </a:cubicBezTo>
                  <a:cubicBezTo>
                    <a:pt x="6935" y="4194"/>
                    <a:pt x="6934" y="4194"/>
                    <a:pt x="6934" y="4192"/>
                  </a:cubicBezTo>
                  <a:cubicBezTo>
                    <a:pt x="6939" y="4178"/>
                    <a:pt x="6945" y="4123"/>
                    <a:pt x="6921" y="4130"/>
                  </a:cubicBezTo>
                  <a:cubicBezTo>
                    <a:pt x="6914" y="4152"/>
                    <a:pt x="6895" y="4150"/>
                    <a:pt x="6884" y="4139"/>
                  </a:cubicBezTo>
                  <a:cubicBezTo>
                    <a:pt x="6884" y="4137"/>
                    <a:pt x="6884" y="4135"/>
                    <a:pt x="6885" y="4134"/>
                  </a:cubicBezTo>
                  <a:cubicBezTo>
                    <a:pt x="6901" y="4126"/>
                    <a:pt x="6911" y="4106"/>
                    <a:pt x="6915" y="4089"/>
                  </a:cubicBezTo>
                  <a:cubicBezTo>
                    <a:pt x="6896" y="4098"/>
                    <a:pt x="6888" y="4113"/>
                    <a:pt x="6874" y="4093"/>
                  </a:cubicBezTo>
                  <a:cubicBezTo>
                    <a:pt x="6871" y="4089"/>
                    <a:pt x="6867" y="4083"/>
                    <a:pt x="6869" y="4077"/>
                  </a:cubicBezTo>
                  <a:cubicBezTo>
                    <a:pt x="6872" y="4067"/>
                    <a:pt x="6888" y="4058"/>
                    <a:pt x="6895" y="4050"/>
                  </a:cubicBezTo>
                  <a:cubicBezTo>
                    <a:pt x="6919" y="4020"/>
                    <a:pt x="6941" y="3985"/>
                    <a:pt x="6974" y="3963"/>
                  </a:cubicBezTo>
                  <a:cubicBezTo>
                    <a:pt x="6973" y="3959"/>
                    <a:pt x="6973" y="3955"/>
                    <a:pt x="6972" y="3952"/>
                  </a:cubicBezTo>
                  <a:cubicBezTo>
                    <a:pt x="6984" y="3948"/>
                    <a:pt x="6993" y="3938"/>
                    <a:pt x="6996" y="3927"/>
                  </a:cubicBezTo>
                  <a:cubicBezTo>
                    <a:pt x="6997" y="3923"/>
                    <a:pt x="6995" y="3919"/>
                    <a:pt x="6997" y="3916"/>
                  </a:cubicBezTo>
                  <a:cubicBezTo>
                    <a:pt x="7007" y="3904"/>
                    <a:pt x="7025" y="3893"/>
                    <a:pt x="7031" y="3876"/>
                  </a:cubicBezTo>
                  <a:cubicBezTo>
                    <a:pt x="7050" y="3868"/>
                    <a:pt x="7081" y="3876"/>
                    <a:pt x="7097" y="3861"/>
                  </a:cubicBezTo>
                  <a:cubicBezTo>
                    <a:pt x="7103" y="3855"/>
                    <a:pt x="7107" y="3841"/>
                    <a:pt x="7112" y="3834"/>
                  </a:cubicBezTo>
                  <a:cubicBezTo>
                    <a:pt x="7107" y="3831"/>
                    <a:pt x="7102" y="3828"/>
                    <a:pt x="7097" y="3826"/>
                  </a:cubicBezTo>
                  <a:cubicBezTo>
                    <a:pt x="7091" y="3825"/>
                    <a:pt x="7085" y="3831"/>
                    <a:pt x="7080" y="3834"/>
                  </a:cubicBezTo>
                  <a:cubicBezTo>
                    <a:pt x="7071" y="3838"/>
                    <a:pt x="7063" y="3841"/>
                    <a:pt x="7054" y="3845"/>
                  </a:cubicBezTo>
                  <a:cubicBezTo>
                    <a:pt x="7045" y="3850"/>
                    <a:pt x="7038" y="3856"/>
                    <a:pt x="7030" y="3862"/>
                  </a:cubicBezTo>
                  <a:cubicBezTo>
                    <a:pt x="7018" y="3872"/>
                    <a:pt x="7004" y="3880"/>
                    <a:pt x="6995" y="3892"/>
                  </a:cubicBezTo>
                  <a:cubicBezTo>
                    <a:pt x="6987" y="3907"/>
                    <a:pt x="6978" y="3922"/>
                    <a:pt x="6970" y="3937"/>
                  </a:cubicBezTo>
                  <a:cubicBezTo>
                    <a:pt x="6964" y="3942"/>
                    <a:pt x="6959" y="3947"/>
                    <a:pt x="6953" y="3952"/>
                  </a:cubicBezTo>
                  <a:cubicBezTo>
                    <a:pt x="6936" y="3971"/>
                    <a:pt x="6921" y="3992"/>
                    <a:pt x="6907" y="4014"/>
                  </a:cubicBezTo>
                  <a:cubicBezTo>
                    <a:pt x="6900" y="4024"/>
                    <a:pt x="6886" y="4040"/>
                    <a:pt x="6875" y="4047"/>
                  </a:cubicBezTo>
                  <a:cubicBezTo>
                    <a:pt x="6868" y="4053"/>
                    <a:pt x="6859" y="4048"/>
                    <a:pt x="6860" y="4037"/>
                  </a:cubicBezTo>
                  <a:cubicBezTo>
                    <a:pt x="6861" y="4031"/>
                    <a:pt x="6872" y="4025"/>
                    <a:pt x="6871" y="4020"/>
                  </a:cubicBezTo>
                  <a:cubicBezTo>
                    <a:pt x="6871" y="4016"/>
                    <a:pt x="6860" y="4015"/>
                    <a:pt x="6858" y="4012"/>
                  </a:cubicBezTo>
                  <a:cubicBezTo>
                    <a:pt x="6847" y="3998"/>
                    <a:pt x="6858" y="3974"/>
                    <a:pt x="6866" y="3966"/>
                  </a:cubicBezTo>
                  <a:cubicBezTo>
                    <a:pt x="6877" y="3955"/>
                    <a:pt x="6881" y="3965"/>
                    <a:pt x="6890" y="3964"/>
                  </a:cubicBezTo>
                  <a:cubicBezTo>
                    <a:pt x="6891" y="3964"/>
                    <a:pt x="6923" y="3946"/>
                    <a:pt x="6923" y="3944"/>
                  </a:cubicBezTo>
                  <a:cubicBezTo>
                    <a:pt x="6914" y="3943"/>
                    <a:pt x="6886" y="3937"/>
                    <a:pt x="6879" y="3929"/>
                  </a:cubicBezTo>
                  <a:cubicBezTo>
                    <a:pt x="6880" y="3929"/>
                    <a:pt x="6880" y="3929"/>
                    <a:pt x="6880" y="3929"/>
                  </a:cubicBezTo>
                  <a:cubicBezTo>
                    <a:pt x="6898" y="3911"/>
                    <a:pt x="6935" y="3915"/>
                    <a:pt x="6950" y="3896"/>
                  </a:cubicBezTo>
                  <a:cubicBezTo>
                    <a:pt x="6959" y="3884"/>
                    <a:pt x="6953" y="3860"/>
                    <a:pt x="6938" y="3864"/>
                  </a:cubicBezTo>
                  <a:cubicBezTo>
                    <a:pt x="6933" y="3868"/>
                    <a:pt x="6933" y="3873"/>
                    <a:pt x="6927" y="3876"/>
                  </a:cubicBezTo>
                  <a:cubicBezTo>
                    <a:pt x="6921" y="3875"/>
                    <a:pt x="6884" y="3867"/>
                    <a:pt x="6882" y="3865"/>
                  </a:cubicBezTo>
                  <a:cubicBezTo>
                    <a:pt x="6879" y="3856"/>
                    <a:pt x="6876" y="3847"/>
                    <a:pt x="6873" y="3839"/>
                  </a:cubicBezTo>
                  <a:cubicBezTo>
                    <a:pt x="6866" y="3831"/>
                    <a:pt x="6853" y="3837"/>
                    <a:pt x="6846" y="3826"/>
                  </a:cubicBezTo>
                  <a:cubicBezTo>
                    <a:pt x="6855" y="3821"/>
                    <a:pt x="6865" y="3816"/>
                    <a:pt x="6874" y="3811"/>
                  </a:cubicBezTo>
                  <a:cubicBezTo>
                    <a:pt x="6920" y="3782"/>
                    <a:pt x="6963" y="3786"/>
                    <a:pt x="7000" y="3791"/>
                  </a:cubicBezTo>
                  <a:cubicBezTo>
                    <a:pt x="7010" y="3794"/>
                    <a:pt x="7021" y="3796"/>
                    <a:pt x="7031" y="3799"/>
                  </a:cubicBezTo>
                  <a:cubicBezTo>
                    <a:pt x="7022" y="3784"/>
                    <a:pt x="7015" y="3761"/>
                    <a:pt x="7000" y="3759"/>
                  </a:cubicBezTo>
                  <a:cubicBezTo>
                    <a:pt x="6995" y="3760"/>
                    <a:pt x="6989" y="3760"/>
                    <a:pt x="6983" y="3761"/>
                  </a:cubicBezTo>
                  <a:cubicBezTo>
                    <a:pt x="6978" y="3759"/>
                    <a:pt x="6973" y="3756"/>
                    <a:pt x="6968" y="3754"/>
                  </a:cubicBezTo>
                  <a:cubicBezTo>
                    <a:pt x="6961" y="3756"/>
                    <a:pt x="6955" y="3758"/>
                    <a:pt x="6948" y="3760"/>
                  </a:cubicBezTo>
                  <a:cubicBezTo>
                    <a:pt x="6916" y="3765"/>
                    <a:pt x="6864" y="3797"/>
                    <a:pt x="6844" y="3782"/>
                  </a:cubicBezTo>
                  <a:cubicBezTo>
                    <a:pt x="6849" y="3773"/>
                    <a:pt x="6855" y="3763"/>
                    <a:pt x="6860" y="3754"/>
                  </a:cubicBezTo>
                  <a:cubicBezTo>
                    <a:pt x="6867" y="3749"/>
                    <a:pt x="6873" y="3744"/>
                    <a:pt x="6880" y="3740"/>
                  </a:cubicBezTo>
                  <a:cubicBezTo>
                    <a:pt x="6891" y="3728"/>
                    <a:pt x="6902" y="3717"/>
                    <a:pt x="6913" y="3706"/>
                  </a:cubicBezTo>
                  <a:cubicBezTo>
                    <a:pt x="6920" y="3699"/>
                    <a:pt x="6929" y="3685"/>
                    <a:pt x="6940" y="3683"/>
                  </a:cubicBezTo>
                  <a:cubicBezTo>
                    <a:pt x="6951" y="3680"/>
                    <a:pt x="6961" y="3689"/>
                    <a:pt x="6972" y="3691"/>
                  </a:cubicBezTo>
                  <a:cubicBezTo>
                    <a:pt x="6992" y="3694"/>
                    <a:pt x="7016" y="3691"/>
                    <a:pt x="7039" y="3690"/>
                  </a:cubicBezTo>
                  <a:cubicBezTo>
                    <a:pt x="7037" y="3678"/>
                    <a:pt x="7030" y="3677"/>
                    <a:pt x="7025" y="3672"/>
                  </a:cubicBezTo>
                  <a:cubicBezTo>
                    <a:pt x="7025" y="3656"/>
                    <a:pt x="7039" y="3646"/>
                    <a:pt x="7045" y="3634"/>
                  </a:cubicBezTo>
                  <a:cubicBezTo>
                    <a:pt x="7045" y="3633"/>
                    <a:pt x="7044" y="3632"/>
                    <a:pt x="7044" y="3632"/>
                  </a:cubicBezTo>
                  <a:cubicBezTo>
                    <a:pt x="7034" y="3626"/>
                    <a:pt x="7025" y="3628"/>
                    <a:pt x="7010" y="3631"/>
                  </a:cubicBezTo>
                  <a:cubicBezTo>
                    <a:pt x="7010" y="3631"/>
                    <a:pt x="7010" y="3631"/>
                    <a:pt x="7010" y="3631"/>
                  </a:cubicBezTo>
                  <a:cubicBezTo>
                    <a:pt x="7018" y="3644"/>
                    <a:pt x="7004" y="3656"/>
                    <a:pt x="6998" y="3665"/>
                  </a:cubicBezTo>
                  <a:cubicBezTo>
                    <a:pt x="6994" y="3665"/>
                    <a:pt x="6990" y="3665"/>
                    <a:pt x="6986" y="3665"/>
                  </a:cubicBezTo>
                  <a:cubicBezTo>
                    <a:pt x="6971" y="3667"/>
                    <a:pt x="6963" y="3674"/>
                    <a:pt x="6956" y="3662"/>
                  </a:cubicBezTo>
                  <a:cubicBezTo>
                    <a:pt x="6956" y="3655"/>
                    <a:pt x="6959" y="3652"/>
                    <a:pt x="6960" y="3646"/>
                  </a:cubicBezTo>
                  <a:cubicBezTo>
                    <a:pt x="6938" y="3653"/>
                    <a:pt x="6929" y="3668"/>
                    <a:pt x="6915" y="3680"/>
                  </a:cubicBezTo>
                  <a:cubicBezTo>
                    <a:pt x="6908" y="3684"/>
                    <a:pt x="6902" y="3688"/>
                    <a:pt x="6896" y="3691"/>
                  </a:cubicBezTo>
                  <a:cubicBezTo>
                    <a:pt x="6888" y="3702"/>
                    <a:pt x="6875" y="3744"/>
                    <a:pt x="6852" y="3735"/>
                  </a:cubicBezTo>
                  <a:cubicBezTo>
                    <a:pt x="6851" y="3733"/>
                    <a:pt x="6850" y="3730"/>
                    <a:pt x="6850" y="3727"/>
                  </a:cubicBezTo>
                  <a:cubicBezTo>
                    <a:pt x="6856" y="3713"/>
                    <a:pt x="6861" y="3698"/>
                    <a:pt x="6867" y="3684"/>
                  </a:cubicBezTo>
                  <a:cubicBezTo>
                    <a:pt x="6875" y="3662"/>
                    <a:pt x="6873" y="3636"/>
                    <a:pt x="6896" y="3625"/>
                  </a:cubicBezTo>
                  <a:cubicBezTo>
                    <a:pt x="6912" y="3617"/>
                    <a:pt x="6934" y="3639"/>
                    <a:pt x="6942" y="3632"/>
                  </a:cubicBezTo>
                  <a:cubicBezTo>
                    <a:pt x="6947" y="3627"/>
                    <a:pt x="6942" y="3623"/>
                    <a:pt x="6940" y="3621"/>
                  </a:cubicBezTo>
                  <a:cubicBezTo>
                    <a:pt x="6932" y="3621"/>
                    <a:pt x="6899" y="3610"/>
                    <a:pt x="6899" y="3599"/>
                  </a:cubicBezTo>
                  <a:cubicBezTo>
                    <a:pt x="6900" y="3597"/>
                    <a:pt x="6900" y="3594"/>
                    <a:pt x="6901" y="3592"/>
                  </a:cubicBezTo>
                  <a:cubicBezTo>
                    <a:pt x="6902" y="3592"/>
                    <a:pt x="6902" y="3591"/>
                    <a:pt x="6903" y="3591"/>
                  </a:cubicBezTo>
                  <a:cubicBezTo>
                    <a:pt x="6917" y="3595"/>
                    <a:pt x="6931" y="3600"/>
                    <a:pt x="6946" y="3604"/>
                  </a:cubicBezTo>
                  <a:cubicBezTo>
                    <a:pt x="6956" y="3607"/>
                    <a:pt x="6967" y="3613"/>
                    <a:pt x="6979" y="3613"/>
                  </a:cubicBezTo>
                  <a:cubicBezTo>
                    <a:pt x="6991" y="3611"/>
                    <a:pt x="7002" y="3609"/>
                    <a:pt x="7013" y="3607"/>
                  </a:cubicBezTo>
                  <a:cubicBezTo>
                    <a:pt x="7029" y="3606"/>
                    <a:pt x="7044" y="3611"/>
                    <a:pt x="7057" y="3617"/>
                  </a:cubicBezTo>
                  <a:cubicBezTo>
                    <a:pt x="7057" y="3612"/>
                    <a:pt x="7057" y="3612"/>
                    <a:pt x="7060" y="3610"/>
                  </a:cubicBezTo>
                  <a:cubicBezTo>
                    <a:pt x="7054" y="3594"/>
                    <a:pt x="7017" y="3590"/>
                    <a:pt x="7018" y="3566"/>
                  </a:cubicBezTo>
                  <a:cubicBezTo>
                    <a:pt x="7018" y="3551"/>
                    <a:pt x="7034" y="3546"/>
                    <a:pt x="7032" y="3529"/>
                  </a:cubicBezTo>
                  <a:cubicBezTo>
                    <a:pt x="7026" y="3521"/>
                    <a:pt x="7010" y="3523"/>
                    <a:pt x="7006" y="3535"/>
                  </a:cubicBezTo>
                  <a:cubicBezTo>
                    <a:pt x="7006" y="3535"/>
                    <a:pt x="7006" y="3536"/>
                    <a:pt x="7006" y="3536"/>
                  </a:cubicBezTo>
                  <a:cubicBezTo>
                    <a:pt x="7009" y="3537"/>
                    <a:pt x="7012" y="3541"/>
                    <a:pt x="7012" y="3546"/>
                  </a:cubicBezTo>
                  <a:cubicBezTo>
                    <a:pt x="7012" y="3547"/>
                    <a:pt x="7011" y="3548"/>
                    <a:pt x="7011" y="3549"/>
                  </a:cubicBezTo>
                  <a:cubicBezTo>
                    <a:pt x="7000" y="3557"/>
                    <a:pt x="6992" y="3555"/>
                    <a:pt x="6986" y="3568"/>
                  </a:cubicBezTo>
                  <a:cubicBezTo>
                    <a:pt x="6974" y="3568"/>
                    <a:pt x="6963" y="3568"/>
                    <a:pt x="6952" y="3565"/>
                  </a:cubicBezTo>
                  <a:cubicBezTo>
                    <a:pt x="6947" y="3563"/>
                    <a:pt x="6942" y="3562"/>
                    <a:pt x="6937" y="3560"/>
                  </a:cubicBezTo>
                  <a:cubicBezTo>
                    <a:pt x="6929" y="3564"/>
                    <a:pt x="6921" y="3568"/>
                    <a:pt x="6913" y="3571"/>
                  </a:cubicBezTo>
                  <a:cubicBezTo>
                    <a:pt x="6906" y="3572"/>
                    <a:pt x="6894" y="3571"/>
                    <a:pt x="6886" y="3570"/>
                  </a:cubicBezTo>
                  <a:cubicBezTo>
                    <a:pt x="6914" y="3554"/>
                    <a:pt x="6922" y="3515"/>
                    <a:pt x="6947" y="3501"/>
                  </a:cubicBezTo>
                  <a:cubicBezTo>
                    <a:pt x="6958" y="3494"/>
                    <a:pt x="6972" y="3500"/>
                    <a:pt x="6983" y="3498"/>
                  </a:cubicBezTo>
                  <a:cubicBezTo>
                    <a:pt x="7000" y="3496"/>
                    <a:pt x="7009" y="3483"/>
                    <a:pt x="7022" y="3479"/>
                  </a:cubicBezTo>
                  <a:cubicBezTo>
                    <a:pt x="7029" y="3477"/>
                    <a:pt x="7037" y="3480"/>
                    <a:pt x="7044" y="3474"/>
                  </a:cubicBezTo>
                  <a:cubicBezTo>
                    <a:pt x="7053" y="3466"/>
                    <a:pt x="7061" y="3439"/>
                    <a:pt x="7048" y="3431"/>
                  </a:cubicBezTo>
                  <a:cubicBezTo>
                    <a:pt x="7032" y="3436"/>
                    <a:pt x="7030" y="3450"/>
                    <a:pt x="7014" y="3457"/>
                  </a:cubicBezTo>
                  <a:cubicBezTo>
                    <a:pt x="7018" y="3444"/>
                    <a:pt x="7022" y="3432"/>
                    <a:pt x="7026" y="3419"/>
                  </a:cubicBezTo>
                  <a:cubicBezTo>
                    <a:pt x="7029" y="3414"/>
                    <a:pt x="7031" y="3409"/>
                    <a:pt x="7033" y="3404"/>
                  </a:cubicBezTo>
                  <a:cubicBezTo>
                    <a:pt x="7033" y="3401"/>
                    <a:pt x="7032" y="3397"/>
                    <a:pt x="7032" y="3394"/>
                  </a:cubicBezTo>
                  <a:cubicBezTo>
                    <a:pt x="7032" y="3392"/>
                    <a:pt x="7044" y="3365"/>
                    <a:pt x="7046" y="3363"/>
                  </a:cubicBezTo>
                  <a:cubicBezTo>
                    <a:pt x="7056" y="3356"/>
                    <a:pt x="7082" y="3361"/>
                    <a:pt x="7085" y="3344"/>
                  </a:cubicBezTo>
                  <a:cubicBezTo>
                    <a:pt x="7085" y="3344"/>
                    <a:pt x="7085" y="3342"/>
                    <a:pt x="7085" y="3342"/>
                  </a:cubicBezTo>
                  <a:cubicBezTo>
                    <a:pt x="7085" y="3341"/>
                    <a:pt x="7085" y="3341"/>
                    <a:pt x="7085" y="3341"/>
                  </a:cubicBezTo>
                  <a:cubicBezTo>
                    <a:pt x="7082" y="3339"/>
                    <a:pt x="7079" y="3338"/>
                    <a:pt x="7077" y="3337"/>
                  </a:cubicBezTo>
                  <a:cubicBezTo>
                    <a:pt x="7071" y="3330"/>
                    <a:pt x="7074" y="3322"/>
                    <a:pt x="7066" y="3321"/>
                  </a:cubicBezTo>
                  <a:cubicBezTo>
                    <a:pt x="7052" y="3329"/>
                    <a:pt x="7054" y="3339"/>
                    <a:pt x="7037" y="3343"/>
                  </a:cubicBezTo>
                  <a:cubicBezTo>
                    <a:pt x="7037" y="3343"/>
                    <a:pt x="7037" y="3343"/>
                    <a:pt x="7037" y="3343"/>
                  </a:cubicBezTo>
                  <a:cubicBezTo>
                    <a:pt x="7039" y="3334"/>
                    <a:pt x="7047" y="3330"/>
                    <a:pt x="7049" y="3322"/>
                  </a:cubicBezTo>
                  <a:cubicBezTo>
                    <a:pt x="7052" y="3314"/>
                    <a:pt x="7046" y="3301"/>
                    <a:pt x="7047" y="3293"/>
                  </a:cubicBezTo>
                  <a:cubicBezTo>
                    <a:pt x="7050" y="3289"/>
                    <a:pt x="7054" y="3286"/>
                    <a:pt x="7058" y="3282"/>
                  </a:cubicBezTo>
                  <a:cubicBezTo>
                    <a:pt x="7057" y="3282"/>
                    <a:pt x="7056" y="3281"/>
                    <a:pt x="7056" y="3281"/>
                  </a:cubicBezTo>
                  <a:cubicBezTo>
                    <a:pt x="7052" y="3281"/>
                    <a:pt x="7049" y="3281"/>
                    <a:pt x="7047" y="3278"/>
                  </a:cubicBezTo>
                  <a:cubicBezTo>
                    <a:pt x="7043" y="3270"/>
                    <a:pt x="7048" y="3262"/>
                    <a:pt x="7048" y="3254"/>
                  </a:cubicBezTo>
                  <a:cubicBezTo>
                    <a:pt x="7050" y="3253"/>
                    <a:pt x="7060" y="3246"/>
                    <a:pt x="7060" y="3244"/>
                  </a:cubicBezTo>
                  <a:cubicBezTo>
                    <a:pt x="7062" y="3234"/>
                    <a:pt x="7054" y="3231"/>
                    <a:pt x="7051" y="3223"/>
                  </a:cubicBezTo>
                  <a:cubicBezTo>
                    <a:pt x="7053" y="3217"/>
                    <a:pt x="7058" y="3214"/>
                    <a:pt x="7059" y="3209"/>
                  </a:cubicBezTo>
                  <a:cubicBezTo>
                    <a:pt x="7062" y="3199"/>
                    <a:pt x="7062" y="3190"/>
                    <a:pt x="7065" y="3181"/>
                  </a:cubicBezTo>
                  <a:cubicBezTo>
                    <a:pt x="7068" y="3171"/>
                    <a:pt x="7075" y="3165"/>
                    <a:pt x="7078" y="3155"/>
                  </a:cubicBezTo>
                  <a:cubicBezTo>
                    <a:pt x="7071" y="3159"/>
                    <a:pt x="7066" y="3153"/>
                    <a:pt x="7057" y="3158"/>
                  </a:cubicBezTo>
                  <a:cubicBezTo>
                    <a:pt x="7047" y="3165"/>
                    <a:pt x="7043" y="3179"/>
                    <a:pt x="7026" y="3180"/>
                  </a:cubicBezTo>
                  <a:cubicBezTo>
                    <a:pt x="7025" y="3178"/>
                    <a:pt x="7025" y="3176"/>
                    <a:pt x="7024" y="3175"/>
                  </a:cubicBezTo>
                  <a:cubicBezTo>
                    <a:pt x="7026" y="3172"/>
                    <a:pt x="7028" y="3170"/>
                    <a:pt x="7030" y="3167"/>
                  </a:cubicBezTo>
                  <a:cubicBezTo>
                    <a:pt x="7030" y="3167"/>
                    <a:pt x="7029" y="3166"/>
                    <a:pt x="7029" y="3165"/>
                  </a:cubicBezTo>
                  <a:cubicBezTo>
                    <a:pt x="7029" y="3165"/>
                    <a:pt x="7028" y="3164"/>
                    <a:pt x="7028" y="3163"/>
                  </a:cubicBezTo>
                  <a:cubicBezTo>
                    <a:pt x="7015" y="3163"/>
                    <a:pt x="7011" y="3174"/>
                    <a:pt x="7007" y="3183"/>
                  </a:cubicBezTo>
                  <a:cubicBezTo>
                    <a:pt x="7002" y="3183"/>
                    <a:pt x="7000" y="3179"/>
                    <a:pt x="6995" y="3178"/>
                  </a:cubicBezTo>
                  <a:cubicBezTo>
                    <a:pt x="6978" y="3175"/>
                    <a:pt x="6964" y="3173"/>
                    <a:pt x="6952" y="3161"/>
                  </a:cubicBezTo>
                  <a:cubicBezTo>
                    <a:pt x="6936" y="3146"/>
                    <a:pt x="6921" y="3115"/>
                    <a:pt x="6901" y="3110"/>
                  </a:cubicBezTo>
                  <a:cubicBezTo>
                    <a:pt x="6897" y="3111"/>
                    <a:pt x="6893" y="3111"/>
                    <a:pt x="6889" y="3111"/>
                  </a:cubicBezTo>
                  <a:cubicBezTo>
                    <a:pt x="6888" y="3113"/>
                    <a:pt x="6888" y="3114"/>
                    <a:pt x="6886" y="3116"/>
                  </a:cubicBezTo>
                  <a:cubicBezTo>
                    <a:pt x="6869" y="3114"/>
                    <a:pt x="6845" y="3101"/>
                    <a:pt x="6837" y="3083"/>
                  </a:cubicBezTo>
                  <a:cubicBezTo>
                    <a:pt x="6834" y="3076"/>
                    <a:pt x="6839" y="3067"/>
                    <a:pt x="6835" y="3061"/>
                  </a:cubicBezTo>
                  <a:cubicBezTo>
                    <a:pt x="6830" y="3053"/>
                    <a:pt x="6818" y="3054"/>
                    <a:pt x="6816" y="3042"/>
                  </a:cubicBezTo>
                  <a:cubicBezTo>
                    <a:pt x="6823" y="3031"/>
                    <a:pt x="6833" y="3001"/>
                    <a:pt x="6851" y="3003"/>
                  </a:cubicBezTo>
                  <a:cubicBezTo>
                    <a:pt x="6860" y="3007"/>
                    <a:pt x="6869" y="3012"/>
                    <a:pt x="6878" y="3016"/>
                  </a:cubicBezTo>
                  <a:cubicBezTo>
                    <a:pt x="6888" y="3018"/>
                    <a:pt x="6905" y="3004"/>
                    <a:pt x="6915" y="3007"/>
                  </a:cubicBezTo>
                  <a:cubicBezTo>
                    <a:pt x="6929" y="3013"/>
                    <a:pt x="6960" y="3038"/>
                    <a:pt x="6971" y="3051"/>
                  </a:cubicBezTo>
                  <a:cubicBezTo>
                    <a:pt x="6981" y="3063"/>
                    <a:pt x="6990" y="3077"/>
                    <a:pt x="7002" y="3083"/>
                  </a:cubicBezTo>
                  <a:cubicBezTo>
                    <a:pt x="7008" y="3086"/>
                    <a:pt x="7043" y="3095"/>
                    <a:pt x="7050" y="3092"/>
                  </a:cubicBezTo>
                  <a:cubicBezTo>
                    <a:pt x="7057" y="3088"/>
                    <a:pt x="7062" y="3071"/>
                    <a:pt x="7061" y="3063"/>
                  </a:cubicBezTo>
                  <a:cubicBezTo>
                    <a:pt x="7060" y="3062"/>
                    <a:pt x="7059" y="3061"/>
                    <a:pt x="7057" y="3061"/>
                  </a:cubicBezTo>
                  <a:cubicBezTo>
                    <a:pt x="7054" y="3060"/>
                    <a:pt x="7050" y="3063"/>
                    <a:pt x="7046" y="3066"/>
                  </a:cubicBezTo>
                  <a:cubicBezTo>
                    <a:pt x="7033" y="3073"/>
                    <a:pt x="7025" y="3064"/>
                    <a:pt x="7018" y="3056"/>
                  </a:cubicBezTo>
                  <a:cubicBezTo>
                    <a:pt x="7018" y="3055"/>
                    <a:pt x="7018" y="3054"/>
                    <a:pt x="7018" y="3053"/>
                  </a:cubicBezTo>
                  <a:cubicBezTo>
                    <a:pt x="7019" y="3052"/>
                    <a:pt x="7020" y="3051"/>
                    <a:pt x="7020" y="3050"/>
                  </a:cubicBezTo>
                  <a:cubicBezTo>
                    <a:pt x="7029" y="3043"/>
                    <a:pt x="7036" y="3050"/>
                    <a:pt x="7045" y="3044"/>
                  </a:cubicBezTo>
                  <a:cubicBezTo>
                    <a:pt x="7045" y="3044"/>
                    <a:pt x="7045" y="3043"/>
                    <a:pt x="7045" y="3042"/>
                  </a:cubicBezTo>
                  <a:cubicBezTo>
                    <a:pt x="7048" y="3019"/>
                    <a:pt x="7014" y="3034"/>
                    <a:pt x="7015" y="3008"/>
                  </a:cubicBezTo>
                  <a:cubicBezTo>
                    <a:pt x="7027" y="3002"/>
                    <a:pt x="7038" y="3009"/>
                    <a:pt x="7044" y="2994"/>
                  </a:cubicBezTo>
                  <a:cubicBezTo>
                    <a:pt x="7038" y="2965"/>
                    <a:pt x="6979" y="2976"/>
                    <a:pt x="6980" y="2944"/>
                  </a:cubicBezTo>
                  <a:cubicBezTo>
                    <a:pt x="6981" y="2944"/>
                    <a:pt x="6982" y="2944"/>
                    <a:pt x="6983" y="2944"/>
                  </a:cubicBezTo>
                  <a:cubicBezTo>
                    <a:pt x="6983" y="2943"/>
                    <a:pt x="6983" y="2942"/>
                    <a:pt x="6983" y="2941"/>
                  </a:cubicBezTo>
                  <a:cubicBezTo>
                    <a:pt x="6993" y="2944"/>
                    <a:pt x="7024" y="2972"/>
                    <a:pt x="7030" y="2943"/>
                  </a:cubicBezTo>
                  <a:cubicBezTo>
                    <a:pt x="7026" y="2931"/>
                    <a:pt x="7014" y="2925"/>
                    <a:pt x="7004" y="2923"/>
                  </a:cubicBezTo>
                  <a:cubicBezTo>
                    <a:pt x="7001" y="2923"/>
                    <a:pt x="6998" y="2924"/>
                    <a:pt x="6995" y="2921"/>
                  </a:cubicBezTo>
                  <a:cubicBezTo>
                    <a:pt x="6984" y="2909"/>
                    <a:pt x="6997" y="2894"/>
                    <a:pt x="6993" y="2887"/>
                  </a:cubicBezTo>
                  <a:cubicBezTo>
                    <a:pt x="6984" y="2876"/>
                    <a:pt x="6955" y="2929"/>
                    <a:pt x="6940" y="2916"/>
                  </a:cubicBezTo>
                  <a:cubicBezTo>
                    <a:pt x="6943" y="2908"/>
                    <a:pt x="6947" y="2901"/>
                    <a:pt x="6951" y="2893"/>
                  </a:cubicBezTo>
                  <a:cubicBezTo>
                    <a:pt x="6954" y="2888"/>
                    <a:pt x="6958" y="2882"/>
                    <a:pt x="6962" y="2877"/>
                  </a:cubicBezTo>
                  <a:cubicBezTo>
                    <a:pt x="6973" y="2864"/>
                    <a:pt x="6984" y="2856"/>
                    <a:pt x="6997" y="2843"/>
                  </a:cubicBezTo>
                  <a:cubicBezTo>
                    <a:pt x="6997" y="2843"/>
                    <a:pt x="6997" y="2843"/>
                    <a:pt x="6997" y="2843"/>
                  </a:cubicBezTo>
                  <a:cubicBezTo>
                    <a:pt x="6990" y="2844"/>
                    <a:pt x="6981" y="2840"/>
                    <a:pt x="6972" y="2847"/>
                  </a:cubicBezTo>
                  <a:cubicBezTo>
                    <a:pt x="6963" y="2853"/>
                    <a:pt x="6952" y="2881"/>
                    <a:pt x="6937" y="2865"/>
                  </a:cubicBezTo>
                  <a:cubicBezTo>
                    <a:pt x="6935" y="2858"/>
                    <a:pt x="6933" y="2852"/>
                    <a:pt x="6931" y="2845"/>
                  </a:cubicBezTo>
                  <a:cubicBezTo>
                    <a:pt x="6931" y="2845"/>
                    <a:pt x="6931" y="2845"/>
                    <a:pt x="6931" y="2844"/>
                  </a:cubicBezTo>
                  <a:cubicBezTo>
                    <a:pt x="6942" y="2840"/>
                    <a:pt x="6982" y="2818"/>
                    <a:pt x="6987" y="2811"/>
                  </a:cubicBezTo>
                  <a:cubicBezTo>
                    <a:pt x="6988" y="2806"/>
                    <a:pt x="6989" y="2801"/>
                    <a:pt x="6991" y="2795"/>
                  </a:cubicBezTo>
                  <a:cubicBezTo>
                    <a:pt x="6976" y="2804"/>
                    <a:pt x="6960" y="2821"/>
                    <a:pt x="6942" y="2821"/>
                  </a:cubicBezTo>
                  <a:cubicBezTo>
                    <a:pt x="6936" y="2819"/>
                    <a:pt x="6931" y="2818"/>
                    <a:pt x="6925" y="2816"/>
                  </a:cubicBezTo>
                  <a:cubicBezTo>
                    <a:pt x="6918" y="2814"/>
                    <a:pt x="6911" y="2814"/>
                    <a:pt x="6908" y="2802"/>
                  </a:cubicBezTo>
                  <a:cubicBezTo>
                    <a:pt x="6920" y="2792"/>
                    <a:pt x="6928" y="2763"/>
                    <a:pt x="6928" y="2746"/>
                  </a:cubicBezTo>
                  <a:cubicBezTo>
                    <a:pt x="6912" y="2743"/>
                    <a:pt x="6905" y="2771"/>
                    <a:pt x="6902" y="2782"/>
                  </a:cubicBezTo>
                  <a:cubicBezTo>
                    <a:pt x="6900" y="2782"/>
                    <a:pt x="6899" y="2783"/>
                    <a:pt x="6898" y="2783"/>
                  </a:cubicBezTo>
                  <a:cubicBezTo>
                    <a:pt x="6898" y="2783"/>
                    <a:pt x="6898" y="2782"/>
                    <a:pt x="6898" y="2782"/>
                  </a:cubicBezTo>
                  <a:cubicBezTo>
                    <a:pt x="6895" y="2777"/>
                    <a:pt x="6899" y="2768"/>
                    <a:pt x="6895" y="2765"/>
                  </a:cubicBezTo>
                  <a:cubicBezTo>
                    <a:pt x="6894" y="2766"/>
                    <a:pt x="6893" y="2766"/>
                    <a:pt x="6892" y="2766"/>
                  </a:cubicBezTo>
                  <a:cubicBezTo>
                    <a:pt x="6891" y="2785"/>
                    <a:pt x="6878" y="2787"/>
                    <a:pt x="6869" y="2800"/>
                  </a:cubicBezTo>
                  <a:cubicBezTo>
                    <a:pt x="6871" y="2828"/>
                    <a:pt x="6867" y="2863"/>
                    <a:pt x="6850" y="2878"/>
                  </a:cubicBezTo>
                  <a:cubicBezTo>
                    <a:pt x="6831" y="2896"/>
                    <a:pt x="6796" y="2877"/>
                    <a:pt x="6781" y="2871"/>
                  </a:cubicBezTo>
                  <a:cubicBezTo>
                    <a:pt x="6776" y="2868"/>
                    <a:pt x="6767" y="2868"/>
                    <a:pt x="6763" y="2862"/>
                  </a:cubicBezTo>
                  <a:cubicBezTo>
                    <a:pt x="6759" y="2854"/>
                    <a:pt x="6762" y="2844"/>
                    <a:pt x="6762" y="2837"/>
                  </a:cubicBezTo>
                  <a:cubicBezTo>
                    <a:pt x="6762" y="2826"/>
                    <a:pt x="6753" y="2827"/>
                    <a:pt x="6754" y="2817"/>
                  </a:cubicBezTo>
                  <a:cubicBezTo>
                    <a:pt x="6763" y="2809"/>
                    <a:pt x="6781" y="2804"/>
                    <a:pt x="6791" y="2795"/>
                  </a:cubicBezTo>
                  <a:cubicBezTo>
                    <a:pt x="6801" y="2787"/>
                    <a:pt x="6809" y="2774"/>
                    <a:pt x="6817" y="2764"/>
                  </a:cubicBezTo>
                  <a:cubicBezTo>
                    <a:pt x="6823" y="2756"/>
                    <a:pt x="6832" y="2750"/>
                    <a:pt x="6831" y="2737"/>
                  </a:cubicBezTo>
                  <a:cubicBezTo>
                    <a:pt x="6829" y="2736"/>
                    <a:pt x="6828" y="2733"/>
                    <a:pt x="6825" y="2735"/>
                  </a:cubicBezTo>
                  <a:cubicBezTo>
                    <a:pt x="6822" y="2740"/>
                    <a:pt x="6819" y="2745"/>
                    <a:pt x="6816" y="2751"/>
                  </a:cubicBezTo>
                  <a:cubicBezTo>
                    <a:pt x="6803" y="2762"/>
                    <a:pt x="6777" y="2761"/>
                    <a:pt x="6771" y="2751"/>
                  </a:cubicBezTo>
                  <a:cubicBezTo>
                    <a:pt x="6775" y="2729"/>
                    <a:pt x="6804" y="2710"/>
                    <a:pt x="6813" y="2688"/>
                  </a:cubicBezTo>
                  <a:cubicBezTo>
                    <a:pt x="6816" y="2680"/>
                    <a:pt x="6819" y="2663"/>
                    <a:pt x="6812" y="2655"/>
                  </a:cubicBezTo>
                  <a:cubicBezTo>
                    <a:pt x="6800" y="2642"/>
                    <a:pt x="6777" y="2654"/>
                    <a:pt x="6767" y="2637"/>
                  </a:cubicBezTo>
                  <a:cubicBezTo>
                    <a:pt x="6767" y="2636"/>
                    <a:pt x="6767" y="2635"/>
                    <a:pt x="6767" y="2635"/>
                  </a:cubicBezTo>
                  <a:cubicBezTo>
                    <a:pt x="6782" y="2628"/>
                    <a:pt x="6791" y="2638"/>
                    <a:pt x="6803" y="2639"/>
                  </a:cubicBezTo>
                  <a:cubicBezTo>
                    <a:pt x="6810" y="2639"/>
                    <a:pt x="6818" y="2639"/>
                    <a:pt x="6825" y="2639"/>
                  </a:cubicBezTo>
                  <a:cubicBezTo>
                    <a:pt x="6830" y="2639"/>
                    <a:pt x="6843" y="2638"/>
                    <a:pt x="6845" y="2632"/>
                  </a:cubicBezTo>
                  <a:cubicBezTo>
                    <a:pt x="6845" y="2626"/>
                    <a:pt x="6845" y="2620"/>
                    <a:pt x="6845" y="2614"/>
                  </a:cubicBezTo>
                  <a:cubicBezTo>
                    <a:pt x="6844" y="2586"/>
                    <a:pt x="6836" y="2569"/>
                    <a:pt x="6817" y="2572"/>
                  </a:cubicBezTo>
                  <a:cubicBezTo>
                    <a:pt x="6813" y="2550"/>
                    <a:pt x="6824" y="2541"/>
                    <a:pt x="6821" y="2521"/>
                  </a:cubicBezTo>
                  <a:cubicBezTo>
                    <a:pt x="6820" y="2521"/>
                    <a:pt x="6820" y="2521"/>
                    <a:pt x="6819" y="2519"/>
                  </a:cubicBezTo>
                  <a:cubicBezTo>
                    <a:pt x="6816" y="2520"/>
                    <a:pt x="6812" y="2521"/>
                    <a:pt x="6809" y="2523"/>
                  </a:cubicBezTo>
                  <a:cubicBezTo>
                    <a:pt x="6803" y="2519"/>
                    <a:pt x="6798" y="2515"/>
                    <a:pt x="6792" y="2512"/>
                  </a:cubicBezTo>
                  <a:cubicBezTo>
                    <a:pt x="6788" y="2510"/>
                    <a:pt x="6778" y="2512"/>
                    <a:pt x="6776" y="2508"/>
                  </a:cubicBezTo>
                  <a:cubicBezTo>
                    <a:pt x="6779" y="2492"/>
                    <a:pt x="6789" y="2484"/>
                    <a:pt x="6797" y="2471"/>
                  </a:cubicBezTo>
                  <a:cubicBezTo>
                    <a:pt x="6801" y="2465"/>
                    <a:pt x="6801" y="2457"/>
                    <a:pt x="6803" y="2450"/>
                  </a:cubicBezTo>
                  <a:cubicBezTo>
                    <a:pt x="6805" y="2443"/>
                    <a:pt x="6814" y="2432"/>
                    <a:pt x="6807" y="2428"/>
                  </a:cubicBezTo>
                  <a:cubicBezTo>
                    <a:pt x="6801" y="2424"/>
                    <a:pt x="6796" y="2419"/>
                    <a:pt x="6790" y="2414"/>
                  </a:cubicBezTo>
                  <a:cubicBezTo>
                    <a:pt x="6786" y="2406"/>
                    <a:pt x="6781" y="2398"/>
                    <a:pt x="6777" y="2390"/>
                  </a:cubicBezTo>
                  <a:cubicBezTo>
                    <a:pt x="6775" y="2387"/>
                    <a:pt x="6772" y="2384"/>
                    <a:pt x="6769" y="2381"/>
                  </a:cubicBezTo>
                  <a:cubicBezTo>
                    <a:pt x="6764" y="2371"/>
                    <a:pt x="6770" y="2357"/>
                    <a:pt x="6777" y="2354"/>
                  </a:cubicBezTo>
                  <a:cubicBezTo>
                    <a:pt x="6781" y="2355"/>
                    <a:pt x="6785" y="2356"/>
                    <a:pt x="6789" y="2357"/>
                  </a:cubicBezTo>
                  <a:cubicBezTo>
                    <a:pt x="6790" y="2355"/>
                    <a:pt x="6790" y="2353"/>
                    <a:pt x="6791" y="2351"/>
                  </a:cubicBezTo>
                  <a:cubicBezTo>
                    <a:pt x="6789" y="2344"/>
                    <a:pt x="6783" y="2341"/>
                    <a:pt x="6780" y="2336"/>
                  </a:cubicBezTo>
                  <a:cubicBezTo>
                    <a:pt x="6771" y="2322"/>
                    <a:pt x="6750" y="2287"/>
                    <a:pt x="6758" y="2266"/>
                  </a:cubicBezTo>
                  <a:cubicBezTo>
                    <a:pt x="6741" y="2272"/>
                    <a:pt x="6724" y="2281"/>
                    <a:pt x="6709" y="2282"/>
                  </a:cubicBezTo>
                  <a:cubicBezTo>
                    <a:pt x="6709" y="2281"/>
                    <a:pt x="6709" y="2281"/>
                    <a:pt x="6709" y="2280"/>
                  </a:cubicBezTo>
                  <a:cubicBezTo>
                    <a:pt x="6726" y="2267"/>
                    <a:pt x="6740" y="2246"/>
                    <a:pt x="6755" y="2232"/>
                  </a:cubicBezTo>
                  <a:cubicBezTo>
                    <a:pt x="6754" y="2229"/>
                    <a:pt x="6752" y="2226"/>
                    <a:pt x="6751" y="2224"/>
                  </a:cubicBezTo>
                  <a:cubicBezTo>
                    <a:pt x="6755" y="2217"/>
                    <a:pt x="6766" y="2213"/>
                    <a:pt x="6768" y="2205"/>
                  </a:cubicBezTo>
                  <a:cubicBezTo>
                    <a:pt x="6774" y="2187"/>
                    <a:pt x="6740" y="2168"/>
                    <a:pt x="6733" y="2161"/>
                  </a:cubicBezTo>
                  <a:cubicBezTo>
                    <a:pt x="6731" y="2130"/>
                    <a:pt x="6725" y="2102"/>
                    <a:pt x="6711" y="2085"/>
                  </a:cubicBezTo>
                  <a:cubicBezTo>
                    <a:pt x="6704" y="2077"/>
                    <a:pt x="6691" y="2073"/>
                    <a:pt x="6687" y="2063"/>
                  </a:cubicBezTo>
                  <a:cubicBezTo>
                    <a:pt x="6685" y="2056"/>
                    <a:pt x="6683" y="2048"/>
                    <a:pt x="6681" y="2041"/>
                  </a:cubicBezTo>
                  <a:cubicBezTo>
                    <a:pt x="6673" y="2023"/>
                    <a:pt x="6657" y="1984"/>
                    <a:pt x="6656" y="1957"/>
                  </a:cubicBezTo>
                  <a:cubicBezTo>
                    <a:pt x="6656" y="1937"/>
                    <a:pt x="6657" y="1918"/>
                    <a:pt x="6653" y="1895"/>
                  </a:cubicBezTo>
                  <a:cubicBezTo>
                    <a:pt x="6646" y="1896"/>
                    <a:pt x="6640" y="1897"/>
                    <a:pt x="6633" y="1898"/>
                  </a:cubicBezTo>
                  <a:cubicBezTo>
                    <a:pt x="6627" y="1896"/>
                    <a:pt x="6627" y="1882"/>
                    <a:pt x="6622" y="1877"/>
                  </a:cubicBezTo>
                  <a:cubicBezTo>
                    <a:pt x="6614" y="1866"/>
                    <a:pt x="6600" y="1868"/>
                    <a:pt x="6594" y="1854"/>
                  </a:cubicBezTo>
                  <a:cubicBezTo>
                    <a:pt x="6589" y="1843"/>
                    <a:pt x="6590" y="1824"/>
                    <a:pt x="6584" y="1815"/>
                  </a:cubicBezTo>
                  <a:cubicBezTo>
                    <a:pt x="6575" y="1802"/>
                    <a:pt x="6555" y="1805"/>
                    <a:pt x="6544" y="1795"/>
                  </a:cubicBezTo>
                  <a:cubicBezTo>
                    <a:pt x="6540" y="1791"/>
                    <a:pt x="6536" y="1784"/>
                    <a:pt x="6530" y="1785"/>
                  </a:cubicBezTo>
                  <a:cubicBezTo>
                    <a:pt x="6520" y="1785"/>
                    <a:pt x="6514" y="1798"/>
                    <a:pt x="6508" y="1803"/>
                  </a:cubicBezTo>
                  <a:cubicBezTo>
                    <a:pt x="6508" y="1801"/>
                    <a:pt x="6508" y="1800"/>
                    <a:pt x="6507" y="1798"/>
                  </a:cubicBezTo>
                  <a:cubicBezTo>
                    <a:pt x="6511" y="1780"/>
                    <a:pt x="6505" y="1759"/>
                    <a:pt x="6489" y="1758"/>
                  </a:cubicBezTo>
                  <a:cubicBezTo>
                    <a:pt x="6478" y="1767"/>
                    <a:pt x="6465" y="1802"/>
                    <a:pt x="6453" y="1802"/>
                  </a:cubicBezTo>
                  <a:cubicBezTo>
                    <a:pt x="6450" y="1793"/>
                    <a:pt x="6447" y="1783"/>
                    <a:pt x="6445" y="1769"/>
                  </a:cubicBezTo>
                  <a:cubicBezTo>
                    <a:pt x="6443" y="1770"/>
                    <a:pt x="6442" y="1770"/>
                    <a:pt x="6440" y="1771"/>
                  </a:cubicBezTo>
                  <a:cubicBezTo>
                    <a:pt x="6440" y="1779"/>
                    <a:pt x="6428" y="1803"/>
                    <a:pt x="6419" y="1804"/>
                  </a:cubicBezTo>
                  <a:cubicBezTo>
                    <a:pt x="6409" y="1805"/>
                    <a:pt x="6406" y="1792"/>
                    <a:pt x="6394" y="1801"/>
                  </a:cubicBezTo>
                  <a:cubicBezTo>
                    <a:pt x="6392" y="1807"/>
                    <a:pt x="6391" y="1820"/>
                    <a:pt x="6385" y="1823"/>
                  </a:cubicBezTo>
                  <a:cubicBezTo>
                    <a:pt x="6369" y="1805"/>
                    <a:pt x="6393" y="1785"/>
                    <a:pt x="6386" y="1763"/>
                  </a:cubicBezTo>
                  <a:cubicBezTo>
                    <a:pt x="6369" y="1750"/>
                    <a:pt x="6355" y="1780"/>
                    <a:pt x="6353" y="1796"/>
                  </a:cubicBezTo>
                  <a:cubicBezTo>
                    <a:pt x="6353" y="1796"/>
                    <a:pt x="6352" y="1797"/>
                    <a:pt x="6352" y="1797"/>
                  </a:cubicBezTo>
                  <a:cubicBezTo>
                    <a:pt x="6351" y="1795"/>
                    <a:pt x="6351" y="1793"/>
                    <a:pt x="6351" y="1791"/>
                  </a:cubicBezTo>
                  <a:cubicBezTo>
                    <a:pt x="6349" y="1790"/>
                    <a:pt x="6346" y="1789"/>
                    <a:pt x="6344" y="1787"/>
                  </a:cubicBezTo>
                  <a:cubicBezTo>
                    <a:pt x="6338" y="1781"/>
                    <a:pt x="6338" y="1769"/>
                    <a:pt x="6331" y="1764"/>
                  </a:cubicBezTo>
                  <a:cubicBezTo>
                    <a:pt x="6330" y="1765"/>
                    <a:pt x="6329" y="1766"/>
                    <a:pt x="6328" y="1767"/>
                  </a:cubicBezTo>
                  <a:cubicBezTo>
                    <a:pt x="6314" y="1780"/>
                    <a:pt x="6328" y="1789"/>
                    <a:pt x="6325" y="1802"/>
                  </a:cubicBezTo>
                  <a:cubicBezTo>
                    <a:pt x="6292" y="1826"/>
                    <a:pt x="6256" y="1771"/>
                    <a:pt x="6245" y="1737"/>
                  </a:cubicBezTo>
                  <a:cubicBezTo>
                    <a:pt x="6241" y="1726"/>
                    <a:pt x="6237" y="1716"/>
                    <a:pt x="6232" y="1705"/>
                  </a:cubicBezTo>
                  <a:cubicBezTo>
                    <a:pt x="6234" y="1696"/>
                    <a:pt x="6244" y="1692"/>
                    <a:pt x="6254" y="1689"/>
                  </a:cubicBezTo>
                  <a:cubicBezTo>
                    <a:pt x="6255" y="1690"/>
                    <a:pt x="6256" y="1692"/>
                    <a:pt x="6256" y="1693"/>
                  </a:cubicBezTo>
                  <a:cubicBezTo>
                    <a:pt x="6265" y="1690"/>
                    <a:pt x="6270" y="1683"/>
                    <a:pt x="6276" y="1678"/>
                  </a:cubicBezTo>
                  <a:cubicBezTo>
                    <a:pt x="6285" y="1672"/>
                    <a:pt x="6295" y="1666"/>
                    <a:pt x="6304" y="1661"/>
                  </a:cubicBezTo>
                  <a:cubicBezTo>
                    <a:pt x="6303" y="1660"/>
                    <a:pt x="6303" y="1659"/>
                    <a:pt x="6302" y="1659"/>
                  </a:cubicBezTo>
                  <a:cubicBezTo>
                    <a:pt x="6280" y="1656"/>
                    <a:pt x="6262" y="1644"/>
                    <a:pt x="6246" y="1629"/>
                  </a:cubicBezTo>
                  <a:cubicBezTo>
                    <a:pt x="6235" y="1618"/>
                    <a:pt x="6238" y="1600"/>
                    <a:pt x="6249" y="1590"/>
                  </a:cubicBezTo>
                  <a:cubicBezTo>
                    <a:pt x="6248" y="1589"/>
                    <a:pt x="6248" y="1588"/>
                    <a:pt x="6247" y="1587"/>
                  </a:cubicBezTo>
                  <a:cubicBezTo>
                    <a:pt x="6238" y="1591"/>
                    <a:pt x="6238" y="1598"/>
                    <a:pt x="6229" y="1602"/>
                  </a:cubicBezTo>
                  <a:cubicBezTo>
                    <a:pt x="6220" y="1601"/>
                    <a:pt x="6202" y="1588"/>
                    <a:pt x="6208" y="1570"/>
                  </a:cubicBezTo>
                  <a:cubicBezTo>
                    <a:pt x="6213" y="1562"/>
                    <a:pt x="6219" y="1554"/>
                    <a:pt x="6224" y="1546"/>
                  </a:cubicBezTo>
                  <a:cubicBezTo>
                    <a:pt x="6228" y="1540"/>
                    <a:pt x="6233" y="1527"/>
                    <a:pt x="6243" y="1526"/>
                  </a:cubicBezTo>
                  <a:cubicBezTo>
                    <a:pt x="6251" y="1528"/>
                    <a:pt x="6259" y="1530"/>
                    <a:pt x="6266" y="1532"/>
                  </a:cubicBezTo>
                  <a:cubicBezTo>
                    <a:pt x="6287" y="1538"/>
                    <a:pt x="6308" y="1542"/>
                    <a:pt x="6328" y="1549"/>
                  </a:cubicBezTo>
                  <a:cubicBezTo>
                    <a:pt x="6338" y="1552"/>
                    <a:pt x="6350" y="1561"/>
                    <a:pt x="6363" y="1557"/>
                  </a:cubicBezTo>
                  <a:cubicBezTo>
                    <a:pt x="6363" y="1557"/>
                    <a:pt x="6363" y="1556"/>
                    <a:pt x="6363" y="1556"/>
                  </a:cubicBezTo>
                  <a:cubicBezTo>
                    <a:pt x="6358" y="1547"/>
                    <a:pt x="6354" y="1538"/>
                    <a:pt x="6346" y="1535"/>
                  </a:cubicBezTo>
                  <a:cubicBezTo>
                    <a:pt x="6334" y="1531"/>
                    <a:pt x="6312" y="1539"/>
                    <a:pt x="6308" y="1520"/>
                  </a:cubicBezTo>
                  <a:cubicBezTo>
                    <a:pt x="6308" y="1517"/>
                    <a:pt x="6309" y="1515"/>
                    <a:pt x="6311" y="1513"/>
                  </a:cubicBezTo>
                  <a:cubicBezTo>
                    <a:pt x="6329" y="1493"/>
                    <a:pt x="6376" y="1514"/>
                    <a:pt x="6387" y="1519"/>
                  </a:cubicBezTo>
                  <a:cubicBezTo>
                    <a:pt x="6392" y="1522"/>
                    <a:pt x="6398" y="1531"/>
                    <a:pt x="6405" y="1528"/>
                  </a:cubicBezTo>
                  <a:cubicBezTo>
                    <a:pt x="6394" y="1490"/>
                    <a:pt x="6413" y="1508"/>
                    <a:pt x="6424" y="1486"/>
                  </a:cubicBezTo>
                  <a:cubicBezTo>
                    <a:pt x="6422" y="1468"/>
                    <a:pt x="6411" y="1454"/>
                    <a:pt x="6402" y="1448"/>
                  </a:cubicBezTo>
                  <a:cubicBezTo>
                    <a:pt x="6397" y="1451"/>
                    <a:pt x="6396" y="1456"/>
                    <a:pt x="6393" y="1459"/>
                  </a:cubicBezTo>
                  <a:cubicBezTo>
                    <a:pt x="6387" y="1463"/>
                    <a:pt x="6381" y="1467"/>
                    <a:pt x="6375" y="1472"/>
                  </a:cubicBezTo>
                  <a:cubicBezTo>
                    <a:pt x="6361" y="1480"/>
                    <a:pt x="6344" y="1471"/>
                    <a:pt x="6330" y="1473"/>
                  </a:cubicBezTo>
                  <a:cubicBezTo>
                    <a:pt x="6322" y="1474"/>
                    <a:pt x="6306" y="1482"/>
                    <a:pt x="6305" y="1482"/>
                  </a:cubicBezTo>
                  <a:cubicBezTo>
                    <a:pt x="6292" y="1470"/>
                    <a:pt x="6295" y="1459"/>
                    <a:pt x="6278" y="1451"/>
                  </a:cubicBezTo>
                  <a:cubicBezTo>
                    <a:pt x="6277" y="1451"/>
                    <a:pt x="6271" y="1447"/>
                    <a:pt x="6272" y="1442"/>
                  </a:cubicBezTo>
                  <a:cubicBezTo>
                    <a:pt x="6272" y="1442"/>
                    <a:pt x="6297" y="1423"/>
                    <a:pt x="6297" y="1422"/>
                  </a:cubicBezTo>
                  <a:cubicBezTo>
                    <a:pt x="6297" y="1422"/>
                    <a:pt x="6297" y="1422"/>
                    <a:pt x="6296" y="1422"/>
                  </a:cubicBezTo>
                  <a:cubicBezTo>
                    <a:pt x="6286" y="1420"/>
                    <a:pt x="6276" y="1418"/>
                    <a:pt x="6266" y="1416"/>
                  </a:cubicBezTo>
                  <a:cubicBezTo>
                    <a:pt x="6266" y="1415"/>
                    <a:pt x="6267" y="1415"/>
                    <a:pt x="6267" y="1414"/>
                  </a:cubicBezTo>
                  <a:cubicBezTo>
                    <a:pt x="6269" y="1403"/>
                    <a:pt x="6286" y="1394"/>
                    <a:pt x="6292" y="1386"/>
                  </a:cubicBezTo>
                  <a:cubicBezTo>
                    <a:pt x="6292" y="1385"/>
                    <a:pt x="6291" y="1385"/>
                    <a:pt x="6291" y="1384"/>
                  </a:cubicBezTo>
                  <a:cubicBezTo>
                    <a:pt x="6274" y="1383"/>
                    <a:pt x="6258" y="1365"/>
                    <a:pt x="6243" y="1358"/>
                  </a:cubicBezTo>
                  <a:cubicBezTo>
                    <a:pt x="6235" y="1355"/>
                    <a:pt x="6226" y="1354"/>
                    <a:pt x="6218" y="1350"/>
                  </a:cubicBezTo>
                  <a:cubicBezTo>
                    <a:pt x="6220" y="1328"/>
                    <a:pt x="6210" y="1301"/>
                    <a:pt x="6202" y="1288"/>
                  </a:cubicBezTo>
                  <a:cubicBezTo>
                    <a:pt x="6202" y="1287"/>
                    <a:pt x="6202" y="1287"/>
                    <a:pt x="6202" y="1287"/>
                  </a:cubicBezTo>
                  <a:cubicBezTo>
                    <a:pt x="6211" y="1284"/>
                    <a:pt x="6229" y="1267"/>
                    <a:pt x="6233" y="1260"/>
                  </a:cubicBezTo>
                  <a:cubicBezTo>
                    <a:pt x="6231" y="1255"/>
                    <a:pt x="6229" y="1250"/>
                    <a:pt x="6227" y="1245"/>
                  </a:cubicBezTo>
                  <a:cubicBezTo>
                    <a:pt x="6228" y="1239"/>
                    <a:pt x="6233" y="1234"/>
                    <a:pt x="6236" y="1229"/>
                  </a:cubicBezTo>
                  <a:cubicBezTo>
                    <a:pt x="6239" y="1224"/>
                    <a:pt x="6243" y="1218"/>
                    <a:pt x="6246" y="1213"/>
                  </a:cubicBezTo>
                  <a:cubicBezTo>
                    <a:pt x="6255" y="1202"/>
                    <a:pt x="6274" y="1198"/>
                    <a:pt x="6287" y="1198"/>
                  </a:cubicBezTo>
                  <a:cubicBezTo>
                    <a:pt x="6293" y="1201"/>
                    <a:pt x="6300" y="1204"/>
                    <a:pt x="6306" y="1207"/>
                  </a:cubicBezTo>
                  <a:cubicBezTo>
                    <a:pt x="6317" y="1206"/>
                    <a:pt x="6319" y="1190"/>
                    <a:pt x="6328" y="1186"/>
                  </a:cubicBezTo>
                  <a:cubicBezTo>
                    <a:pt x="6333" y="1187"/>
                    <a:pt x="6336" y="1191"/>
                    <a:pt x="6342" y="1189"/>
                  </a:cubicBezTo>
                  <a:cubicBezTo>
                    <a:pt x="6350" y="1180"/>
                    <a:pt x="6357" y="1171"/>
                    <a:pt x="6365" y="1162"/>
                  </a:cubicBezTo>
                  <a:cubicBezTo>
                    <a:pt x="6378" y="1150"/>
                    <a:pt x="6393" y="1142"/>
                    <a:pt x="6410" y="1132"/>
                  </a:cubicBezTo>
                  <a:cubicBezTo>
                    <a:pt x="6428" y="1121"/>
                    <a:pt x="6445" y="1126"/>
                    <a:pt x="6461" y="1124"/>
                  </a:cubicBezTo>
                  <a:cubicBezTo>
                    <a:pt x="6472" y="1120"/>
                    <a:pt x="6483" y="1116"/>
                    <a:pt x="6494" y="1112"/>
                  </a:cubicBezTo>
                  <a:cubicBezTo>
                    <a:pt x="6499" y="1111"/>
                    <a:pt x="6505" y="1109"/>
                    <a:pt x="6510" y="1107"/>
                  </a:cubicBezTo>
                  <a:cubicBezTo>
                    <a:pt x="6533" y="1097"/>
                    <a:pt x="6545" y="1075"/>
                    <a:pt x="6551" y="1052"/>
                  </a:cubicBezTo>
                  <a:cubicBezTo>
                    <a:pt x="6552" y="1045"/>
                    <a:pt x="6554" y="1038"/>
                    <a:pt x="6555" y="1031"/>
                  </a:cubicBezTo>
                  <a:cubicBezTo>
                    <a:pt x="6554" y="1027"/>
                    <a:pt x="6552" y="1024"/>
                    <a:pt x="6550" y="1021"/>
                  </a:cubicBezTo>
                  <a:cubicBezTo>
                    <a:pt x="6554" y="1002"/>
                    <a:pt x="6568" y="964"/>
                    <a:pt x="6577" y="949"/>
                  </a:cubicBezTo>
                  <a:cubicBezTo>
                    <a:pt x="6586" y="936"/>
                    <a:pt x="6598" y="927"/>
                    <a:pt x="6605" y="913"/>
                  </a:cubicBezTo>
                  <a:cubicBezTo>
                    <a:pt x="6604" y="905"/>
                    <a:pt x="6601" y="902"/>
                    <a:pt x="6599" y="896"/>
                  </a:cubicBezTo>
                  <a:cubicBezTo>
                    <a:pt x="6598" y="897"/>
                    <a:pt x="6598" y="898"/>
                    <a:pt x="6597" y="899"/>
                  </a:cubicBezTo>
                  <a:cubicBezTo>
                    <a:pt x="6592" y="932"/>
                    <a:pt x="6556" y="938"/>
                    <a:pt x="6532" y="937"/>
                  </a:cubicBezTo>
                  <a:cubicBezTo>
                    <a:pt x="6523" y="936"/>
                    <a:pt x="6504" y="935"/>
                    <a:pt x="6504" y="918"/>
                  </a:cubicBezTo>
                  <a:cubicBezTo>
                    <a:pt x="6505" y="893"/>
                    <a:pt x="6528" y="878"/>
                    <a:pt x="6531" y="855"/>
                  </a:cubicBezTo>
                  <a:cubicBezTo>
                    <a:pt x="6534" y="838"/>
                    <a:pt x="6523" y="833"/>
                    <a:pt x="6535" y="819"/>
                  </a:cubicBezTo>
                  <a:cubicBezTo>
                    <a:pt x="6544" y="808"/>
                    <a:pt x="6557" y="801"/>
                    <a:pt x="6568" y="792"/>
                  </a:cubicBezTo>
                  <a:cubicBezTo>
                    <a:pt x="6587" y="777"/>
                    <a:pt x="6603" y="755"/>
                    <a:pt x="6609" y="731"/>
                  </a:cubicBezTo>
                  <a:cubicBezTo>
                    <a:pt x="6616" y="727"/>
                    <a:pt x="6632" y="723"/>
                    <a:pt x="6637" y="717"/>
                  </a:cubicBezTo>
                  <a:cubicBezTo>
                    <a:pt x="6640" y="711"/>
                    <a:pt x="6642" y="705"/>
                    <a:pt x="6645" y="698"/>
                  </a:cubicBezTo>
                  <a:cubicBezTo>
                    <a:pt x="6664" y="692"/>
                    <a:pt x="6680" y="707"/>
                    <a:pt x="6696" y="710"/>
                  </a:cubicBezTo>
                  <a:cubicBezTo>
                    <a:pt x="6702" y="710"/>
                    <a:pt x="6715" y="709"/>
                    <a:pt x="6719" y="702"/>
                  </a:cubicBezTo>
                  <a:cubicBezTo>
                    <a:pt x="6723" y="695"/>
                    <a:pt x="6719" y="688"/>
                    <a:pt x="6719" y="678"/>
                  </a:cubicBezTo>
                  <a:cubicBezTo>
                    <a:pt x="6719" y="671"/>
                    <a:pt x="6716" y="664"/>
                    <a:pt x="6715" y="662"/>
                  </a:cubicBezTo>
                  <a:cubicBezTo>
                    <a:pt x="6722" y="655"/>
                    <a:pt x="6736" y="635"/>
                    <a:pt x="6735" y="623"/>
                  </a:cubicBezTo>
                  <a:cubicBezTo>
                    <a:pt x="6732" y="620"/>
                    <a:pt x="6729" y="617"/>
                    <a:pt x="6726" y="614"/>
                  </a:cubicBezTo>
                  <a:cubicBezTo>
                    <a:pt x="6726" y="602"/>
                    <a:pt x="6742" y="547"/>
                    <a:pt x="6747" y="540"/>
                  </a:cubicBezTo>
                  <a:cubicBezTo>
                    <a:pt x="6753" y="532"/>
                    <a:pt x="6767" y="529"/>
                    <a:pt x="6773" y="532"/>
                  </a:cubicBezTo>
                  <a:cubicBezTo>
                    <a:pt x="6795" y="541"/>
                    <a:pt x="6787" y="601"/>
                    <a:pt x="6811" y="600"/>
                  </a:cubicBezTo>
                  <a:cubicBezTo>
                    <a:pt x="6811" y="598"/>
                    <a:pt x="6810" y="596"/>
                    <a:pt x="6810" y="594"/>
                  </a:cubicBezTo>
                  <a:cubicBezTo>
                    <a:pt x="6803" y="579"/>
                    <a:pt x="6810" y="571"/>
                    <a:pt x="6805" y="558"/>
                  </a:cubicBezTo>
                  <a:cubicBezTo>
                    <a:pt x="6798" y="544"/>
                    <a:pt x="6791" y="529"/>
                    <a:pt x="6784" y="514"/>
                  </a:cubicBezTo>
                  <a:cubicBezTo>
                    <a:pt x="6784" y="514"/>
                    <a:pt x="6784" y="513"/>
                    <a:pt x="6784" y="513"/>
                  </a:cubicBezTo>
                  <a:cubicBezTo>
                    <a:pt x="6797" y="507"/>
                    <a:pt x="6805" y="495"/>
                    <a:pt x="6815" y="487"/>
                  </a:cubicBezTo>
                  <a:cubicBezTo>
                    <a:pt x="6822" y="480"/>
                    <a:pt x="6832" y="476"/>
                    <a:pt x="6842" y="470"/>
                  </a:cubicBezTo>
                  <a:cubicBezTo>
                    <a:pt x="6846" y="468"/>
                    <a:pt x="6850" y="465"/>
                    <a:pt x="6854" y="463"/>
                  </a:cubicBezTo>
                  <a:cubicBezTo>
                    <a:pt x="6868" y="463"/>
                    <a:pt x="6873" y="477"/>
                    <a:pt x="6890" y="472"/>
                  </a:cubicBezTo>
                  <a:cubicBezTo>
                    <a:pt x="6888" y="464"/>
                    <a:pt x="6885" y="456"/>
                    <a:pt x="6886" y="448"/>
                  </a:cubicBezTo>
                  <a:cubicBezTo>
                    <a:pt x="6920" y="396"/>
                    <a:pt x="6929" y="509"/>
                    <a:pt x="6940" y="533"/>
                  </a:cubicBezTo>
                  <a:cubicBezTo>
                    <a:pt x="6941" y="532"/>
                    <a:pt x="6941" y="532"/>
                    <a:pt x="6942" y="531"/>
                  </a:cubicBezTo>
                  <a:cubicBezTo>
                    <a:pt x="6946" y="526"/>
                    <a:pt x="6944" y="517"/>
                    <a:pt x="6948" y="511"/>
                  </a:cubicBezTo>
                  <a:cubicBezTo>
                    <a:pt x="6975" y="515"/>
                    <a:pt x="7000" y="560"/>
                    <a:pt x="7017" y="586"/>
                  </a:cubicBezTo>
                  <a:cubicBezTo>
                    <a:pt x="7018" y="585"/>
                    <a:pt x="7018" y="584"/>
                    <a:pt x="7019" y="583"/>
                  </a:cubicBezTo>
                  <a:cubicBezTo>
                    <a:pt x="7022" y="579"/>
                    <a:pt x="7026" y="575"/>
                    <a:pt x="7029" y="572"/>
                  </a:cubicBezTo>
                  <a:cubicBezTo>
                    <a:pt x="7025" y="561"/>
                    <a:pt x="7018" y="554"/>
                    <a:pt x="7012" y="547"/>
                  </a:cubicBezTo>
                  <a:cubicBezTo>
                    <a:pt x="7006" y="540"/>
                    <a:pt x="7002" y="531"/>
                    <a:pt x="6998" y="522"/>
                  </a:cubicBezTo>
                  <a:cubicBezTo>
                    <a:pt x="7009" y="520"/>
                    <a:pt x="7021" y="534"/>
                    <a:pt x="7029" y="522"/>
                  </a:cubicBezTo>
                  <a:cubicBezTo>
                    <a:pt x="7032" y="495"/>
                    <a:pt x="7008" y="497"/>
                    <a:pt x="7000" y="483"/>
                  </a:cubicBezTo>
                  <a:cubicBezTo>
                    <a:pt x="6986" y="460"/>
                    <a:pt x="7002" y="407"/>
                    <a:pt x="7015" y="397"/>
                  </a:cubicBezTo>
                  <a:cubicBezTo>
                    <a:pt x="7033" y="382"/>
                    <a:pt x="7040" y="415"/>
                    <a:pt x="7049" y="423"/>
                  </a:cubicBezTo>
                  <a:cubicBezTo>
                    <a:pt x="7052" y="425"/>
                    <a:pt x="7056" y="427"/>
                    <a:pt x="7060" y="428"/>
                  </a:cubicBezTo>
                  <a:cubicBezTo>
                    <a:pt x="7065" y="434"/>
                    <a:pt x="7071" y="439"/>
                    <a:pt x="7077" y="444"/>
                  </a:cubicBezTo>
                  <a:cubicBezTo>
                    <a:pt x="7085" y="453"/>
                    <a:pt x="7096" y="452"/>
                    <a:pt x="7106" y="463"/>
                  </a:cubicBezTo>
                  <a:cubicBezTo>
                    <a:pt x="7119" y="480"/>
                    <a:pt x="7136" y="518"/>
                    <a:pt x="7153" y="526"/>
                  </a:cubicBezTo>
                  <a:cubicBezTo>
                    <a:pt x="7154" y="525"/>
                    <a:pt x="7154" y="525"/>
                    <a:pt x="7155" y="524"/>
                  </a:cubicBezTo>
                  <a:cubicBezTo>
                    <a:pt x="7158" y="521"/>
                    <a:pt x="7161" y="511"/>
                    <a:pt x="7161" y="505"/>
                  </a:cubicBezTo>
                  <a:cubicBezTo>
                    <a:pt x="7163" y="505"/>
                    <a:pt x="7163" y="506"/>
                    <a:pt x="7164" y="503"/>
                  </a:cubicBezTo>
                  <a:cubicBezTo>
                    <a:pt x="7164" y="497"/>
                    <a:pt x="7161" y="494"/>
                    <a:pt x="7161" y="488"/>
                  </a:cubicBezTo>
                  <a:cubicBezTo>
                    <a:pt x="7161" y="473"/>
                    <a:pt x="7172" y="419"/>
                    <a:pt x="7179" y="409"/>
                  </a:cubicBezTo>
                  <a:cubicBezTo>
                    <a:pt x="7183" y="406"/>
                    <a:pt x="7186" y="403"/>
                    <a:pt x="7189" y="400"/>
                  </a:cubicBezTo>
                  <a:cubicBezTo>
                    <a:pt x="7182" y="391"/>
                    <a:pt x="7169" y="392"/>
                    <a:pt x="7161" y="384"/>
                  </a:cubicBezTo>
                  <a:cubicBezTo>
                    <a:pt x="7148" y="372"/>
                    <a:pt x="7139" y="353"/>
                    <a:pt x="7128" y="338"/>
                  </a:cubicBezTo>
                  <a:cubicBezTo>
                    <a:pt x="7123" y="331"/>
                    <a:pt x="7109" y="323"/>
                    <a:pt x="7112" y="311"/>
                  </a:cubicBezTo>
                  <a:cubicBezTo>
                    <a:pt x="7132" y="299"/>
                    <a:pt x="7163" y="309"/>
                    <a:pt x="7181" y="311"/>
                  </a:cubicBezTo>
                  <a:cubicBezTo>
                    <a:pt x="7188" y="312"/>
                    <a:pt x="7197" y="308"/>
                    <a:pt x="7202" y="313"/>
                  </a:cubicBezTo>
                  <a:cubicBezTo>
                    <a:pt x="7207" y="318"/>
                    <a:pt x="7210" y="332"/>
                    <a:pt x="7212" y="341"/>
                  </a:cubicBezTo>
                  <a:cubicBezTo>
                    <a:pt x="7212" y="341"/>
                    <a:pt x="7213" y="341"/>
                    <a:pt x="7213" y="341"/>
                  </a:cubicBezTo>
                  <a:cubicBezTo>
                    <a:pt x="7223" y="331"/>
                    <a:pt x="7232" y="321"/>
                    <a:pt x="7240" y="310"/>
                  </a:cubicBezTo>
                  <a:cubicBezTo>
                    <a:pt x="7235" y="288"/>
                    <a:pt x="7204" y="275"/>
                    <a:pt x="7186" y="277"/>
                  </a:cubicBezTo>
                  <a:cubicBezTo>
                    <a:pt x="7173" y="279"/>
                    <a:pt x="7161" y="290"/>
                    <a:pt x="7148" y="290"/>
                  </a:cubicBezTo>
                  <a:cubicBezTo>
                    <a:pt x="7133" y="291"/>
                    <a:pt x="7124" y="280"/>
                    <a:pt x="7111" y="276"/>
                  </a:cubicBezTo>
                  <a:cubicBezTo>
                    <a:pt x="7101" y="274"/>
                    <a:pt x="7091" y="273"/>
                    <a:pt x="7081" y="272"/>
                  </a:cubicBezTo>
                  <a:cubicBezTo>
                    <a:pt x="7085" y="268"/>
                    <a:pt x="7097" y="251"/>
                    <a:pt x="7103" y="252"/>
                  </a:cubicBezTo>
                  <a:cubicBezTo>
                    <a:pt x="7107" y="256"/>
                    <a:pt x="7110" y="259"/>
                    <a:pt x="7113" y="263"/>
                  </a:cubicBezTo>
                  <a:cubicBezTo>
                    <a:pt x="7119" y="268"/>
                    <a:pt x="7138" y="275"/>
                    <a:pt x="7149" y="265"/>
                  </a:cubicBezTo>
                  <a:cubicBezTo>
                    <a:pt x="7149" y="265"/>
                    <a:pt x="7150" y="264"/>
                    <a:pt x="7150" y="263"/>
                  </a:cubicBezTo>
                  <a:cubicBezTo>
                    <a:pt x="7150" y="262"/>
                    <a:pt x="7150" y="262"/>
                    <a:pt x="7149" y="261"/>
                  </a:cubicBezTo>
                  <a:cubicBezTo>
                    <a:pt x="7142" y="261"/>
                    <a:pt x="7099" y="250"/>
                    <a:pt x="7117" y="231"/>
                  </a:cubicBezTo>
                  <a:cubicBezTo>
                    <a:pt x="7120" y="230"/>
                    <a:pt x="7123" y="229"/>
                    <a:pt x="7126" y="228"/>
                  </a:cubicBezTo>
                  <a:cubicBezTo>
                    <a:pt x="7127" y="225"/>
                    <a:pt x="7129" y="223"/>
                    <a:pt x="7130" y="220"/>
                  </a:cubicBezTo>
                  <a:cubicBezTo>
                    <a:pt x="7138" y="213"/>
                    <a:pt x="7149" y="220"/>
                    <a:pt x="7156" y="220"/>
                  </a:cubicBezTo>
                  <a:cubicBezTo>
                    <a:pt x="7161" y="220"/>
                    <a:pt x="7166" y="216"/>
                    <a:pt x="7167" y="211"/>
                  </a:cubicBezTo>
                  <a:cubicBezTo>
                    <a:pt x="7169" y="205"/>
                    <a:pt x="7164" y="196"/>
                    <a:pt x="7164" y="191"/>
                  </a:cubicBezTo>
                  <a:cubicBezTo>
                    <a:pt x="7171" y="193"/>
                    <a:pt x="7190" y="191"/>
                    <a:pt x="7190" y="206"/>
                  </a:cubicBezTo>
                  <a:cubicBezTo>
                    <a:pt x="7190" y="213"/>
                    <a:pt x="7187" y="216"/>
                    <a:pt x="7188" y="225"/>
                  </a:cubicBezTo>
                  <a:cubicBezTo>
                    <a:pt x="7195" y="235"/>
                    <a:pt x="7207" y="240"/>
                    <a:pt x="7220" y="238"/>
                  </a:cubicBezTo>
                  <a:cubicBezTo>
                    <a:pt x="7228" y="237"/>
                    <a:pt x="7236" y="231"/>
                    <a:pt x="7244" y="232"/>
                  </a:cubicBezTo>
                  <a:cubicBezTo>
                    <a:pt x="7250" y="233"/>
                    <a:pt x="7253" y="240"/>
                    <a:pt x="7259" y="242"/>
                  </a:cubicBezTo>
                  <a:cubicBezTo>
                    <a:pt x="7259" y="242"/>
                    <a:pt x="7260" y="242"/>
                    <a:pt x="7260" y="241"/>
                  </a:cubicBezTo>
                  <a:cubicBezTo>
                    <a:pt x="7252" y="213"/>
                    <a:pt x="7251" y="200"/>
                    <a:pt x="7264" y="180"/>
                  </a:cubicBezTo>
                  <a:cubicBezTo>
                    <a:pt x="7267" y="177"/>
                    <a:pt x="7270" y="173"/>
                    <a:pt x="7273" y="169"/>
                  </a:cubicBezTo>
                  <a:cubicBezTo>
                    <a:pt x="7269" y="163"/>
                    <a:pt x="7238" y="137"/>
                    <a:pt x="7250" y="123"/>
                  </a:cubicBezTo>
                  <a:cubicBezTo>
                    <a:pt x="7254" y="118"/>
                    <a:pt x="7259" y="123"/>
                    <a:pt x="7263" y="120"/>
                  </a:cubicBezTo>
                  <a:cubicBezTo>
                    <a:pt x="7263" y="113"/>
                    <a:pt x="7262" y="108"/>
                    <a:pt x="7260" y="101"/>
                  </a:cubicBezTo>
                  <a:cubicBezTo>
                    <a:pt x="7273" y="101"/>
                    <a:pt x="7280" y="105"/>
                    <a:pt x="7289" y="109"/>
                  </a:cubicBezTo>
                  <a:cubicBezTo>
                    <a:pt x="7286" y="102"/>
                    <a:pt x="7280" y="85"/>
                    <a:pt x="7283" y="77"/>
                  </a:cubicBezTo>
                  <a:cubicBezTo>
                    <a:pt x="7285" y="69"/>
                    <a:pt x="7301" y="61"/>
                    <a:pt x="7307" y="56"/>
                  </a:cubicBezTo>
                  <a:cubicBezTo>
                    <a:pt x="7331" y="35"/>
                    <a:pt x="7375" y="6"/>
                    <a:pt x="7410" y="6"/>
                  </a:cubicBezTo>
                  <a:cubicBezTo>
                    <a:pt x="7425" y="6"/>
                    <a:pt x="7432" y="21"/>
                    <a:pt x="7446" y="23"/>
                  </a:cubicBezTo>
                  <a:cubicBezTo>
                    <a:pt x="7454" y="18"/>
                    <a:pt x="7454" y="7"/>
                    <a:pt x="7461" y="2"/>
                  </a:cubicBezTo>
                  <a:cubicBezTo>
                    <a:pt x="7468" y="-3"/>
                    <a:pt x="7473" y="1"/>
                    <a:pt x="7477" y="2"/>
                  </a:cubicBezTo>
                  <a:cubicBezTo>
                    <a:pt x="7492" y="4"/>
                    <a:pt x="7513" y="1"/>
                    <a:pt x="7504" y="31"/>
                  </a:cubicBezTo>
                  <a:cubicBezTo>
                    <a:pt x="7496" y="61"/>
                    <a:pt x="7456" y="68"/>
                    <a:pt x="7433" y="86"/>
                  </a:cubicBezTo>
                  <a:cubicBezTo>
                    <a:pt x="7417" y="99"/>
                    <a:pt x="7411" y="118"/>
                    <a:pt x="7397" y="132"/>
                  </a:cubicBezTo>
                  <a:cubicBezTo>
                    <a:pt x="7389" y="139"/>
                    <a:pt x="7382" y="135"/>
                    <a:pt x="7374" y="135"/>
                  </a:cubicBezTo>
                  <a:cubicBezTo>
                    <a:pt x="7375" y="137"/>
                    <a:pt x="7375" y="139"/>
                    <a:pt x="7375" y="140"/>
                  </a:cubicBezTo>
                  <a:cubicBezTo>
                    <a:pt x="7380" y="141"/>
                    <a:pt x="7387" y="149"/>
                    <a:pt x="7381" y="156"/>
                  </a:cubicBezTo>
                  <a:cubicBezTo>
                    <a:pt x="7377" y="159"/>
                    <a:pt x="7372" y="162"/>
                    <a:pt x="7368" y="165"/>
                  </a:cubicBezTo>
                  <a:cubicBezTo>
                    <a:pt x="7367" y="166"/>
                    <a:pt x="7333" y="207"/>
                    <a:pt x="7333" y="207"/>
                  </a:cubicBezTo>
                  <a:cubicBezTo>
                    <a:pt x="7332" y="211"/>
                    <a:pt x="7336" y="227"/>
                    <a:pt x="7339" y="230"/>
                  </a:cubicBezTo>
                  <a:cubicBezTo>
                    <a:pt x="7340" y="231"/>
                    <a:pt x="7341" y="232"/>
                    <a:pt x="7342" y="232"/>
                  </a:cubicBezTo>
                  <a:cubicBezTo>
                    <a:pt x="7347" y="226"/>
                    <a:pt x="7346" y="214"/>
                    <a:pt x="7352" y="208"/>
                  </a:cubicBezTo>
                  <a:cubicBezTo>
                    <a:pt x="7358" y="202"/>
                    <a:pt x="7367" y="209"/>
                    <a:pt x="7375" y="208"/>
                  </a:cubicBezTo>
                  <a:cubicBezTo>
                    <a:pt x="7373" y="184"/>
                    <a:pt x="7383" y="163"/>
                    <a:pt x="7401" y="153"/>
                  </a:cubicBezTo>
                  <a:cubicBezTo>
                    <a:pt x="7406" y="152"/>
                    <a:pt x="7411" y="150"/>
                    <a:pt x="7416" y="149"/>
                  </a:cubicBezTo>
                  <a:cubicBezTo>
                    <a:pt x="7426" y="139"/>
                    <a:pt x="7425" y="113"/>
                    <a:pt x="7438" y="102"/>
                  </a:cubicBezTo>
                  <a:cubicBezTo>
                    <a:pt x="7447" y="93"/>
                    <a:pt x="7462" y="87"/>
                    <a:pt x="7476" y="83"/>
                  </a:cubicBezTo>
                  <a:cubicBezTo>
                    <a:pt x="7480" y="81"/>
                    <a:pt x="7484" y="80"/>
                    <a:pt x="7488" y="79"/>
                  </a:cubicBezTo>
                  <a:cubicBezTo>
                    <a:pt x="7502" y="71"/>
                    <a:pt x="7524" y="46"/>
                    <a:pt x="7527" y="30"/>
                  </a:cubicBezTo>
                  <a:cubicBezTo>
                    <a:pt x="7527" y="30"/>
                    <a:pt x="7527" y="30"/>
                    <a:pt x="7527" y="31"/>
                  </a:cubicBezTo>
                  <a:cubicBezTo>
                    <a:pt x="7534" y="39"/>
                    <a:pt x="7543" y="42"/>
                    <a:pt x="7550" y="50"/>
                  </a:cubicBezTo>
                  <a:cubicBezTo>
                    <a:pt x="7553" y="55"/>
                    <a:pt x="7555" y="60"/>
                    <a:pt x="7558" y="65"/>
                  </a:cubicBezTo>
                  <a:cubicBezTo>
                    <a:pt x="7560" y="62"/>
                    <a:pt x="7561" y="61"/>
                    <a:pt x="7561" y="56"/>
                  </a:cubicBezTo>
                  <a:cubicBezTo>
                    <a:pt x="7569" y="59"/>
                    <a:pt x="7573" y="71"/>
                    <a:pt x="7582" y="73"/>
                  </a:cubicBezTo>
                  <a:cubicBezTo>
                    <a:pt x="7582" y="73"/>
                    <a:pt x="7582" y="73"/>
                    <a:pt x="7582" y="73"/>
                  </a:cubicBezTo>
                  <a:cubicBezTo>
                    <a:pt x="7582" y="69"/>
                    <a:pt x="7582" y="69"/>
                    <a:pt x="7583" y="67"/>
                  </a:cubicBezTo>
                  <a:cubicBezTo>
                    <a:pt x="7584" y="66"/>
                    <a:pt x="7584" y="65"/>
                    <a:pt x="7585" y="65"/>
                  </a:cubicBezTo>
                  <a:cubicBezTo>
                    <a:pt x="7601" y="62"/>
                    <a:pt x="7625" y="71"/>
                    <a:pt x="7639" y="75"/>
                  </a:cubicBezTo>
                  <a:cubicBezTo>
                    <a:pt x="7644" y="76"/>
                    <a:pt x="7650" y="76"/>
                    <a:pt x="7655" y="76"/>
                  </a:cubicBezTo>
                  <a:cubicBezTo>
                    <a:pt x="7664" y="120"/>
                    <a:pt x="7629" y="210"/>
                    <a:pt x="7601" y="229"/>
                  </a:cubicBezTo>
                  <a:cubicBezTo>
                    <a:pt x="7597" y="230"/>
                    <a:pt x="7593" y="232"/>
                    <a:pt x="7589" y="233"/>
                  </a:cubicBezTo>
                  <a:cubicBezTo>
                    <a:pt x="7573" y="241"/>
                    <a:pt x="7558" y="249"/>
                    <a:pt x="7543" y="257"/>
                  </a:cubicBezTo>
                  <a:cubicBezTo>
                    <a:pt x="7536" y="263"/>
                    <a:pt x="7528" y="269"/>
                    <a:pt x="7520" y="275"/>
                  </a:cubicBezTo>
                  <a:cubicBezTo>
                    <a:pt x="7515" y="280"/>
                    <a:pt x="7511" y="288"/>
                    <a:pt x="7504" y="291"/>
                  </a:cubicBezTo>
                  <a:cubicBezTo>
                    <a:pt x="7500" y="290"/>
                    <a:pt x="7497" y="288"/>
                    <a:pt x="7493" y="287"/>
                  </a:cubicBezTo>
                  <a:cubicBezTo>
                    <a:pt x="7481" y="301"/>
                    <a:pt x="7485" y="327"/>
                    <a:pt x="7479" y="344"/>
                  </a:cubicBezTo>
                  <a:cubicBezTo>
                    <a:pt x="7473" y="360"/>
                    <a:pt x="7451" y="386"/>
                    <a:pt x="7449" y="398"/>
                  </a:cubicBezTo>
                  <a:cubicBezTo>
                    <a:pt x="7447" y="405"/>
                    <a:pt x="7458" y="415"/>
                    <a:pt x="7461" y="416"/>
                  </a:cubicBezTo>
                  <a:cubicBezTo>
                    <a:pt x="7473" y="420"/>
                    <a:pt x="7482" y="379"/>
                    <a:pt x="7490" y="371"/>
                  </a:cubicBezTo>
                  <a:cubicBezTo>
                    <a:pt x="7500" y="360"/>
                    <a:pt x="7506" y="350"/>
                    <a:pt x="7513" y="339"/>
                  </a:cubicBezTo>
                  <a:cubicBezTo>
                    <a:pt x="7516" y="336"/>
                    <a:pt x="7519" y="333"/>
                    <a:pt x="7521" y="330"/>
                  </a:cubicBezTo>
                  <a:cubicBezTo>
                    <a:pt x="7522" y="327"/>
                    <a:pt x="7522" y="325"/>
                    <a:pt x="7523" y="322"/>
                  </a:cubicBezTo>
                  <a:cubicBezTo>
                    <a:pt x="7525" y="315"/>
                    <a:pt x="7531" y="315"/>
                    <a:pt x="7534" y="310"/>
                  </a:cubicBezTo>
                  <a:cubicBezTo>
                    <a:pt x="7536" y="307"/>
                    <a:pt x="7538" y="304"/>
                    <a:pt x="7539" y="300"/>
                  </a:cubicBezTo>
                  <a:cubicBezTo>
                    <a:pt x="7555" y="290"/>
                    <a:pt x="7571" y="280"/>
                    <a:pt x="7587" y="270"/>
                  </a:cubicBezTo>
                  <a:cubicBezTo>
                    <a:pt x="7592" y="268"/>
                    <a:pt x="7597" y="266"/>
                    <a:pt x="7601" y="264"/>
                  </a:cubicBezTo>
                  <a:cubicBezTo>
                    <a:pt x="7606" y="261"/>
                    <a:pt x="7607" y="254"/>
                    <a:pt x="7611" y="249"/>
                  </a:cubicBezTo>
                  <a:cubicBezTo>
                    <a:pt x="7619" y="253"/>
                    <a:pt x="7619" y="258"/>
                    <a:pt x="7623" y="269"/>
                  </a:cubicBezTo>
                  <a:cubicBezTo>
                    <a:pt x="7626" y="274"/>
                    <a:pt x="7629" y="279"/>
                    <a:pt x="7631" y="284"/>
                  </a:cubicBezTo>
                  <a:cubicBezTo>
                    <a:pt x="7646" y="327"/>
                    <a:pt x="7602" y="352"/>
                    <a:pt x="7606" y="385"/>
                  </a:cubicBezTo>
                  <a:cubicBezTo>
                    <a:pt x="7609" y="390"/>
                    <a:pt x="7614" y="401"/>
                    <a:pt x="7619" y="397"/>
                  </a:cubicBezTo>
                  <a:cubicBezTo>
                    <a:pt x="7641" y="381"/>
                    <a:pt x="7644" y="306"/>
                    <a:pt x="7668" y="286"/>
                  </a:cubicBezTo>
                  <a:cubicBezTo>
                    <a:pt x="7664" y="264"/>
                    <a:pt x="7657" y="244"/>
                    <a:pt x="7649" y="226"/>
                  </a:cubicBezTo>
                  <a:cubicBezTo>
                    <a:pt x="7658" y="218"/>
                    <a:pt x="7661" y="201"/>
                    <a:pt x="7672" y="194"/>
                  </a:cubicBezTo>
                  <a:cubicBezTo>
                    <a:pt x="7698" y="200"/>
                    <a:pt x="7715" y="235"/>
                    <a:pt x="7727" y="266"/>
                  </a:cubicBezTo>
                  <a:cubicBezTo>
                    <a:pt x="7732" y="279"/>
                    <a:pt x="7723" y="290"/>
                    <a:pt x="7728" y="303"/>
                  </a:cubicBezTo>
                  <a:cubicBezTo>
                    <a:pt x="7734" y="319"/>
                    <a:pt x="7744" y="340"/>
                    <a:pt x="7744" y="365"/>
                  </a:cubicBezTo>
                  <a:cubicBezTo>
                    <a:pt x="7746" y="397"/>
                    <a:pt x="7744" y="425"/>
                    <a:pt x="7754" y="454"/>
                  </a:cubicBezTo>
                  <a:cubicBezTo>
                    <a:pt x="7755" y="454"/>
                    <a:pt x="7755" y="454"/>
                    <a:pt x="7755" y="453"/>
                  </a:cubicBezTo>
                  <a:cubicBezTo>
                    <a:pt x="7757" y="440"/>
                    <a:pt x="7760" y="426"/>
                    <a:pt x="7761" y="410"/>
                  </a:cubicBezTo>
                  <a:cubicBezTo>
                    <a:pt x="7759" y="401"/>
                    <a:pt x="7758" y="393"/>
                    <a:pt x="7757" y="384"/>
                  </a:cubicBezTo>
                  <a:cubicBezTo>
                    <a:pt x="7759" y="345"/>
                    <a:pt x="7761" y="305"/>
                    <a:pt x="7765" y="269"/>
                  </a:cubicBezTo>
                  <a:cubicBezTo>
                    <a:pt x="7767" y="253"/>
                    <a:pt x="7769" y="237"/>
                    <a:pt x="7771" y="221"/>
                  </a:cubicBezTo>
                  <a:cubicBezTo>
                    <a:pt x="7777" y="222"/>
                    <a:pt x="7782" y="223"/>
                    <a:pt x="7788" y="223"/>
                  </a:cubicBezTo>
                  <a:cubicBezTo>
                    <a:pt x="7802" y="221"/>
                    <a:pt x="7818" y="200"/>
                    <a:pt x="7818" y="187"/>
                  </a:cubicBezTo>
                  <a:cubicBezTo>
                    <a:pt x="7819" y="170"/>
                    <a:pt x="7807" y="164"/>
                    <a:pt x="7806" y="148"/>
                  </a:cubicBezTo>
                  <a:cubicBezTo>
                    <a:pt x="7808" y="136"/>
                    <a:pt x="7810" y="123"/>
                    <a:pt x="7812" y="111"/>
                  </a:cubicBezTo>
                  <a:cubicBezTo>
                    <a:pt x="7816" y="98"/>
                    <a:pt x="7829" y="102"/>
                    <a:pt x="7838" y="93"/>
                  </a:cubicBezTo>
                  <a:cubicBezTo>
                    <a:pt x="7843" y="88"/>
                    <a:pt x="7845" y="76"/>
                    <a:pt x="7848" y="69"/>
                  </a:cubicBezTo>
                  <a:cubicBezTo>
                    <a:pt x="7857" y="67"/>
                    <a:pt x="7862" y="74"/>
                    <a:pt x="7869" y="74"/>
                  </a:cubicBezTo>
                  <a:cubicBezTo>
                    <a:pt x="7882" y="76"/>
                    <a:pt x="7892" y="81"/>
                    <a:pt x="7905" y="83"/>
                  </a:cubicBezTo>
                  <a:cubicBezTo>
                    <a:pt x="7917" y="85"/>
                    <a:pt x="7935" y="83"/>
                    <a:pt x="7945" y="91"/>
                  </a:cubicBezTo>
                  <a:cubicBezTo>
                    <a:pt x="7943" y="120"/>
                    <a:pt x="7940" y="149"/>
                    <a:pt x="7938" y="178"/>
                  </a:cubicBezTo>
                  <a:cubicBezTo>
                    <a:pt x="7937" y="187"/>
                    <a:pt x="7932" y="205"/>
                    <a:pt x="7937" y="215"/>
                  </a:cubicBezTo>
                  <a:cubicBezTo>
                    <a:pt x="7941" y="224"/>
                    <a:pt x="7957" y="225"/>
                    <a:pt x="7964" y="228"/>
                  </a:cubicBezTo>
                  <a:cubicBezTo>
                    <a:pt x="7966" y="245"/>
                    <a:pt x="7950" y="305"/>
                    <a:pt x="7940" y="313"/>
                  </a:cubicBezTo>
                  <a:cubicBezTo>
                    <a:pt x="7935" y="319"/>
                    <a:pt x="7930" y="315"/>
                    <a:pt x="7924" y="316"/>
                  </a:cubicBezTo>
                  <a:cubicBezTo>
                    <a:pt x="7921" y="322"/>
                    <a:pt x="7917" y="327"/>
                    <a:pt x="7914" y="333"/>
                  </a:cubicBezTo>
                  <a:cubicBezTo>
                    <a:pt x="7909" y="347"/>
                    <a:pt x="7906" y="362"/>
                    <a:pt x="7897" y="373"/>
                  </a:cubicBezTo>
                  <a:cubicBezTo>
                    <a:pt x="7888" y="385"/>
                    <a:pt x="7865" y="388"/>
                    <a:pt x="7857" y="400"/>
                  </a:cubicBezTo>
                  <a:cubicBezTo>
                    <a:pt x="7857" y="406"/>
                    <a:pt x="7858" y="414"/>
                    <a:pt x="7862" y="419"/>
                  </a:cubicBezTo>
                  <a:cubicBezTo>
                    <a:pt x="7868" y="412"/>
                    <a:pt x="7873" y="402"/>
                    <a:pt x="7882" y="397"/>
                  </a:cubicBezTo>
                  <a:cubicBezTo>
                    <a:pt x="7891" y="393"/>
                    <a:pt x="7900" y="390"/>
                    <a:pt x="7909" y="387"/>
                  </a:cubicBezTo>
                  <a:cubicBezTo>
                    <a:pt x="7917" y="380"/>
                    <a:pt x="7922" y="359"/>
                    <a:pt x="7927" y="349"/>
                  </a:cubicBezTo>
                  <a:cubicBezTo>
                    <a:pt x="7929" y="349"/>
                    <a:pt x="7930" y="349"/>
                    <a:pt x="7931" y="349"/>
                  </a:cubicBezTo>
                  <a:cubicBezTo>
                    <a:pt x="7936" y="351"/>
                    <a:pt x="7941" y="353"/>
                    <a:pt x="7946" y="356"/>
                  </a:cubicBezTo>
                  <a:cubicBezTo>
                    <a:pt x="7953" y="359"/>
                    <a:pt x="7962" y="361"/>
                    <a:pt x="7966" y="368"/>
                  </a:cubicBezTo>
                  <a:cubicBezTo>
                    <a:pt x="7981" y="392"/>
                    <a:pt x="7946" y="438"/>
                    <a:pt x="7933" y="449"/>
                  </a:cubicBezTo>
                  <a:cubicBezTo>
                    <a:pt x="7921" y="460"/>
                    <a:pt x="7898" y="467"/>
                    <a:pt x="7896" y="484"/>
                  </a:cubicBezTo>
                  <a:cubicBezTo>
                    <a:pt x="7895" y="498"/>
                    <a:pt x="7908" y="507"/>
                    <a:pt x="7911" y="516"/>
                  </a:cubicBezTo>
                  <a:cubicBezTo>
                    <a:pt x="7914" y="522"/>
                    <a:pt x="7912" y="528"/>
                    <a:pt x="7912" y="534"/>
                  </a:cubicBezTo>
                  <a:cubicBezTo>
                    <a:pt x="7911" y="551"/>
                    <a:pt x="7919" y="556"/>
                    <a:pt x="7925" y="562"/>
                  </a:cubicBezTo>
                  <a:cubicBezTo>
                    <a:pt x="7929" y="566"/>
                    <a:pt x="7933" y="569"/>
                    <a:pt x="7940" y="565"/>
                  </a:cubicBezTo>
                  <a:cubicBezTo>
                    <a:pt x="7941" y="560"/>
                    <a:pt x="7943" y="549"/>
                    <a:pt x="7939" y="542"/>
                  </a:cubicBezTo>
                  <a:cubicBezTo>
                    <a:pt x="7936" y="536"/>
                    <a:pt x="7928" y="537"/>
                    <a:pt x="7925" y="530"/>
                  </a:cubicBezTo>
                  <a:cubicBezTo>
                    <a:pt x="7923" y="524"/>
                    <a:pt x="7926" y="518"/>
                    <a:pt x="7927" y="514"/>
                  </a:cubicBezTo>
                  <a:cubicBezTo>
                    <a:pt x="7929" y="494"/>
                    <a:pt x="7934" y="485"/>
                    <a:pt x="7946" y="472"/>
                  </a:cubicBezTo>
                  <a:cubicBezTo>
                    <a:pt x="7954" y="463"/>
                    <a:pt x="7977" y="437"/>
                    <a:pt x="7988" y="452"/>
                  </a:cubicBezTo>
                  <a:cubicBezTo>
                    <a:pt x="7991" y="456"/>
                    <a:pt x="7992" y="467"/>
                    <a:pt x="7993" y="473"/>
                  </a:cubicBezTo>
                  <a:cubicBezTo>
                    <a:pt x="7993" y="491"/>
                    <a:pt x="7990" y="508"/>
                    <a:pt x="7982" y="520"/>
                  </a:cubicBezTo>
                  <a:cubicBezTo>
                    <a:pt x="7976" y="530"/>
                    <a:pt x="7966" y="537"/>
                    <a:pt x="7966" y="551"/>
                  </a:cubicBezTo>
                  <a:cubicBezTo>
                    <a:pt x="7967" y="590"/>
                    <a:pt x="7987" y="601"/>
                    <a:pt x="7996" y="621"/>
                  </a:cubicBezTo>
                  <a:cubicBezTo>
                    <a:pt x="8007" y="644"/>
                    <a:pt x="8009" y="676"/>
                    <a:pt x="8021" y="702"/>
                  </a:cubicBezTo>
                  <a:cubicBezTo>
                    <a:pt x="8024" y="706"/>
                    <a:pt x="8028" y="711"/>
                    <a:pt x="8031" y="715"/>
                  </a:cubicBezTo>
                  <a:cubicBezTo>
                    <a:pt x="8019" y="734"/>
                    <a:pt x="8006" y="750"/>
                    <a:pt x="7998" y="772"/>
                  </a:cubicBezTo>
                  <a:cubicBezTo>
                    <a:pt x="8000" y="782"/>
                    <a:pt x="8007" y="789"/>
                    <a:pt x="8012" y="795"/>
                  </a:cubicBezTo>
                  <a:cubicBezTo>
                    <a:pt x="8015" y="795"/>
                    <a:pt x="8019" y="794"/>
                    <a:pt x="8023" y="793"/>
                  </a:cubicBezTo>
                  <a:cubicBezTo>
                    <a:pt x="8029" y="802"/>
                    <a:pt x="8027" y="816"/>
                    <a:pt x="8031" y="827"/>
                  </a:cubicBezTo>
                  <a:cubicBezTo>
                    <a:pt x="8035" y="841"/>
                    <a:pt x="8039" y="856"/>
                    <a:pt x="8044" y="870"/>
                  </a:cubicBezTo>
                  <a:cubicBezTo>
                    <a:pt x="8048" y="877"/>
                    <a:pt x="8051" y="884"/>
                    <a:pt x="8055" y="891"/>
                  </a:cubicBezTo>
                  <a:cubicBezTo>
                    <a:pt x="8057" y="900"/>
                    <a:pt x="8058" y="910"/>
                    <a:pt x="8060" y="920"/>
                  </a:cubicBezTo>
                  <a:cubicBezTo>
                    <a:pt x="8065" y="950"/>
                    <a:pt x="8075" y="960"/>
                    <a:pt x="8093" y="966"/>
                  </a:cubicBezTo>
                  <a:cubicBezTo>
                    <a:pt x="8081" y="946"/>
                    <a:pt x="8094" y="915"/>
                    <a:pt x="8106" y="903"/>
                  </a:cubicBezTo>
                  <a:cubicBezTo>
                    <a:pt x="8111" y="905"/>
                    <a:pt x="8114" y="910"/>
                    <a:pt x="8119" y="904"/>
                  </a:cubicBezTo>
                  <a:cubicBezTo>
                    <a:pt x="8119" y="898"/>
                    <a:pt x="8119" y="891"/>
                    <a:pt x="8120" y="886"/>
                  </a:cubicBezTo>
                  <a:cubicBezTo>
                    <a:pt x="8124" y="881"/>
                    <a:pt x="8129" y="879"/>
                    <a:pt x="8135" y="879"/>
                  </a:cubicBezTo>
                  <a:cubicBezTo>
                    <a:pt x="8136" y="880"/>
                    <a:pt x="8137" y="881"/>
                    <a:pt x="8138" y="882"/>
                  </a:cubicBezTo>
                  <a:cubicBezTo>
                    <a:pt x="8139" y="893"/>
                    <a:pt x="8131" y="901"/>
                    <a:pt x="8139" y="909"/>
                  </a:cubicBezTo>
                  <a:cubicBezTo>
                    <a:pt x="8161" y="899"/>
                    <a:pt x="8169" y="913"/>
                    <a:pt x="8176" y="934"/>
                  </a:cubicBezTo>
                  <a:cubicBezTo>
                    <a:pt x="8176" y="934"/>
                    <a:pt x="8176" y="934"/>
                    <a:pt x="8176" y="934"/>
                  </a:cubicBezTo>
                  <a:cubicBezTo>
                    <a:pt x="8152" y="934"/>
                    <a:pt x="8128" y="938"/>
                    <a:pt x="8113" y="961"/>
                  </a:cubicBezTo>
                  <a:cubicBezTo>
                    <a:pt x="8116" y="984"/>
                    <a:pt x="8127" y="1002"/>
                    <a:pt x="8144" y="999"/>
                  </a:cubicBezTo>
                  <a:cubicBezTo>
                    <a:pt x="8155" y="998"/>
                    <a:pt x="8163" y="987"/>
                    <a:pt x="8175" y="984"/>
                  </a:cubicBezTo>
                  <a:cubicBezTo>
                    <a:pt x="8187" y="983"/>
                    <a:pt x="8195" y="986"/>
                    <a:pt x="8203" y="990"/>
                  </a:cubicBezTo>
                  <a:cubicBezTo>
                    <a:pt x="8203" y="989"/>
                    <a:pt x="8204" y="989"/>
                    <a:pt x="8204" y="988"/>
                  </a:cubicBezTo>
                  <a:cubicBezTo>
                    <a:pt x="8205" y="976"/>
                    <a:pt x="8210" y="946"/>
                    <a:pt x="8225" y="947"/>
                  </a:cubicBezTo>
                  <a:cubicBezTo>
                    <a:pt x="8231" y="948"/>
                    <a:pt x="8234" y="956"/>
                    <a:pt x="8239" y="957"/>
                  </a:cubicBezTo>
                  <a:cubicBezTo>
                    <a:pt x="8241" y="957"/>
                    <a:pt x="8244" y="956"/>
                    <a:pt x="8246" y="956"/>
                  </a:cubicBezTo>
                  <a:cubicBezTo>
                    <a:pt x="8252" y="960"/>
                    <a:pt x="8250" y="971"/>
                    <a:pt x="8254" y="979"/>
                  </a:cubicBezTo>
                  <a:cubicBezTo>
                    <a:pt x="8256" y="983"/>
                    <a:pt x="8259" y="987"/>
                    <a:pt x="8261" y="991"/>
                  </a:cubicBezTo>
                  <a:cubicBezTo>
                    <a:pt x="8267" y="1001"/>
                    <a:pt x="8280" y="1016"/>
                    <a:pt x="8280" y="1035"/>
                  </a:cubicBezTo>
                  <a:cubicBezTo>
                    <a:pt x="8279" y="1056"/>
                    <a:pt x="8244" y="1067"/>
                    <a:pt x="8228" y="1065"/>
                  </a:cubicBezTo>
                  <a:cubicBezTo>
                    <a:pt x="8222" y="1063"/>
                    <a:pt x="8217" y="1061"/>
                    <a:pt x="8212" y="1059"/>
                  </a:cubicBezTo>
                  <a:cubicBezTo>
                    <a:pt x="8199" y="1079"/>
                    <a:pt x="8201" y="1077"/>
                    <a:pt x="8178" y="1090"/>
                  </a:cubicBezTo>
                  <a:cubicBezTo>
                    <a:pt x="8179" y="1091"/>
                    <a:pt x="8179" y="1093"/>
                    <a:pt x="8180" y="1094"/>
                  </a:cubicBezTo>
                  <a:cubicBezTo>
                    <a:pt x="8184" y="1098"/>
                    <a:pt x="8188" y="1101"/>
                    <a:pt x="8193" y="1105"/>
                  </a:cubicBezTo>
                  <a:cubicBezTo>
                    <a:pt x="8193" y="1105"/>
                    <a:pt x="8193" y="1105"/>
                    <a:pt x="8193" y="1105"/>
                  </a:cubicBezTo>
                  <a:cubicBezTo>
                    <a:pt x="8197" y="1119"/>
                    <a:pt x="8185" y="1134"/>
                    <a:pt x="8183" y="1145"/>
                  </a:cubicBezTo>
                  <a:cubicBezTo>
                    <a:pt x="8182" y="1153"/>
                    <a:pt x="8183" y="1160"/>
                    <a:pt x="8181" y="1167"/>
                  </a:cubicBezTo>
                  <a:cubicBezTo>
                    <a:pt x="8168" y="1175"/>
                    <a:pt x="8156" y="1156"/>
                    <a:pt x="8144" y="1153"/>
                  </a:cubicBezTo>
                  <a:cubicBezTo>
                    <a:pt x="8143" y="1155"/>
                    <a:pt x="8142" y="1157"/>
                    <a:pt x="8141" y="1158"/>
                  </a:cubicBezTo>
                  <a:cubicBezTo>
                    <a:pt x="8140" y="1160"/>
                    <a:pt x="8140" y="1161"/>
                    <a:pt x="8140" y="1163"/>
                  </a:cubicBezTo>
                  <a:cubicBezTo>
                    <a:pt x="8148" y="1174"/>
                    <a:pt x="8151" y="1201"/>
                    <a:pt x="8160" y="1208"/>
                  </a:cubicBezTo>
                  <a:cubicBezTo>
                    <a:pt x="8167" y="1213"/>
                    <a:pt x="8181" y="1204"/>
                    <a:pt x="8187" y="1211"/>
                  </a:cubicBezTo>
                  <a:cubicBezTo>
                    <a:pt x="8187" y="1214"/>
                    <a:pt x="8187" y="1215"/>
                    <a:pt x="8189" y="1217"/>
                  </a:cubicBezTo>
                  <a:cubicBezTo>
                    <a:pt x="8205" y="1213"/>
                    <a:pt x="8209" y="1229"/>
                    <a:pt x="8215" y="1244"/>
                  </a:cubicBezTo>
                  <a:cubicBezTo>
                    <a:pt x="8216" y="1244"/>
                    <a:pt x="8216" y="1244"/>
                    <a:pt x="8216" y="1244"/>
                  </a:cubicBezTo>
                  <a:cubicBezTo>
                    <a:pt x="8225" y="1238"/>
                    <a:pt x="8226" y="1226"/>
                    <a:pt x="8233" y="1219"/>
                  </a:cubicBezTo>
                  <a:cubicBezTo>
                    <a:pt x="8241" y="1210"/>
                    <a:pt x="8251" y="1216"/>
                    <a:pt x="8259" y="1214"/>
                  </a:cubicBezTo>
                  <a:cubicBezTo>
                    <a:pt x="8267" y="1212"/>
                    <a:pt x="8271" y="1203"/>
                    <a:pt x="8276" y="1200"/>
                  </a:cubicBezTo>
                  <a:cubicBezTo>
                    <a:pt x="8285" y="1194"/>
                    <a:pt x="8297" y="1204"/>
                    <a:pt x="8301" y="1209"/>
                  </a:cubicBezTo>
                  <a:cubicBezTo>
                    <a:pt x="8306" y="1216"/>
                    <a:pt x="8302" y="1227"/>
                    <a:pt x="8299" y="1232"/>
                  </a:cubicBezTo>
                  <a:cubicBezTo>
                    <a:pt x="8292" y="1244"/>
                    <a:pt x="8277" y="1251"/>
                    <a:pt x="8269" y="1262"/>
                  </a:cubicBezTo>
                  <a:cubicBezTo>
                    <a:pt x="8259" y="1274"/>
                    <a:pt x="8256" y="1290"/>
                    <a:pt x="8241" y="1299"/>
                  </a:cubicBezTo>
                  <a:cubicBezTo>
                    <a:pt x="8241" y="1299"/>
                    <a:pt x="8241" y="1300"/>
                    <a:pt x="8241" y="1300"/>
                  </a:cubicBezTo>
                  <a:cubicBezTo>
                    <a:pt x="8252" y="1295"/>
                    <a:pt x="8261" y="1290"/>
                    <a:pt x="8269" y="1283"/>
                  </a:cubicBezTo>
                  <a:cubicBezTo>
                    <a:pt x="8275" y="1279"/>
                    <a:pt x="8281" y="1268"/>
                    <a:pt x="8290" y="1267"/>
                  </a:cubicBezTo>
                  <a:cubicBezTo>
                    <a:pt x="8295" y="1268"/>
                    <a:pt x="8300" y="1268"/>
                    <a:pt x="8305" y="1269"/>
                  </a:cubicBezTo>
                  <a:cubicBezTo>
                    <a:pt x="8320" y="1267"/>
                    <a:pt x="8338" y="1257"/>
                    <a:pt x="8346" y="1267"/>
                  </a:cubicBezTo>
                  <a:cubicBezTo>
                    <a:pt x="8351" y="1273"/>
                    <a:pt x="8348" y="1286"/>
                    <a:pt x="8353" y="1293"/>
                  </a:cubicBezTo>
                  <a:cubicBezTo>
                    <a:pt x="8365" y="1309"/>
                    <a:pt x="8383" y="1316"/>
                    <a:pt x="8391" y="1341"/>
                  </a:cubicBezTo>
                  <a:cubicBezTo>
                    <a:pt x="8398" y="1360"/>
                    <a:pt x="8392" y="1386"/>
                    <a:pt x="8378" y="1388"/>
                  </a:cubicBezTo>
                  <a:cubicBezTo>
                    <a:pt x="8372" y="1385"/>
                    <a:pt x="8369" y="1375"/>
                    <a:pt x="8363" y="1371"/>
                  </a:cubicBezTo>
                  <a:cubicBezTo>
                    <a:pt x="8351" y="1364"/>
                    <a:pt x="8342" y="1383"/>
                    <a:pt x="8335" y="1391"/>
                  </a:cubicBezTo>
                  <a:cubicBezTo>
                    <a:pt x="8321" y="1394"/>
                    <a:pt x="8311" y="1382"/>
                    <a:pt x="8300" y="1377"/>
                  </a:cubicBezTo>
                  <a:cubicBezTo>
                    <a:pt x="8291" y="1373"/>
                    <a:pt x="8266" y="1369"/>
                    <a:pt x="8254" y="1373"/>
                  </a:cubicBezTo>
                  <a:cubicBezTo>
                    <a:pt x="8254" y="1374"/>
                    <a:pt x="8255" y="1375"/>
                    <a:pt x="8255" y="1376"/>
                  </a:cubicBezTo>
                  <a:cubicBezTo>
                    <a:pt x="8261" y="1379"/>
                    <a:pt x="8274" y="1381"/>
                    <a:pt x="8277" y="1391"/>
                  </a:cubicBezTo>
                  <a:cubicBezTo>
                    <a:pt x="8274" y="1398"/>
                    <a:pt x="8270" y="1403"/>
                    <a:pt x="8261" y="1407"/>
                  </a:cubicBezTo>
                  <a:cubicBezTo>
                    <a:pt x="8273" y="1416"/>
                    <a:pt x="8290" y="1408"/>
                    <a:pt x="8307" y="1408"/>
                  </a:cubicBezTo>
                  <a:cubicBezTo>
                    <a:pt x="8316" y="1408"/>
                    <a:pt x="8324" y="1411"/>
                    <a:pt x="8332" y="1413"/>
                  </a:cubicBezTo>
                  <a:cubicBezTo>
                    <a:pt x="8336" y="1414"/>
                    <a:pt x="8342" y="1413"/>
                    <a:pt x="8345" y="1416"/>
                  </a:cubicBezTo>
                  <a:cubicBezTo>
                    <a:pt x="8345" y="1417"/>
                    <a:pt x="8345" y="1417"/>
                    <a:pt x="8345" y="1418"/>
                  </a:cubicBezTo>
                  <a:cubicBezTo>
                    <a:pt x="8338" y="1429"/>
                    <a:pt x="8331" y="1442"/>
                    <a:pt x="8327" y="1456"/>
                  </a:cubicBezTo>
                  <a:cubicBezTo>
                    <a:pt x="8326" y="1461"/>
                    <a:pt x="8324" y="1467"/>
                    <a:pt x="8323" y="1472"/>
                  </a:cubicBezTo>
                  <a:cubicBezTo>
                    <a:pt x="8322" y="1472"/>
                    <a:pt x="8321" y="1473"/>
                    <a:pt x="8320" y="1473"/>
                  </a:cubicBezTo>
                  <a:cubicBezTo>
                    <a:pt x="8311" y="1472"/>
                    <a:pt x="8286" y="1459"/>
                    <a:pt x="8278" y="1474"/>
                  </a:cubicBezTo>
                  <a:cubicBezTo>
                    <a:pt x="8297" y="1472"/>
                    <a:pt x="8313" y="1495"/>
                    <a:pt x="8334" y="1481"/>
                  </a:cubicBezTo>
                  <a:cubicBezTo>
                    <a:pt x="8345" y="1460"/>
                    <a:pt x="8334" y="1441"/>
                    <a:pt x="8364" y="1430"/>
                  </a:cubicBezTo>
                  <a:cubicBezTo>
                    <a:pt x="8368" y="1449"/>
                    <a:pt x="8377" y="1459"/>
                    <a:pt x="8383" y="1476"/>
                  </a:cubicBezTo>
                  <a:cubicBezTo>
                    <a:pt x="8386" y="1486"/>
                    <a:pt x="8383" y="1507"/>
                    <a:pt x="8383" y="1518"/>
                  </a:cubicBezTo>
                  <a:cubicBezTo>
                    <a:pt x="8388" y="1512"/>
                    <a:pt x="8392" y="1504"/>
                    <a:pt x="8397" y="1498"/>
                  </a:cubicBezTo>
                  <a:cubicBezTo>
                    <a:pt x="8412" y="1485"/>
                    <a:pt x="8428" y="1471"/>
                    <a:pt x="8444" y="1457"/>
                  </a:cubicBezTo>
                  <a:cubicBezTo>
                    <a:pt x="8457" y="1449"/>
                    <a:pt x="8480" y="1466"/>
                    <a:pt x="8481" y="1480"/>
                  </a:cubicBezTo>
                  <a:cubicBezTo>
                    <a:pt x="8483" y="1507"/>
                    <a:pt x="8472" y="1526"/>
                    <a:pt x="8456" y="1541"/>
                  </a:cubicBezTo>
                  <a:cubicBezTo>
                    <a:pt x="8453" y="1543"/>
                    <a:pt x="8450" y="1546"/>
                    <a:pt x="8447" y="1549"/>
                  </a:cubicBezTo>
                  <a:cubicBezTo>
                    <a:pt x="8436" y="1551"/>
                    <a:pt x="8431" y="1538"/>
                    <a:pt x="8420" y="1539"/>
                  </a:cubicBezTo>
                  <a:cubicBezTo>
                    <a:pt x="8398" y="1542"/>
                    <a:pt x="8390" y="1570"/>
                    <a:pt x="8374" y="1572"/>
                  </a:cubicBezTo>
                  <a:cubicBezTo>
                    <a:pt x="8362" y="1574"/>
                    <a:pt x="8354" y="1566"/>
                    <a:pt x="8343" y="1564"/>
                  </a:cubicBezTo>
                  <a:cubicBezTo>
                    <a:pt x="8343" y="1564"/>
                    <a:pt x="8343" y="1565"/>
                    <a:pt x="8343" y="1565"/>
                  </a:cubicBezTo>
                  <a:cubicBezTo>
                    <a:pt x="8350" y="1578"/>
                    <a:pt x="8372" y="1595"/>
                    <a:pt x="8367" y="1615"/>
                  </a:cubicBezTo>
                  <a:cubicBezTo>
                    <a:pt x="8363" y="1618"/>
                    <a:pt x="8357" y="1621"/>
                    <a:pt x="8358" y="1629"/>
                  </a:cubicBezTo>
                  <a:cubicBezTo>
                    <a:pt x="8361" y="1629"/>
                    <a:pt x="8371" y="1626"/>
                    <a:pt x="8374" y="1629"/>
                  </a:cubicBezTo>
                  <a:cubicBezTo>
                    <a:pt x="8381" y="1641"/>
                    <a:pt x="8372" y="1662"/>
                    <a:pt x="8373" y="1675"/>
                  </a:cubicBezTo>
                  <a:cubicBezTo>
                    <a:pt x="8374" y="1675"/>
                    <a:pt x="8374" y="1675"/>
                    <a:pt x="8374" y="1675"/>
                  </a:cubicBezTo>
                  <a:cubicBezTo>
                    <a:pt x="8386" y="1675"/>
                    <a:pt x="8397" y="1675"/>
                    <a:pt x="8409" y="1674"/>
                  </a:cubicBezTo>
                  <a:cubicBezTo>
                    <a:pt x="8409" y="1674"/>
                    <a:pt x="8409" y="1673"/>
                    <a:pt x="8409" y="1673"/>
                  </a:cubicBezTo>
                  <a:cubicBezTo>
                    <a:pt x="8406" y="1668"/>
                    <a:pt x="8403" y="1666"/>
                    <a:pt x="8402" y="1659"/>
                  </a:cubicBezTo>
                  <a:cubicBezTo>
                    <a:pt x="8408" y="1630"/>
                    <a:pt x="8446" y="1645"/>
                    <a:pt x="8459" y="1646"/>
                  </a:cubicBezTo>
                  <a:cubicBezTo>
                    <a:pt x="8466" y="1647"/>
                    <a:pt x="8475" y="1645"/>
                    <a:pt x="8481" y="1648"/>
                  </a:cubicBezTo>
                  <a:cubicBezTo>
                    <a:pt x="8489" y="1651"/>
                    <a:pt x="8518" y="1713"/>
                    <a:pt x="8508" y="1727"/>
                  </a:cubicBezTo>
                  <a:cubicBezTo>
                    <a:pt x="8505" y="1732"/>
                    <a:pt x="8484" y="1748"/>
                    <a:pt x="8476" y="1749"/>
                  </a:cubicBezTo>
                  <a:cubicBezTo>
                    <a:pt x="8473" y="1749"/>
                    <a:pt x="8470" y="1748"/>
                    <a:pt x="8466" y="1750"/>
                  </a:cubicBezTo>
                  <a:cubicBezTo>
                    <a:pt x="8463" y="1777"/>
                    <a:pt x="8454" y="1806"/>
                    <a:pt x="8444" y="1828"/>
                  </a:cubicBezTo>
                  <a:cubicBezTo>
                    <a:pt x="8437" y="1828"/>
                    <a:pt x="8430" y="1828"/>
                    <a:pt x="8424" y="1828"/>
                  </a:cubicBezTo>
                  <a:cubicBezTo>
                    <a:pt x="8408" y="1829"/>
                    <a:pt x="8390" y="1837"/>
                    <a:pt x="8377" y="1833"/>
                  </a:cubicBezTo>
                  <a:cubicBezTo>
                    <a:pt x="8367" y="1830"/>
                    <a:pt x="8357" y="1815"/>
                    <a:pt x="8349" y="1807"/>
                  </a:cubicBezTo>
                  <a:cubicBezTo>
                    <a:pt x="8349" y="1806"/>
                    <a:pt x="8349" y="1805"/>
                    <a:pt x="8349" y="1804"/>
                  </a:cubicBezTo>
                  <a:cubicBezTo>
                    <a:pt x="8355" y="1787"/>
                    <a:pt x="8389" y="1792"/>
                    <a:pt x="8397" y="1790"/>
                  </a:cubicBezTo>
                  <a:cubicBezTo>
                    <a:pt x="8404" y="1783"/>
                    <a:pt x="8410" y="1777"/>
                    <a:pt x="8409" y="1765"/>
                  </a:cubicBezTo>
                  <a:cubicBezTo>
                    <a:pt x="8406" y="1768"/>
                    <a:pt x="8404" y="1772"/>
                    <a:pt x="8400" y="1774"/>
                  </a:cubicBezTo>
                  <a:cubicBezTo>
                    <a:pt x="8395" y="1778"/>
                    <a:pt x="8390" y="1776"/>
                    <a:pt x="8387" y="1776"/>
                  </a:cubicBezTo>
                  <a:cubicBezTo>
                    <a:pt x="8383" y="1777"/>
                    <a:pt x="8379" y="1779"/>
                    <a:pt x="8375" y="1780"/>
                  </a:cubicBezTo>
                  <a:cubicBezTo>
                    <a:pt x="8354" y="1783"/>
                    <a:pt x="8319" y="1799"/>
                    <a:pt x="8323" y="1825"/>
                  </a:cubicBezTo>
                  <a:cubicBezTo>
                    <a:pt x="8325" y="1830"/>
                    <a:pt x="8328" y="1832"/>
                    <a:pt x="8330" y="1839"/>
                  </a:cubicBezTo>
                  <a:cubicBezTo>
                    <a:pt x="8315" y="1839"/>
                    <a:pt x="8302" y="1839"/>
                    <a:pt x="8290" y="1837"/>
                  </a:cubicBezTo>
                  <a:cubicBezTo>
                    <a:pt x="8296" y="1848"/>
                    <a:pt x="8308" y="1853"/>
                    <a:pt x="8318" y="1855"/>
                  </a:cubicBezTo>
                  <a:cubicBezTo>
                    <a:pt x="8318" y="1856"/>
                    <a:pt x="8318" y="1857"/>
                    <a:pt x="8318" y="1857"/>
                  </a:cubicBezTo>
                  <a:cubicBezTo>
                    <a:pt x="8309" y="1866"/>
                    <a:pt x="8293" y="1880"/>
                    <a:pt x="8289" y="1891"/>
                  </a:cubicBezTo>
                  <a:cubicBezTo>
                    <a:pt x="8289" y="1896"/>
                    <a:pt x="8288" y="1901"/>
                    <a:pt x="8288" y="1906"/>
                  </a:cubicBezTo>
                  <a:cubicBezTo>
                    <a:pt x="8286" y="1920"/>
                    <a:pt x="8278" y="1948"/>
                    <a:pt x="8266" y="1954"/>
                  </a:cubicBezTo>
                  <a:cubicBezTo>
                    <a:pt x="8258" y="1943"/>
                    <a:pt x="8236" y="1954"/>
                    <a:pt x="8223" y="1962"/>
                  </a:cubicBezTo>
                  <a:cubicBezTo>
                    <a:pt x="8223" y="1962"/>
                    <a:pt x="8223" y="1962"/>
                    <a:pt x="8223" y="1962"/>
                  </a:cubicBezTo>
                  <a:cubicBezTo>
                    <a:pt x="8223" y="1963"/>
                    <a:pt x="8223" y="1963"/>
                    <a:pt x="8224" y="1963"/>
                  </a:cubicBezTo>
                  <a:cubicBezTo>
                    <a:pt x="8229" y="1966"/>
                    <a:pt x="8242" y="1966"/>
                    <a:pt x="8242" y="1978"/>
                  </a:cubicBezTo>
                  <a:cubicBezTo>
                    <a:pt x="8242" y="2001"/>
                    <a:pt x="8194" y="2009"/>
                    <a:pt x="8221" y="2043"/>
                  </a:cubicBezTo>
                  <a:cubicBezTo>
                    <a:pt x="8224" y="2047"/>
                    <a:pt x="8227" y="2048"/>
                    <a:pt x="8231" y="2049"/>
                  </a:cubicBezTo>
                  <a:cubicBezTo>
                    <a:pt x="8230" y="2019"/>
                    <a:pt x="8238" y="2010"/>
                    <a:pt x="8254" y="1992"/>
                  </a:cubicBezTo>
                  <a:cubicBezTo>
                    <a:pt x="8258" y="1985"/>
                    <a:pt x="8263" y="1979"/>
                    <a:pt x="8267" y="1973"/>
                  </a:cubicBezTo>
                  <a:cubicBezTo>
                    <a:pt x="8276" y="1965"/>
                    <a:pt x="8280" y="1969"/>
                    <a:pt x="8286" y="1960"/>
                  </a:cubicBezTo>
                  <a:cubicBezTo>
                    <a:pt x="8305" y="1963"/>
                    <a:pt x="8321" y="1970"/>
                    <a:pt x="8337" y="1976"/>
                  </a:cubicBezTo>
                  <a:cubicBezTo>
                    <a:pt x="8336" y="1978"/>
                    <a:pt x="8336" y="1981"/>
                    <a:pt x="8335" y="1982"/>
                  </a:cubicBezTo>
                  <a:cubicBezTo>
                    <a:pt x="8321" y="1997"/>
                    <a:pt x="8317" y="2031"/>
                    <a:pt x="8305" y="2045"/>
                  </a:cubicBezTo>
                  <a:cubicBezTo>
                    <a:pt x="8297" y="2054"/>
                    <a:pt x="8280" y="2046"/>
                    <a:pt x="8275" y="2059"/>
                  </a:cubicBezTo>
                  <a:cubicBezTo>
                    <a:pt x="8275" y="2059"/>
                    <a:pt x="8275" y="2059"/>
                    <a:pt x="8275" y="2059"/>
                  </a:cubicBezTo>
                  <a:cubicBezTo>
                    <a:pt x="8292" y="2053"/>
                    <a:pt x="8304" y="2066"/>
                    <a:pt x="8307" y="2087"/>
                  </a:cubicBezTo>
                  <a:cubicBezTo>
                    <a:pt x="8309" y="2086"/>
                    <a:pt x="8310" y="2085"/>
                    <a:pt x="8312" y="2085"/>
                  </a:cubicBezTo>
                  <a:cubicBezTo>
                    <a:pt x="8314" y="2072"/>
                    <a:pt x="8316" y="2058"/>
                    <a:pt x="8321" y="2047"/>
                  </a:cubicBezTo>
                  <a:cubicBezTo>
                    <a:pt x="8324" y="2040"/>
                    <a:pt x="8328" y="2033"/>
                    <a:pt x="8332" y="2027"/>
                  </a:cubicBezTo>
                  <a:cubicBezTo>
                    <a:pt x="8334" y="2021"/>
                    <a:pt x="8338" y="2008"/>
                    <a:pt x="8347" y="2007"/>
                  </a:cubicBezTo>
                  <a:cubicBezTo>
                    <a:pt x="8358" y="2006"/>
                    <a:pt x="8364" y="2019"/>
                    <a:pt x="8372" y="2024"/>
                  </a:cubicBezTo>
                  <a:cubicBezTo>
                    <a:pt x="8379" y="2027"/>
                    <a:pt x="8394" y="2027"/>
                    <a:pt x="8397" y="2039"/>
                  </a:cubicBezTo>
                  <a:cubicBezTo>
                    <a:pt x="8399" y="2048"/>
                    <a:pt x="8386" y="2081"/>
                    <a:pt x="8381" y="2086"/>
                  </a:cubicBezTo>
                  <a:cubicBezTo>
                    <a:pt x="8378" y="2091"/>
                    <a:pt x="8371" y="2092"/>
                    <a:pt x="8370" y="2098"/>
                  </a:cubicBezTo>
                  <a:cubicBezTo>
                    <a:pt x="8367" y="2115"/>
                    <a:pt x="8385" y="2133"/>
                    <a:pt x="8391" y="2140"/>
                  </a:cubicBezTo>
                  <a:cubicBezTo>
                    <a:pt x="8392" y="2139"/>
                    <a:pt x="8392" y="2138"/>
                    <a:pt x="8393" y="2137"/>
                  </a:cubicBezTo>
                  <a:cubicBezTo>
                    <a:pt x="8397" y="2126"/>
                    <a:pt x="8401" y="2115"/>
                    <a:pt x="8405" y="2104"/>
                  </a:cubicBezTo>
                  <a:cubicBezTo>
                    <a:pt x="8408" y="2091"/>
                    <a:pt x="8410" y="2077"/>
                    <a:pt x="8413" y="2063"/>
                  </a:cubicBezTo>
                  <a:cubicBezTo>
                    <a:pt x="8425" y="2058"/>
                    <a:pt x="8459" y="2061"/>
                    <a:pt x="8467" y="2065"/>
                  </a:cubicBezTo>
                  <a:cubicBezTo>
                    <a:pt x="8482" y="2100"/>
                    <a:pt x="8486" y="2087"/>
                    <a:pt x="8518" y="2085"/>
                  </a:cubicBezTo>
                  <a:cubicBezTo>
                    <a:pt x="8527" y="2085"/>
                    <a:pt x="8533" y="2088"/>
                    <a:pt x="8544" y="2084"/>
                  </a:cubicBezTo>
                  <a:cubicBezTo>
                    <a:pt x="8545" y="2087"/>
                    <a:pt x="8545" y="2087"/>
                    <a:pt x="8546" y="2087"/>
                  </a:cubicBezTo>
                  <a:cubicBezTo>
                    <a:pt x="8549" y="2086"/>
                    <a:pt x="8550" y="2085"/>
                    <a:pt x="8553" y="2085"/>
                  </a:cubicBezTo>
                  <a:cubicBezTo>
                    <a:pt x="8554" y="2085"/>
                    <a:pt x="8555" y="2085"/>
                    <a:pt x="8556" y="2086"/>
                  </a:cubicBezTo>
                  <a:cubicBezTo>
                    <a:pt x="8557" y="2095"/>
                    <a:pt x="8555" y="2100"/>
                    <a:pt x="8557" y="2108"/>
                  </a:cubicBezTo>
                  <a:cubicBezTo>
                    <a:pt x="8573" y="2108"/>
                    <a:pt x="8577" y="2106"/>
                    <a:pt x="8577" y="2129"/>
                  </a:cubicBezTo>
                  <a:cubicBezTo>
                    <a:pt x="8579" y="2130"/>
                    <a:pt x="8580" y="2130"/>
                    <a:pt x="8582" y="2131"/>
                  </a:cubicBezTo>
                  <a:cubicBezTo>
                    <a:pt x="8590" y="2122"/>
                    <a:pt x="8592" y="2103"/>
                    <a:pt x="8602" y="2099"/>
                  </a:cubicBezTo>
                  <a:cubicBezTo>
                    <a:pt x="8601" y="2114"/>
                    <a:pt x="8606" y="2137"/>
                    <a:pt x="8610" y="2152"/>
                  </a:cubicBezTo>
                  <a:cubicBezTo>
                    <a:pt x="8614" y="2163"/>
                    <a:pt x="8613" y="2176"/>
                    <a:pt x="8613" y="2186"/>
                  </a:cubicBezTo>
                  <a:cubicBezTo>
                    <a:pt x="8615" y="2187"/>
                    <a:pt x="8616" y="2188"/>
                    <a:pt x="8618" y="2189"/>
                  </a:cubicBezTo>
                  <a:cubicBezTo>
                    <a:pt x="8618" y="2189"/>
                    <a:pt x="8618" y="2189"/>
                    <a:pt x="8618" y="2188"/>
                  </a:cubicBezTo>
                  <a:cubicBezTo>
                    <a:pt x="8621" y="2170"/>
                    <a:pt x="8622" y="2146"/>
                    <a:pt x="8626" y="2128"/>
                  </a:cubicBezTo>
                  <a:cubicBezTo>
                    <a:pt x="8627" y="2128"/>
                    <a:pt x="8627" y="2128"/>
                    <a:pt x="8628" y="2128"/>
                  </a:cubicBezTo>
                  <a:cubicBezTo>
                    <a:pt x="8660" y="2143"/>
                    <a:pt x="8656" y="2163"/>
                    <a:pt x="8663" y="2210"/>
                  </a:cubicBezTo>
                  <a:cubicBezTo>
                    <a:pt x="8663" y="2210"/>
                    <a:pt x="8664" y="2210"/>
                    <a:pt x="8664" y="2210"/>
                  </a:cubicBezTo>
                  <a:cubicBezTo>
                    <a:pt x="8667" y="2209"/>
                    <a:pt x="8670" y="2208"/>
                    <a:pt x="8673" y="2207"/>
                  </a:cubicBezTo>
                  <a:cubicBezTo>
                    <a:pt x="8673" y="2215"/>
                    <a:pt x="8673" y="2222"/>
                    <a:pt x="8671" y="2229"/>
                  </a:cubicBezTo>
                  <a:cubicBezTo>
                    <a:pt x="8694" y="2214"/>
                    <a:pt x="8685" y="2243"/>
                    <a:pt x="8686" y="2260"/>
                  </a:cubicBezTo>
                  <a:cubicBezTo>
                    <a:pt x="8690" y="2258"/>
                    <a:pt x="8693" y="2257"/>
                    <a:pt x="8696" y="2258"/>
                  </a:cubicBezTo>
                  <a:cubicBezTo>
                    <a:pt x="8698" y="2264"/>
                    <a:pt x="8699" y="2271"/>
                    <a:pt x="8705" y="2271"/>
                  </a:cubicBezTo>
                  <a:cubicBezTo>
                    <a:pt x="8704" y="2274"/>
                    <a:pt x="8704" y="2276"/>
                    <a:pt x="8703" y="2279"/>
                  </a:cubicBezTo>
                  <a:cubicBezTo>
                    <a:pt x="8711" y="2293"/>
                    <a:pt x="8734" y="2300"/>
                    <a:pt x="8726" y="2325"/>
                  </a:cubicBezTo>
                  <a:cubicBezTo>
                    <a:pt x="8724" y="2331"/>
                    <a:pt x="8722" y="2337"/>
                    <a:pt x="8718" y="2341"/>
                  </a:cubicBezTo>
                  <a:cubicBezTo>
                    <a:pt x="8712" y="2347"/>
                    <a:pt x="8704" y="2346"/>
                    <a:pt x="8699" y="2344"/>
                  </a:cubicBezTo>
                  <a:cubicBezTo>
                    <a:pt x="8690" y="2340"/>
                    <a:pt x="8656" y="2300"/>
                    <a:pt x="8653" y="2284"/>
                  </a:cubicBezTo>
                  <a:cubicBezTo>
                    <a:pt x="8652" y="2285"/>
                    <a:pt x="8652" y="2285"/>
                    <a:pt x="8652" y="2285"/>
                  </a:cubicBezTo>
                  <a:cubicBezTo>
                    <a:pt x="8650" y="2318"/>
                    <a:pt x="8677" y="2332"/>
                    <a:pt x="8674" y="2352"/>
                  </a:cubicBezTo>
                  <a:cubicBezTo>
                    <a:pt x="8673" y="2359"/>
                    <a:pt x="8670" y="2362"/>
                    <a:pt x="8666" y="2367"/>
                  </a:cubicBezTo>
                  <a:cubicBezTo>
                    <a:pt x="8650" y="2389"/>
                    <a:pt x="8630" y="2392"/>
                    <a:pt x="8609" y="2385"/>
                  </a:cubicBezTo>
                  <a:cubicBezTo>
                    <a:pt x="8595" y="2381"/>
                    <a:pt x="8576" y="2372"/>
                    <a:pt x="8567" y="2357"/>
                  </a:cubicBezTo>
                  <a:cubicBezTo>
                    <a:pt x="8564" y="2348"/>
                    <a:pt x="8561" y="2339"/>
                    <a:pt x="8557" y="2330"/>
                  </a:cubicBezTo>
                  <a:cubicBezTo>
                    <a:pt x="8554" y="2325"/>
                    <a:pt x="8552" y="2328"/>
                    <a:pt x="8548" y="2326"/>
                  </a:cubicBezTo>
                  <a:cubicBezTo>
                    <a:pt x="8544" y="2318"/>
                    <a:pt x="8541" y="2311"/>
                    <a:pt x="8538" y="2303"/>
                  </a:cubicBezTo>
                  <a:cubicBezTo>
                    <a:pt x="8533" y="2300"/>
                    <a:pt x="8528" y="2296"/>
                    <a:pt x="8523" y="2293"/>
                  </a:cubicBezTo>
                  <a:cubicBezTo>
                    <a:pt x="8513" y="2284"/>
                    <a:pt x="8503" y="2272"/>
                    <a:pt x="8491" y="2268"/>
                  </a:cubicBezTo>
                  <a:cubicBezTo>
                    <a:pt x="8484" y="2272"/>
                    <a:pt x="8485" y="2280"/>
                    <a:pt x="8476" y="2284"/>
                  </a:cubicBezTo>
                  <a:cubicBezTo>
                    <a:pt x="8457" y="2281"/>
                    <a:pt x="8442" y="2266"/>
                    <a:pt x="8421" y="2268"/>
                  </a:cubicBezTo>
                  <a:cubicBezTo>
                    <a:pt x="8396" y="2271"/>
                    <a:pt x="8384" y="2296"/>
                    <a:pt x="8364" y="2304"/>
                  </a:cubicBezTo>
                  <a:cubicBezTo>
                    <a:pt x="8341" y="2282"/>
                    <a:pt x="8310" y="2271"/>
                    <a:pt x="8285" y="2255"/>
                  </a:cubicBezTo>
                  <a:cubicBezTo>
                    <a:pt x="8282" y="2258"/>
                    <a:pt x="8256" y="2259"/>
                    <a:pt x="8250" y="2257"/>
                  </a:cubicBezTo>
                  <a:cubicBezTo>
                    <a:pt x="8245" y="2256"/>
                    <a:pt x="8240" y="2251"/>
                    <a:pt x="8233" y="2253"/>
                  </a:cubicBezTo>
                  <a:cubicBezTo>
                    <a:pt x="8239" y="2270"/>
                    <a:pt x="8253" y="2285"/>
                    <a:pt x="8267" y="2285"/>
                  </a:cubicBezTo>
                  <a:cubicBezTo>
                    <a:pt x="8272" y="2282"/>
                    <a:pt x="8278" y="2279"/>
                    <a:pt x="8284" y="2276"/>
                  </a:cubicBezTo>
                  <a:cubicBezTo>
                    <a:pt x="8295" y="2274"/>
                    <a:pt x="8327" y="2286"/>
                    <a:pt x="8326" y="2303"/>
                  </a:cubicBezTo>
                  <a:cubicBezTo>
                    <a:pt x="8324" y="2319"/>
                    <a:pt x="8306" y="2327"/>
                    <a:pt x="8303" y="2343"/>
                  </a:cubicBezTo>
                  <a:cubicBezTo>
                    <a:pt x="8303" y="2343"/>
                    <a:pt x="8303" y="2343"/>
                    <a:pt x="8303" y="2343"/>
                  </a:cubicBezTo>
                  <a:cubicBezTo>
                    <a:pt x="8303" y="2343"/>
                    <a:pt x="8303" y="2343"/>
                    <a:pt x="8303" y="2343"/>
                  </a:cubicBezTo>
                  <a:cubicBezTo>
                    <a:pt x="8309" y="2338"/>
                    <a:pt x="8319" y="2323"/>
                    <a:pt x="8329" y="2324"/>
                  </a:cubicBezTo>
                  <a:cubicBezTo>
                    <a:pt x="8338" y="2325"/>
                    <a:pt x="8343" y="2336"/>
                    <a:pt x="8353" y="2335"/>
                  </a:cubicBezTo>
                  <a:cubicBezTo>
                    <a:pt x="8359" y="2307"/>
                    <a:pt x="8375" y="2319"/>
                    <a:pt x="8395" y="2308"/>
                  </a:cubicBezTo>
                  <a:cubicBezTo>
                    <a:pt x="8413" y="2297"/>
                    <a:pt x="8413" y="2279"/>
                    <a:pt x="8437" y="2288"/>
                  </a:cubicBezTo>
                  <a:cubicBezTo>
                    <a:pt x="8442" y="2290"/>
                    <a:pt x="8448" y="2292"/>
                    <a:pt x="8451" y="2298"/>
                  </a:cubicBezTo>
                  <a:cubicBezTo>
                    <a:pt x="8454" y="2303"/>
                    <a:pt x="8461" y="2320"/>
                    <a:pt x="8460" y="2326"/>
                  </a:cubicBezTo>
                  <a:cubicBezTo>
                    <a:pt x="8458" y="2341"/>
                    <a:pt x="8435" y="2397"/>
                    <a:pt x="8426" y="2408"/>
                  </a:cubicBezTo>
                  <a:cubicBezTo>
                    <a:pt x="8419" y="2417"/>
                    <a:pt x="8408" y="2422"/>
                    <a:pt x="8397" y="2430"/>
                  </a:cubicBezTo>
                  <a:cubicBezTo>
                    <a:pt x="8397" y="2434"/>
                    <a:pt x="8396" y="2436"/>
                    <a:pt x="8394" y="2439"/>
                  </a:cubicBezTo>
                  <a:cubicBezTo>
                    <a:pt x="8372" y="2449"/>
                    <a:pt x="8350" y="2460"/>
                    <a:pt x="8329" y="2471"/>
                  </a:cubicBezTo>
                  <a:cubicBezTo>
                    <a:pt x="8337" y="2478"/>
                    <a:pt x="8349" y="2478"/>
                    <a:pt x="8355" y="2489"/>
                  </a:cubicBezTo>
                  <a:cubicBezTo>
                    <a:pt x="8377" y="2528"/>
                    <a:pt x="8313" y="2584"/>
                    <a:pt x="8322" y="2614"/>
                  </a:cubicBezTo>
                  <a:cubicBezTo>
                    <a:pt x="8323" y="2614"/>
                    <a:pt x="8324" y="2614"/>
                    <a:pt x="8324" y="2614"/>
                  </a:cubicBezTo>
                  <a:cubicBezTo>
                    <a:pt x="8325" y="2614"/>
                    <a:pt x="8327" y="2614"/>
                    <a:pt x="8328" y="2614"/>
                  </a:cubicBezTo>
                  <a:cubicBezTo>
                    <a:pt x="8331" y="2603"/>
                    <a:pt x="8348" y="2573"/>
                    <a:pt x="8359" y="2571"/>
                  </a:cubicBezTo>
                  <a:cubicBezTo>
                    <a:pt x="8364" y="2574"/>
                    <a:pt x="8364" y="2581"/>
                    <a:pt x="8367" y="2586"/>
                  </a:cubicBezTo>
                  <a:cubicBezTo>
                    <a:pt x="8390" y="2585"/>
                    <a:pt x="8412" y="2552"/>
                    <a:pt x="8429" y="2538"/>
                  </a:cubicBezTo>
                  <a:cubicBezTo>
                    <a:pt x="8437" y="2534"/>
                    <a:pt x="8446" y="2529"/>
                    <a:pt x="8454" y="2525"/>
                  </a:cubicBezTo>
                  <a:cubicBezTo>
                    <a:pt x="8459" y="2520"/>
                    <a:pt x="8458" y="2514"/>
                    <a:pt x="8466" y="2511"/>
                  </a:cubicBezTo>
                  <a:cubicBezTo>
                    <a:pt x="8471" y="2513"/>
                    <a:pt x="8478" y="2522"/>
                    <a:pt x="8476" y="2533"/>
                  </a:cubicBezTo>
                  <a:cubicBezTo>
                    <a:pt x="8473" y="2541"/>
                    <a:pt x="8448" y="2556"/>
                    <a:pt x="8442" y="2564"/>
                  </a:cubicBezTo>
                  <a:cubicBezTo>
                    <a:pt x="8431" y="2577"/>
                    <a:pt x="8435" y="2607"/>
                    <a:pt x="8421" y="2621"/>
                  </a:cubicBezTo>
                  <a:cubicBezTo>
                    <a:pt x="8417" y="2626"/>
                    <a:pt x="8410" y="2626"/>
                    <a:pt x="8405" y="2626"/>
                  </a:cubicBezTo>
                  <a:cubicBezTo>
                    <a:pt x="8392" y="2628"/>
                    <a:pt x="8385" y="2638"/>
                    <a:pt x="8380" y="2647"/>
                  </a:cubicBezTo>
                  <a:cubicBezTo>
                    <a:pt x="8378" y="2651"/>
                    <a:pt x="8377" y="2655"/>
                    <a:pt x="8379" y="2660"/>
                  </a:cubicBezTo>
                  <a:cubicBezTo>
                    <a:pt x="8391" y="2658"/>
                    <a:pt x="8403" y="2639"/>
                    <a:pt x="8413" y="2648"/>
                  </a:cubicBezTo>
                  <a:cubicBezTo>
                    <a:pt x="8414" y="2648"/>
                    <a:pt x="8414" y="2648"/>
                    <a:pt x="8415" y="2649"/>
                  </a:cubicBezTo>
                  <a:cubicBezTo>
                    <a:pt x="8426" y="2642"/>
                    <a:pt x="8441" y="2647"/>
                    <a:pt x="8452" y="2637"/>
                  </a:cubicBezTo>
                  <a:cubicBezTo>
                    <a:pt x="8464" y="2627"/>
                    <a:pt x="8465" y="2607"/>
                    <a:pt x="8473" y="2594"/>
                  </a:cubicBezTo>
                  <a:cubicBezTo>
                    <a:pt x="8482" y="2580"/>
                    <a:pt x="8489" y="2564"/>
                    <a:pt x="8495" y="2548"/>
                  </a:cubicBezTo>
                  <a:cubicBezTo>
                    <a:pt x="8505" y="2522"/>
                    <a:pt x="8522" y="2494"/>
                    <a:pt x="8537" y="2472"/>
                  </a:cubicBezTo>
                  <a:cubicBezTo>
                    <a:pt x="8537" y="2472"/>
                    <a:pt x="8538" y="2472"/>
                    <a:pt x="8538" y="2472"/>
                  </a:cubicBezTo>
                  <a:cubicBezTo>
                    <a:pt x="8540" y="2479"/>
                    <a:pt x="8542" y="2486"/>
                    <a:pt x="8544" y="2494"/>
                  </a:cubicBezTo>
                  <a:cubicBezTo>
                    <a:pt x="8560" y="2500"/>
                    <a:pt x="8582" y="2478"/>
                    <a:pt x="8601" y="2471"/>
                  </a:cubicBezTo>
                  <a:cubicBezTo>
                    <a:pt x="8615" y="2466"/>
                    <a:pt x="8625" y="2469"/>
                    <a:pt x="8636" y="2468"/>
                  </a:cubicBezTo>
                  <a:cubicBezTo>
                    <a:pt x="8648" y="2468"/>
                    <a:pt x="8673" y="2454"/>
                    <a:pt x="8683" y="2446"/>
                  </a:cubicBezTo>
                  <a:cubicBezTo>
                    <a:pt x="8694" y="2437"/>
                    <a:pt x="8707" y="2423"/>
                    <a:pt x="8715" y="2410"/>
                  </a:cubicBezTo>
                  <a:cubicBezTo>
                    <a:pt x="8721" y="2403"/>
                    <a:pt x="8720" y="2393"/>
                    <a:pt x="8728" y="2387"/>
                  </a:cubicBezTo>
                  <a:cubicBezTo>
                    <a:pt x="8730" y="2404"/>
                    <a:pt x="8732" y="2420"/>
                    <a:pt x="8733" y="2436"/>
                  </a:cubicBezTo>
                  <a:cubicBezTo>
                    <a:pt x="8730" y="2435"/>
                    <a:pt x="8727" y="2434"/>
                    <a:pt x="8724" y="2432"/>
                  </a:cubicBezTo>
                  <a:cubicBezTo>
                    <a:pt x="8715" y="2443"/>
                    <a:pt x="8700" y="2462"/>
                    <a:pt x="8701" y="2480"/>
                  </a:cubicBezTo>
                  <a:close/>
                  <a:moveTo>
                    <a:pt x="8475" y="2464"/>
                  </a:moveTo>
                  <a:cubicBezTo>
                    <a:pt x="8474" y="2465"/>
                    <a:pt x="8474" y="2467"/>
                    <a:pt x="8473" y="2468"/>
                  </a:cubicBezTo>
                  <a:cubicBezTo>
                    <a:pt x="8467" y="2478"/>
                    <a:pt x="8461" y="2488"/>
                    <a:pt x="8455" y="2498"/>
                  </a:cubicBezTo>
                  <a:cubicBezTo>
                    <a:pt x="8449" y="2502"/>
                    <a:pt x="8443" y="2506"/>
                    <a:pt x="8437" y="2510"/>
                  </a:cubicBezTo>
                  <a:cubicBezTo>
                    <a:pt x="8434" y="2514"/>
                    <a:pt x="8432" y="2518"/>
                    <a:pt x="8430" y="2523"/>
                  </a:cubicBezTo>
                  <a:cubicBezTo>
                    <a:pt x="8424" y="2531"/>
                    <a:pt x="8416" y="2540"/>
                    <a:pt x="8408" y="2547"/>
                  </a:cubicBezTo>
                  <a:cubicBezTo>
                    <a:pt x="8404" y="2550"/>
                    <a:pt x="8380" y="2564"/>
                    <a:pt x="8376" y="2560"/>
                  </a:cubicBezTo>
                  <a:cubicBezTo>
                    <a:pt x="8374" y="2556"/>
                    <a:pt x="8384" y="2523"/>
                    <a:pt x="8386" y="2515"/>
                  </a:cubicBezTo>
                  <a:cubicBezTo>
                    <a:pt x="8389" y="2500"/>
                    <a:pt x="8388" y="2472"/>
                    <a:pt x="8396" y="2460"/>
                  </a:cubicBezTo>
                  <a:cubicBezTo>
                    <a:pt x="8408" y="2450"/>
                    <a:pt x="8419" y="2440"/>
                    <a:pt x="8430" y="2431"/>
                  </a:cubicBezTo>
                  <a:cubicBezTo>
                    <a:pt x="8442" y="2409"/>
                    <a:pt x="8454" y="2388"/>
                    <a:pt x="8467" y="2367"/>
                  </a:cubicBezTo>
                  <a:cubicBezTo>
                    <a:pt x="8468" y="2367"/>
                    <a:pt x="8469" y="2366"/>
                    <a:pt x="8470" y="2366"/>
                  </a:cubicBezTo>
                  <a:cubicBezTo>
                    <a:pt x="8478" y="2377"/>
                    <a:pt x="8513" y="2408"/>
                    <a:pt x="8509" y="2428"/>
                  </a:cubicBezTo>
                  <a:cubicBezTo>
                    <a:pt x="8497" y="2439"/>
                    <a:pt x="8498" y="2457"/>
                    <a:pt x="8488" y="2467"/>
                  </a:cubicBezTo>
                  <a:cubicBezTo>
                    <a:pt x="8483" y="2471"/>
                    <a:pt x="8478" y="2468"/>
                    <a:pt x="8475" y="2464"/>
                  </a:cubicBezTo>
                  <a:close/>
                  <a:moveTo>
                    <a:pt x="8431" y="1624"/>
                  </a:moveTo>
                  <a:cubicBezTo>
                    <a:pt x="8412" y="1639"/>
                    <a:pt x="8391" y="1623"/>
                    <a:pt x="8384" y="1610"/>
                  </a:cubicBezTo>
                  <a:cubicBezTo>
                    <a:pt x="8382" y="1586"/>
                    <a:pt x="8399" y="1571"/>
                    <a:pt x="8413" y="1556"/>
                  </a:cubicBezTo>
                  <a:cubicBezTo>
                    <a:pt x="8437" y="1547"/>
                    <a:pt x="8444" y="1571"/>
                    <a:pt x="8460" y="1580"/>
                  </a:cubicBezTo>
                  <a:cubicBezTo>
                    <a:pt x="8455" y="1588"/>
                    <a:pt x="8452" y="1596"/>
                    <a:pt x="8448" y="1604"/>
                  </a:cubicBezTo>
                  <a:cubicBezTo>
                    <a:pt x="8442" y="1610"/>
                    <a:pt x="8439" y="1619"/>
                    <a:pt x="8431" y="1624"/>
                  </a:cubicBezTo>
                  <a:close/>
                  <a:moveTo>
                    <a:pt x="6863" y="2921"/>
                  </a:moveTo>
                  <a:cubicBezTo>
                    <a:pt x="6867" y="2910"/>
                    <a:pt x="6867" y="2904"/>
                    <a:pt x="6874" y="2895"/>
                  </a:cubicBezTo>
                  <a:cubicBezTo>
                    <a:pt x="6875" y="2894"/>
                    <a:pt x="6876" y="2894"/>
                    <a:pt x="6877" y="2894"/>
                  </a:cubicBezTo>
                  <a:cubicBezTo>
                    <a:pt x="6883" y="2911"/>
                    <a:pt x="6894" y="2939"/>
                    <a:pt x="6885" y="2956"/>
                  </a:cubicBezTo>
                  <a:cubicBezTo>
                    <a:pt x="6867" y="2950"/>
                    <a:pt x="6854" y="2950"/>
                    <a:pt x="6863" y="2921"/>
                  </a:cubicBezTo>
                  <a:close/>
                  <a:moveTo>
                    <a:pt x="6891" y="2822"/>
                  </a:moveTo>
                  <a:cubicBezTo>
                    <a:pt x="6904" y="2823"/>
                    <a:pt x="6925" y="2848"/>
                    <a:pt x="6901" y="2857"/>
                  </a:cubicBezTo>
                  <a:cubicBezTo>
                    <a:pt x="6888" y="2854"/>
                    <a:pt x="6885" y="2831"/>
                    <a:pt x="6890" y="2818"/>
                  </a:cubicBezTo>
                  <a:cubicBezTo>
                    <a:pt x="6890" y="2819"/>
                    <a:pt x="6890" y="2821"/>
                    <a:pt x="6891" y="2822"/>
                  </a:cubicBezTo>
                  <a:close/>
                  <a:moveTo>
                    <a:pt x="7021" y="3268"/>
                  </a:moveTo>
                  <a:cubicBezTo>
                    <a:pt x="7020" y="3268"/>
                    <a:pt x="7018" y="3267"/>
                    <a:pt x="7016" y="3266"/>
                  </a:cubicBezTo>
                  <a:cubicBezTo>
                    <a:pt x="6995" y="3230"/>
                    <a:pt x="7018" y="3223"/>
                    <a:pt x="7031" y="3197"/>
                  </a:cubicBezTo>
                  <a:cubicBezTo>
                    <a:pt x="7043" y="3217"/>
                    <a:pt x="7029" y="3258"/>
                    <a:pt x="7021" y="3268"/>
                  </a:cubicBezTo>
                  <a:close/>
                  <a:moveTo>
                    <a:pt x="8981" y="3961"/>
                  </a:moveTo>
                  <a:cubicBezTo>
                    <a:pt x="8980" y="3972"/>
                    <a:pt x="8980" y="3982"/>
                    <a:pt x="8980" y="3992"/>
                  </a:cubicBezTo>
                  <a:cubicBezTo>
                    <a:pt x="8973" y="4040"/>
                    <a:pt x="8950" y="4063"/>
                    <a:pt x="8924" y="4039"/>
                  </a:cubicBezTo>
                  <a:cubicBezTo>
                    <a:pt x="8901" y="4070"/>
                    <a:pt x="8876" y="4113"/>
                    <a:pt x="8847" y="4131"/>
                  </a:cubicBezTo>
                  <a:cubicBezTo>
                    <a:pt x="8825" y="4137"/>
                    <a:pt x="8804" y="4142"/>
                    <a:pt x="8782" y="4147"/>
                  </a:cubicBezTo>
                  <a:cubicBezTo>
                    <a:pt x="8759" y="4165"/>
                    <a:pt x="8761" y="4234"/>
                    <a:pt x="8704" y="4216"/>
                  </a:cubicBezTo>
                  <a:cubicBezTo>
                    <a:pt x="8683" y="4210"/>
                    <a:pt x="8655" y="4204"/>
                    <a:pt x="8639" y="4185"/>
                  </a:cubicBezTo>
                  <a:cubicBezTo>
                    <a:pt x="8628" y="4172"/>
                    <a:pt x="8618" y="4158"/>
                    <a:pt x="8608" y="4144"/>
                  </a:cubicBezTo>
                  <a:cubicBezTo>
                    <a:pt x="8576" y="4121"/>
                    <a:pt x="8499" y="4166"/>
                    <a:pt x="8478" y="4116"/>
                  </a:cubicBezTo>
                  <a:cubicBezTo>
                    <a:pt x="8498" y="4076"/>
                    <a:pt x="8521" y="4072"/>
                    <a:pt x="8539" y="4021"/>
                  </a:cubicBezTo>
                  <a:cubicBezTo>
                    <a:pt x="8507" y="4014"/>
                    <a:pt x="8501" y="3999"/>
                    <a:pt x="8486" y="3964"/>
                  </a:cubicBezTo>
                  <a:cubicBezTo>
                    <a:pt x="8467" y="3971"/>
                    <a:pt x="8429" y="3993"/>
                    <a:pt x="8412" y="3980"/>
                  </a:cubicBezTo>
                  <a:cubicBezTo>
                    <a:pt x="8410" y="3974"/>
                    <a:pt x="8408" y="3969"/>
                    <a:pt x="8406" y="3964"/>
                  </a:cubicBezTo>
                  <a:cubicBezTo>
                    <a:pt x="8407" y="3961"/>
                    <a:pt x="8407" y="3959"/>
                    <a:pt x="8408" y="3956"/>
                  </a:cubicBezTo>
                  <a:cubicBezTo>
                    <a:pt x="8419" y="3916"/>
                    <a:pt x="8498" y="3922"/>
                    <a:pt x="8520" y="3889"/>
                  </a:cubicBezTo>
                  <a:cubicBezTo>
                    <a:pt x="8522" y="3882"/>
                    <a:pt x="8523" y="3874"/>
                    <a:pt x="8525" y="3866"/>
                  </a:cubicBezTo>
                  <a:cubicBezTo>
                    <a:pt x="8524" y="3858"/>
                    <a:pt x="8523" y="3849"/>
                    <a:pt x="8522" y="3840"/>
                  </a:cubicBezTo>
                  <a:cubicBezTo>
                    <a:pt x="8506" y="3828"/>
                    <a:pt x="8491" y="3816"/>
                    <a:pt x="8471" y="3809"/>
                  </a:cubicBezTo>
                  <a:cubicBezTo>
                    <a:pt x="8434" y="3798"/>
                    <a:pt x="8397" y="3875"/>
                    <a:pt x="8375" y="3807"/>
                  </a:cubicBezTo>
                  <a:cubicBezTo>
                    <a:pt x="8373" y="3798"/>
                    <a:pt x="8373" y="3790"/>
                    <a:pt x="8374" y="3778"/>
                  </a:cubicBezTo>
                  <a:cubicBezTo>
                    <a:pt x="8387" y="3766"/>
                    <a:pt x="8412" y="3765"/>
                    <a:pt x="8429" y="3758"/>
                  </a:cubicBezTo>
                  <a:cubicBezTo>
                    <a:pt x="8428" y="3756"/>
                    <a:pt x="8426" y="3753"/>
                    <a:pt x="8425" y="3750"/>
                  </a:cubicBezTo>
                  <a:cubicBezTo>
                    <a:pt x="8420" y="3737"/>
                    <a:pt x="8414" y="3723"/>
                    <a:pt x="8409" y="3709"/>
                  </a:cubicBezTo>
                  <a:cubicBezTo>
                    <a:pt x="8426" y="3637"/>
                    <a:pt x="8448" y="3745"/>
                    <a:pt x="8478" y="3706"/>
                  </a:cubicBezTo>
                  <a:cubicBezTo>
                    <a:pt x="8478" y="3706"/>
                    <a:pt x="8478" y="3705"/>
                    <a:pt x="8478" y="3704"/>
                  </a:cubicBezTo>
                  <a:cubicBezTo>
                    <a:pt x="8474" y="3681"/>
                    <a:pt x="8465" y="3665"/>
                    <a:pt x="8456" y="3652"/>
                  </a:cubicBezTo>
                  <a:cubicBezTo>
                    <a:pt x="8457" y="3651"/>
                    <a:pt x="8458" y="3649"/>
                    <a:pt x="8459" y="3647"/>
                  </a:cubicBezTo>
                  <a:cubicBezTo>
                    <a:pt x="8462" y="3640"/>
                    <a:pt x="8465" y="3634"/>
                    <a:pt x="8468" y="3627"/>
                  </a:cubicBezTo>
                  <a:cubicBezTo>
                    <a:pt x="8500" y="3644"/>
                    <a:pt x="8548" y="3659"/>
                    <a:pt x="8555" y="3724"/>
                  </a:cubicBezTo>
                  <a:cubicBezTo>
                    <a:pt x="8559" y="3757"/>
                    <a:pt x="8539" y="3779"/>
                    <a:pt x="8543" y="3797"/>
                  </a:cubicBezTo>
                  <a:cubicBezTo>
                    <a:pt x="8550" y="3816"/>
                    <a:pt x="8558" y="3836"/>
                    <a:pt x="8565" y="3856"/>
                  </a:cubicBezTo>
                  <a:cubicBezTo>
                    <a:pt x="8572" y="3844"/>
                    <a:pt x="8578" y="3832"/>
                    <a:pt x="8585" y="3820"/>
                  </a:cubicBezTo>
                  <a:cubicBezTo>
                    <a:pt x="8598" y="3805"/>
                    <a:pt x="8612" y="3808"/>
                    <a:pt x="8621" y="3789"/>
                  </a:cubicBezTo>
                  <a:cubicBezTo>
                    <a:pt x="8621" y="3755"/>
                    <a:pt x="8616" y="3717"/>
                    <a:pt x="8622" y="3696"/>
                  </a:cubicBezTo>
                  <a:cubicBezTo>
                    <a:pt x="8626" y="3692"/>
                    <a:pt x="8630" y="3688"/>
                    <a:pt x="8633" y="3683"/>
                  </a:cubicBezTo>
                  <a:cubicBezTo>
                    <a:pt x="8634" y="3683"/>
                    <a:pt x="8634" y="3683"/>
                    <a:pt x="8635" y="3683"/>
                  </a:cubicBezTo>
                  <a:cubicBezTo>
                    <a:pt x="8642" y="3719"/>
                    <a:pt x="8657" y="3748"/>
                    <a:pt x="8672" y="3768"/>
                  </a:cubicBezTo>
                  <a:cubicBezTo>
                    <a:pt x="8676" y="3766"/>
                    <a:pt x="8679" y="3763"/>
                    <a:pt x="8683" y="3761"/>
                  </a:cubicBezTo>
                  <a:cubicBezTo>
                    <a:pt x="8683" y="3760"/>
                    <a:pt x="8683" y="3759"/>
                    <a:pt x="8683" y="3758"/>
                  </a:cubicBezTo>
                  <a:cubicBezTo>
                    <a:pt x="8681" y="3744"/>
                    <a:pt x="8678" y="3731"/>
                    <a:pt x="8676" y="3717"/>
                  </a:cubicBezTo>
                  <a:cubicBezTo>
                    <a:pt x="8690" y="3697"/>
                    <a:pt x="8709" y="3682"/>
                    <a:pt x="8722" y="3701"/>
                  </a:cubicBezTo>
                  <a:cubicBezTo>
                    <a:pt x="8728" y="3727"/>
                    <a:pt x="8743" y="3750"/>
                    <a:pt x="8762" y="3750"/>
                  </a:cubicBezTo>
                  <a:cubicBezTo>
                    <a:pt x="8763" y="3726"/>
                    <a:pt x="8757" y="3711"/>
                    <a:pt x="8753" y="3691"/>
                  </a:cubicBezTo>
                  <a:cubicBezTo>
                    <a:pt x="8789" y="3699"/>
                    <a:pt x="8827" y="3718"/>
                    <a:pt x="8855" y="3681"/>
                  </a:cubicBezTo>
                  <a:cubicBezTo>
                    <a:pt x="8855" y="3659"/>
                    <a:pt x="8855" y="3638"/>
                    <a:pt x="8855" y="3616"/>
                  </a:cubicBezTo>
                  <a:cubicBezTo>
                    <a:pt x="8868" y="3616"/>
                    <a:pt x="8883" y="3619"/>
                    <a:pt x="8891" y="3629"/>
                  </a:cubicBezTo>
                  <a:cubicBezTo>
                    <a:pt x="8904" y="3685"/>
                    <a:pt x="8927" y="3674"/>
                    <a:pt x="8957" y="3699"/>
                  </a:cubicBezTo>
                  <a:cubicBezTo>
                    <a:pt x="8959" y="3705"/>
                    <a:pt x="8960" y="3711"/>
                    <a:pt x="8962" y="3717"/>
                  </a:cubicBezTo>
                  <a:cubicBezTo>
                    <a:pt x="8959" y="3734"/>
                    <a:pt x="8956" y="3756"/>
                    <a:pt x="8959" y="3771"/>
                  </a:cubicBezTo>
                  <a:cubicBezTo>
                    <a:pt x="8965" y="3778"/>
                    <a:pt x="8971" y="3785"/>
                    <a:pt x="8977" y="3791"/>
                  </a:cubicBezTo>
                  <a:cubicBezTo>
                    <a:pt x="8991" y="3800"/>
                    <a:pt x="9015" y="3788"/>
                    <a:pt x="9024" y="3807"/>
                  </a:cubicBezTo>
                  <a:cubicBezTo>
                    <a:pt x="9037" y="3841"/>
                    <a:pt x="9029" y="3914"/>
                    <a:pt x="9020" y="3944"/>
                  </a:cubicBezTo>
                  <a:cubicBezTo>
                    <a:pt x="9007" y="3949"/>
                    <a:pt x="8994" y="3955"/>
                    <a:pt x="8981" y="3961"/>
                  </a:cubicBezTo>
                  <a:close/>
                  <a:moveTo>
                    <a:pt x="9256" y="9101"/>
                  </a:moveTo>
                  <a:cubicBezTo>
                    <a:pt x="9263" y="9068"/>
                    <a:pt x="9281" y="9046"/>
                    <a:pt x="9288" y="9016"/>
                  </a:cubicBezTo>
                  <a:cubicBezTo>
                    <a:pt x="9294" y="8993"/>
                    <a:pt x="9288" y="8963"/>
                    <a:pt x="9292" y="8939"/>
                  </a:cubicBezTo>
                  <a:cubicBezTo>
                    <a:pt x="9297" y="8916"/>
                    <a:pt x="9333" y="8856"/>
                    <a:pt x="9345" y="8841"/>
                  </a:cubicBezTo>
                  <a:cubicBezTo>
                    <a:pt x="9378" y="8797"/>
                    <a:pt x="9422" y="8792"/>
                    <a:pt x="9447" y="8731"/>
                  </a:cubicBezTo>
                  <a:cubicBezTo>
                    <a:pt x="9463" y="8688"/>
                    <a:pt x="9484" y="8536"/>
                    <a:pt x="9499" y="8514"/>
                  </a:cubicBezTo>
                  <a:cubicBezTo>
                    <a:pt x="9506" y="8508"/>
                    <a:pt x="9512" y="8502"/>
                    <a:pt x="9519" y="8496"/>
                  </a:cubicBezTo>
                  <a:cubicBezTo>
                    <a:pt x="9538" y="8532"/>
                    <a:pt x="9549" y="8577"/>
                    <a:pt x="9578" y="8594"/>
                  </a:cubicBezTo>
                  <a:cubicBezTo>
                    <a:pt x="9606" y="8610"/>
                    <a:pt x="9677" y="8567"/>
                    <a:pt x="9679" y="8568"/>
                  </a:cubicBezTo>
                  <a:cubicBezTo>
                    <a:pt x="9686" y="8604"/>
                    <a:pt x="9718" y="8620"/>
                    <a:pt x="9746" y="8604"/>
                  </a:cubicBezTo>
                  <a:cubicBezTo>
                    <a:pt x="9771" y="8590"/>
                    <a:pt x="9769" y="8558"/>
                    <a:pt x="9786" y="8535"/>
                  </a:cubicBezTo>
                  <a:cubicBezTo>
                    <a:pt x="9793" y="8525"/>
                    <a:pt x="9829" y="8502"/>
                    <a:pt x="9837" y="8499"/>
                  </a:cubicBezTo>
                  <a:cubicBezTo>
                    <a:pt x="9842" y="8508"/>
                    <a:pt x="9846" y="8513"/>
                    <a:pt x="9856" y="8514"/>
                  </a:cubicBezTo>
                  <a:cubicBezTo>
                    <a:pt x="9874" y="8484"/>
                    <a:pt x="9888" y="8446"/>
                    <a:pt x="9912" y="8427"/>
                  </a:cubicBezTo>
                  <a:cubicBezTo>
                    <a:pt x="9938" y="8406"/>
                    <a:pt x="9973" y="8421"/>
                    <a:pt x="10004" y="8409"/>
                  </a:cubicBezTo>
                  <a:cubicBezTo>
                    <a:pt x="10013" y="8400"/>
                    <a:pt x="10023" y="8391"/>
                    <a:pt x="10033" y="8383"/>
                  </a:cubicBezTo>
                  <a:cubicBezTo>
                    <a:pt x="10045" y="8380"/>
                    <a:pt x="10051" y="8401"/>
                    <a:pt x="10067" y="8391"/>
                  </a:cubicBezTo>
                  <a:cubicBezTo>
                    <a:pt x="10075" y="8382"/>
                    <a:pt x="10083" y="8373"/>
                    <a:pt x="10091" y="8365"/>
                  </a:cubicBezTo>
                  <a:cubicBezTo>
                    <a:pt x="10133" y="8344"/>
                    <a:pt x="10160" y="8406"/>
                    <a:pt x="10197" y="8391"/>
                  </a:cubicBezTo>
                  <a:cubicBezTo>
                    <a:pt x="10220" y="8381"/>
                    <a:pt x="10237" y="8356"/>
                    <a:pt x="10253" y="8334"/>
                  </a:cubicBezTo>
                  <a:cubicBezTo>
                    <a:pt x="10267" y="8343"/>
                    <a:pt x="10275" y="8362"/>
                    <a:pt x="10291" y="8367"/>
                  </a:cubicBezTo>
                  <a:cubicBezTo>
                    <a:pt x="10301" y="8357"/>
                    <a:pt x="10306" y="8340"/>
                    <a:pt x="10319" y="8337"/>
                  </a:cubicBezTo>
                  <a:cubicBezTo>
                    <a:pt x="10336" y="8347"/>
                    <a:pt x="10343" y="8372"/>
                    <a:pt x="10349" y="8375"/>
                  </a:cubicBezTo>
                  <a:cubicBezTo>
                    <a:pt x="10384" y="8394"/>
                    <a:pt x="10420" y="8323"/>
                    <a:pt x="10440" y="8308"/>
                  </a:cubicBezTo>
                  <a:cubicBezTo>
                    <a:pt x="10446" y="8307"/>
                    <a:pt x="10452" y="8305"/>
                    <a:pt x="10459" y="8303"/>
                  </a:cubicBezTo>
                  <a:cubicBezTo>
                    <a:pt x="10468" y="8312"/>
                    <a:pt x="10478" y="8320"/>
                    <a:pt x="10488" y="8329"/>
                  </a:cubicBezTo>
                  <a:cubicBezTo>
                    <a:pt x="10489" y="8351"/>
                    <a:pt x="10493" y="8364"/>
                    <a:pt x="10496" y="8380"/>
                  </a:cubicBezTo>
                  <a:cubicBezTo>
                    <a:pt x="10498" y="8381"/>
                    <a:pt x="10501" y="8382"/>
                    <a:pt x="10503" y="8383"/>
                  </a:cubicBezTo>
                  <a:cubicBezTo>
                    <a:pt x="10516" y="8367"/>
                    <a:pt x="10530" y="8352"/>
                    <a:pt x="10543" y="8337"/>
                  </a:cubicBezTo>
                  <a:cubicBezTo>
                    <a:pt x="10544" y="8422"/>
                    <a:pt x="10471" y="8455"/>
                    <a:pt x="10542" y="8532"/>
                  </a:cubicBezTo>
                  <a:cubicBezTo>
                    <a:pt x="10544" y="8549"/>
                    <a:pt x="10546" y="8567"/>
                    <a:pt x="10549" y="8584"/>
                  </a:cubicBezTo>
                  <a:cubicBezTo>
                    <a:pt x="10549" y="8617"/>
                    <a:pt x="10493" y="8707"/>
                    <a:pt x="10480" y="8733"/>
                  </a:cubicBezTo>
                  <a:cubicBezTo>
                    <a:pt x="10485" y="8773"/>
                    <a:pt x="10506" y="8802"/>
                    <a:pt x="10523" y="8818"/>
                  </a:cubicBezTo>
                  <a:cubicBezTo>
                    <a:pt x="10534" y="8813"/>
                    <a:pt x="10536" y="8806"/>
                    <a:pt x="10549" y="8808"/>
                  </a:cubicBezTo>
                  <a:cubicBezTo>
                    <a:pt x="10550" y="8822"/>
                    <a:pt x="10552" y="8835"/>
                    <a:pt x="10554" y="8849"/>
                  </a:cubicBezTo>
                  <a:cubicBezTo>
                    <a:pt x="10581" y="8871"/>
                    <a:pt x="10609" y="8893"/>
                    <a:pt x="10636" y="8916"/>
                  </a:cubicBezTo>
                  <a:cubicBezTo>
                    <a:pt x="10656" y="8913"/>
                    <a:pt x="10676" y="8911"/>
                    <a:pt x="10696" y="8908"/>
                  </a:cubicBezTo>
                  <a:cubicBezTo>
                    <a:pt x="10710" y="8913"/>
                    <a:pt x="10724" y="8919"/>
                    <a:pt x="10738" y="8924"/>
                  </a:cubicBezTo>
                  <a:cubicBezTo>
                    <a:pt x="10744" y="8934"/>
                    <a:pt x="10750" y="8944"/>
                    <a:pt x="10755" y="8955"/>
                  </a:cubicBezTo>
                  <a:cubicBezTo>
                    <a:pt x="10765" y="8964"/>
                    <a:pt x="10775" y="8956"/>
                    <a:pt x="10788" y="8965"/>
                  </a:cubicBezTo>
                  <a:cubicBezTo>
                    <a:pt x="10810" y="8980"/>
                    <a:pt x="10813" y="9079"/>
                    <a:pt x="10839" y="9106"/>
                  </a:cubicBezTo>
                  <a:cubicBezTo>
                    <a:pt x="10861" y="9131"/>
                    <a:pt x="10925" y="9133"/>
                    <a:pt x="10953" y="9153"/>
                  </a:cubicBezTo>
                  <a:cubicBezTo>
                    <a:pt x="10981" y="9174"/>
                    <a:pt x="11005" y="9241"/>
                    <a:pt x="11037" y="9248"/>
                  </a:cubicBezTo>
                  <a:cubicBezTo>
                    <a:pt x="11050" y="9251"/>
                    <a:pt x="11060" y="9231"/>
                    <a:pt x="11068" y="9222"/>
                  </a:cubicBezTo>
                  <a:cubicBezTo>
                    <a:pt x="11134" y="9154"/>
                    <a:pt x="11070" y="9102"/>
                    <a:pt x="11099" y="9009"/>
                  </a:cubicBezTo>
                  <a:cubicBezTo>
                    <a:pt x="11120" y="8940"/>
                    <a:pt x="11210" y="8878"/>
                    <a:pt x="11264" y="8924"/>
                  </a:cubicBezTo>
                  <a:cubicBezTo>
                    <a:pt x="11285" y="8942"/>
                    <a:pt x="11277" y="8978"/>
                    <a:pt x="11292" y="8993"/>
                  </a:cubicBezTo>
                  <a:cubicBezTo>
                    <a:pt x="11308" y="9005"/>
                    <a:pt x="11344" y="9016"/>
                    <a:pt x="11361" y="9022"/>
                  </a:cubicBezTo>
                  <a:cubicBezTo>
                    <a:pt x="11371" y="9022"/>
                    <a:pt x="11381" y="9022"/>
                    <a:pt x="11392" y="9022"/>
                  </a:cubicBezTo>
                  <a:cubicBezTo>
                    <a:pt x="11405" y="9030"/>
                    <a:pt x="11402" y="9070"/>
                    <a:pt x="11414" y="9081"/>
                  </a:cubicBezTo>
                  <a:cubicBezTo>
                    <a:pt x="11437" y="9081"/>
                    <a:pt x="11459" y="9081"/>
                    <a:pt x="11481" y="9081"/>
                  </a:cubicBezTo>
                  <a:cubicBezTo>
                    <a:pt x="11513" y="9094"/>
                    <a:pt x="11544" y="9106"/>
                    <a:pt x="11575" y="9119"/>
                  </a:cubicBezTo>
                  <a:cubicBezTo>
                    <a:pt x="11578" y="9126"/>
                    <a:pt x="11581" y="9133"/>
                    <a:pt x="11584" y="9140"/>
                  </a:cubicBezTo>
                  <a:cubicBezTo>
                    <a:pt x="11596" y="9143"/>
                    <a:pt x="11609" y="9145"/>
                    <a:pt x="11622" y="9148"/>
                  </a:cubicBezTo>
                  <a:cubicBezTo>
                    <a:pt x="11634" y="9154"/>
                    <a:pt x="11650" y="9180"/>
                    <a:pt x="11667" y="9173"/>
                  </a:cubicBezTo>
                  <a:cubicBezTo>
                    <a:pt x="11675" y="9161"/>
                    <a:pt x="11684" y="9148"/>
                    <a:pt x="11692" y="9135"/>
                  </a:cubicBezTo>
                  <a:cubicBezTo>
                    <a:pt x="11724" y="9094"/>
                    <a:pt x="11774" y="9073"/>
                    <a:pt x="11820" y="9091"/>
                  </a:cubicBezTo>
                  <a:cubicBezTo>
                    <a:pt x="11824" y="9119"/>
                    <a:pt x="11831" y="9123"/>
                    <a:pt x="11840" y="9140"/>
                  </a:cubicBezTo>
                  <a:cubicBezTo>
                    <a:pt x="11866" y="9132"/>
                    <a:pt x="11875" y="9159"/>
                    <a:pt x="11899" y="9127"/>
                  </a:cubicBezTo>
                  <a:cubicBezTo>
                    <a:pt x="11935" y="9165"/>
                    <a:pt x="11944" y="9126"/>
                    <a:pt x="11970" y="9119"/>
                  </a:cubicBezTo>
                  <a:cubicBezTo>
                    <a:pt x="11986" y="9197"/>
                    <a:pt x="12001" y="9274"/>
                    <a:pt x="12017" y="9351"/>
                  </a:cubicBezTo>
                  <a:cubicBezTo>
                    <a:pt x="11990" y="9396"/>
                    <a:pt x="11995" y="9493"/>
                    <a:pt x="11978" y="9557"/>
                  </a:cubicBezTo>
                  <a:cubicBezTo>
                    <a:pt x="11972" y="9560"/>
                    <a:pt x="11966" y="9560"/>
                    <a:pt x="11962" y="9552"/>
                  </a:cubicBezTo>
                  <a:cubicBezTo>
                    <a:pt x="11925" y="9490"/>
                    <a:pt x="11895" y="9391"/>
                    <a:pt x="11877" y="9292"/>
                  </a:cubicBezTo>
                  <a:cubicBezTo>
                    <a:pt x="11865" y="9301"/>
                    <a:pt x="11864" y="9310"/>
                    <a:pt x="11857" y="9328"/>
                  </a:cubicBezTo>
                  <a:cubicBezTo>
                    <a:pt x="11866" y="9423"/>
                    <a:pt x="11900" y="9470"/>
                    <a:pt x="11920" y="9539"/>
                  </a:cubicBezTo>
                  <a:cubicBezTo>
                    <a:pt x="11932" y="9597"/>
                    <a:pt x="11944" y="9656"/>
                    <a:pt x="11955" y="9714"/>
                  </a:cubicBezTo>
                  <a:cubicBezTo>
                    <a:pt x="11983" y="9798"/>
                    <a:pt x="12004" y="9900"/>
                    <a:pt x="12033" y="9984"/>
                  </a:cubicBezTo>
                  <a:cubicBezTo>
                    <a:pt x="12044" y="10005"/>
                    <a:pt x="12055" y="10026"/>
                    <a:pt x="12065" y="10046"/>
                  </a:cubicBezTo>
                  <a:cubicBezTo>
                    <a:pt x="12060" y="10055"/>
                    <a:pt x="12055" y="10063"/>
                    <a:pt x="12050" y="10072"/>
                  </a:cubicBezTo>
                  <a:cubicBezTo>
                    <a:pt x="12056" y="10104"/>
                    <a:pt x="12057" y="10145"/>
                    <a:pt x="12067" y="10170"/>
                  </a:cubicBezTo>
                  <a:cubicBezTo>
                    <a:pt x="12074" y="10191"/>
                    <a:pt x="12090" y="10196"/>
                    <a:pt x="12100" y="10211"/>
                  </a:cubicBezTo>
                  <a:cubicBezTo>
                    <a:pt x="12122" y="10242"/>
                    <a:pt x="12147" y="10329"/>
                    <a:pt x="12154" y="10384"/>
                  </a:cubicBezTo>
                  <a:cubicBezTo>
                    <a:pt x="12165" y="10468"/>
                    <a:pt x="12150" y="10619"/>
                    <a:pt x="12173" y="10677"/>
                  </a:cubicBezTo>
                  <a:cubicBezTo>
                    <a:pt x="12187" y="10714"/>
                    <a:pt x="12239" y="10735"/>
                    <a:pt x="12249" y="10781"/>
                  </a:cubicBezTo>
                  <a:cubicBezTo>
                    <a:pt x="12272" y="10879"/>
                    <a:pt x="12281" y="11069"/>
                    <a:pt x="12319" y="11131"/>
                  </a:cubicBezTo>
                  <a:cubicBezTo>
                    <a:pt x="12320" y="11130"/>
                    <a:pt x="12321" y="11129"/>
                    <a:pt x="12322" y="11128"/>
                  </a:cubicBezTo>
                  <a:cubicBezTo>
                    <a:pt x="12323" y="11118"/>
                    <a:pt x="12322" y="11094"/>
                    <a:pt x="12326" y="11084"/>
                  </a:cubicBezTo>
                  <a:cubicBezTo>
                    <a:pt x="12338" y="11098"/>
                    <a:pt x="12346" y="11132"/>
                    <a:pt x="12354" y="11154"/>
                  </a:cubicBezTo>
                  <a:cubicBezTo>
                    <a:pt x="12365" y="11153"/>
                    <a:pt x="12373" y="11150"/>
                    <a:pt x="12381" y="11156"/>
                  </a:cubicBezTo>
                  <a:cubicBezTo>
                    <a:pt x="12400" y="11196"/>
                    <a:pt x="12418" y="11235"/>
                    <a:pt x="12437" y="11275"/>
                  </a:cubicBezTo>
                  <a:cubicBezTo>
                    <a:pt x="12444" y="11282"/>
                    <a:pt x="12455" y="11275"/>
                    <a:pt x="12460" y="11285"/>
                  </a:cubicBezTo>
                  <a:cubicBezTo>
                    <a:pt x="12472" y="11306"/>
                    <a:pt x="12475" y="11356"/>
                    <a:pt x="12479" y="11362"/>
                  </a:cubicBezTo>
                  <a:cubicBezTo>
                    <a:pt x="12499" y="11400"/>
                    <a:pt x="12547" y="11417"/>
                    <a:pt x="12549" y="11486"/>
                  </a:cubicBezTo>
                  <a:cubicBezTo>
                    <a:pt x="12537" y="11509"/>
                    <a:pt x="12508" y="11532"/>
                    <a:pt x="12494" y="11545"/>
                  </a:cubicBezTo>
                  <a:cubicBezTo>
                    <a:pt x="12494" y="11547"/>
                    <a:pt x="12494" y="11549"/>
                    <a:pt x="12494" y="11550"/>
                  </a:cubicBezTo>
                  <a:cubicBezTo>
                    <a:pt x="12494" y="11551"/>
                    <a:pt x="12495" y="11552"/>
                    <a:pt x="12496" y="11553"/>
                  </a:cubicBezTo>
                  <a:cubicBezTo>
                    <a:pt x="12509" y="11557"/>
                    <a:pt x="12525" y="11552"/>
                    <a:pt x="12536" y="11558"/>
                  </a:cubicBezTo>
                  <a:cubicBezTo>
                    <a:pt x="12549" y="11609"/>
                    <a:pt x="12575" y="11654"/>
                    <a:pt x="12594" y="11694"/>
                  </a:cubicBezTo>
                  <a:cubicBezTo>
                    <a:pt x="12607" y="11694"/>
                    <a:pt x="12619" y="11694"/>
                    <a:pt x="12632" y="11694"/>
                  </a:cubicBezTo>
                  <a:cubicBezTo>
                    <a:pt x="12651" y="11678"/>
                    <a:pt x="12670" y="11662"/>
                    <a:pt x="12690" y="11646"/>
                  </a:cubicBezTo>
                  <a:cubicBezTo>
                    <a:pt x="12713" y="11637"/>
                    <a:pt x="12720" y="11676"/>
                    <a:pt x="12740" y="11661"/>
                  </a:cubicBezTo>
                  <a:cubicBezTo>
                    <a:pt x="12756" y="11642"/>
                    <a:pt x="12771" y="11623"/>
                    <a:pt x="12786" y="11604"/>
                  </a:cubicBezTo>
                  <a:cubicBezTo>
                    <a:pt x="12787" y="11604"/>
                    <a:pt x="12788" y="11604"/>
                    <a:pt x="12789" y="11604"/>
                  </a:cubicBezTo>
                  <a:cubicBezTo>
                    <a:pt x="12801" y="11607"/>
                    <a:pt x="12814" y="11609"/>
                    <a:pt x="12826" y="11612"/>
                  </a:cubicBezTo>
                  <a:cubicBezTo>
                    <a:pt x="12839" y="11606"/>
                    <a:pt x="12850" y="11577"/>
                    <a:pt x="12868" y="11584"/>
                  </a:cubicBezTo>
                  <a:cubicBezTo>
                    <a:pt x="12878" y="11588"/>
                    <a:pt x="12892" y="11601"/>
                    <a:pt x="12908" y="11594"/>
                  </a:cubicBezTo>
                  <a:cubicBezTo>
                    <a:pt x="12945" y="11579"/>
                    <a:pt x="12965" y="11543"/>
                    <a:pt x="12990" y="11509"/>
                  </a:cubicBezTo>
                  <a:cubicBezTo>
                    <a:pt x="13001" y="11518"/>
                    <a:pt x="13012" y="11526"/>
                    <a:pt x="13022" y="11535"/>
                  </a:cubicBezTo>
                  <a:cubicBezTo>
                    <a:pt x="13023" y="11538"/>
                    <a:pt x="13023" y="11540"/>
                    <a:pt x="13024" y="11543"/>
                  </a:cubicBezTo>
                  <a:cubicBezTo>
                    <a:pt x="13020" y="11559"/>
                    <a:pt x="13017" y="11575"/>
                    <a:pt x="13013" y="11592"/>
                  </a:cubicBezTo>
                  <a:cubicBezTo>
                    <a:pt x="13009" y="11617"/>
                    <a:pt x="13017" y="11643"/>
                    <a:pt x="13017" y="11661"/>
                  </a:cubicBezTo>
                  <a:cubicBezTo>
                    <a:pt x="13018" y="11684"/>
                    <a:pt x="13004" y="11696"/>
                    <a:pt x="13001" y="11713"/>
                  </a:cubicBezTo>
                  <a:cubicBezTo>
                    <a:pt x="13000" y="11748"/>
                    <a:pt x="12998" y="11783"/>
                    <a:pt x="12997" y="11818"/>
                  </a:cubicBezTo>
                  <a:cubicBezTo>
                    <a:pt x="12985" y="11858"/>
                    <a:pt x="12974" y="11897"/>
                    <a:pt x="12962" y="11937"/>
                  </a:cubicBezTo>
                  <a:cubicBezTo>
                    <a:pt x="12953" y="11953"/>
                    <a:pt x="12944" y="11969"/>
                    <a:pt x="12935" y="11985"/>
                  </a:cubicBezTo>
                  <a:cubicBezTo>
                    <a:pt x="12936" y="11997"/>
                    <a:pt x="12936" y="12008"/>
                    <a:pt x="12936" y="12019"/>
                  </a:cubicBezTo>
                  <a:cubicBezTo>
                    <a:pt x="12921" y="12067"/>
                    <a:pt x="12905" y="12115"/>
                    <a:pt x="12889" y="12163"/>
                  </a:cubicBezTo>
                  <a:cubicBezTo>
                    <a:pt x="12887" y="12183"/>
                    <a:pt x="12885" y="12203"/>
                    <a:pt x="12883" y="12222"/>
                  </a:cubicBezTo>
                  <a:cubicBezTo>
                    <a:pt x="12860" y="12329"/>
                    <a:pt x="12807" y="12413"/>
                    <a:pt x="12771" y="12501"/>
                  </a:cubicBezTo>
                  <a:cubicBezTo>
                    <a:pt x="12753" y="12543"/>
                    <a:pt x="12736" y="12585"/>
                    <a:pt x="12718" y="12627"/>
                  </a:cubicBezTo>
                  <a:cubicBezTo>
                    <a:pt x="12669" y="12701"/>
                    <a:pt x="12609" y="12757"/>
                    <a:pt x="12561" y="12833"/>
                  </a:cubicBezTo>
                  <a:cubicBezTo>
                    <a:pt x="12517" y="12928"/>
                    <a:pt x="12473" y="13023"/>
                    <a:pt x="12429" y="13118"/>
                  </a:cubicBezTo>
                  <a:cubicBezTo>
                    <a:pt x="12433" y="13135"/>
                    <a:pt x="12433" y="13143"/>
                    <a:pt x="12428" y="13157"/>
                  </a:cubicBezTo>
                  <a:cubicBezTo>
                    <a:pt x="12414" y="13169"/>
                    <a:pt x="12405" y="13184"/>
                    <a:pt x="12388" y="13178"/>
                  </a:cubicBezTo>
                  <a:cubicBezTo>
                    <a:pt x="12387" y="13239"/>
                    <a:pt x="12367" y="13239"/>
                    <a:pt x="12347" y="13260"/>
                  </a:cubicBezTo>
                  <a:cubicBezTo>
                    <a:pt x="12345" y="13351"/>
                    <a:pt x="12317" y="13354"/>
                    <a:pt x="12308" y="13410"/>
                  </a:cubicBezTo>
                  <a:cubicBezTo>
                    <a:pt x="12304" y="13434"/>
                    <a:pt x="12313" y="13449"/>
                    <a:pt x="12303" y="13477"/>
                  </a:cubicBezTo>
                  <a:cubicBezTo>
                    <a:pt x="12298" y="13489"/>
                    <a:pt x="12289" y="13487"/>
                    <a:pt x="12284" y="13497"/>
                  </a:cubicBezTo>
                  <a:cubicBezTo>
                    <a:pt x="12276" y="13515"/>
                    <a:pt x="12255" y="13641"/>
                    <a:pt x="12263" y="13680"/>
                  </a:cubicBezTo>
                  <a:cubicBezTo>
                    <a:pt x="12270" y="13717"/>
                    <a:pt x="12292" y="13739"/>
                    <a:pt x="12304" y="13768"/>
                  </a:cubicBezTo>
                  <a:cubicBezTo>
                    <a:pt x="12303" y="13795"/>
                    <a:pt x="12292" y="13830"/>
                    <a:pt x="12285" y="13855"/>
                  </a:cubicBezTo>
                  <a:cubicBezTo>
                    <a:pt x="12290" y="13865"/>
                    <a:pt x="12295" y="13867"/>
                    <a:pt x="12299" y="13878"/>
                  </a:cubicBezTo>
                  <a:cubicBezTo>
                    <a:pt x="12287" y="13943"/>
                    <a:pt x="12296" y="14058"/>
                    <a:pt x="12314" y="14102"/>
                  </a:cubicBezTo>
                  <a:cubicBezTo>
                    <a:pt x="12331" y="14147"/>
                    <a:pt x="12356" y="14153"/>
                    <a:pt x="12370" y="14210"/>
                  </a:cubicBezTo>
                  <a:cubicBezTo>
                    <a:pt x="12364" y="14233"/>
                    <a:pt x="12358" y="14255"/>
                    <a:pt x="12351" y="14277"/>
                  </a:cubicBezTo>
                  <a:cubicBezTo>
                    <a:pt x="12355" y="14318"/>
                    <a:pt x="12369" y="14391"/>
                    <a:pt x="12363" y="14437"/>
                  </a:cubicBezTo>
                  <a:cubicBezTo>
                    <a:pt x="12361" y="14455"/>
                    <a:pt x="12355" y="14467"/>
                    <a:pt x="12354" y="14481"/>
                  </a:cubicBezTo>
                  <a:cubicBezTo>
                    <a:pt x="12371" y="14520"/>
                    <a:pt x="12365" y="14590"/>
                    <a:pt x="12369" y="14656"/>
                  </a:cubicBezTo>
                  <a:cubicBezTo>
                    <a:pt x="12374" y="14660"/>
                    <a:pt x="12379" y="14664"/>
                    <a:pt x="12384" y="14669"/>
                  </a:cubicBezTo>
                  <a:cubicBezTo>
                    <a:pt x="12384" y="14673"/>
                    <a:pt x="12384" y="14677"/>
                    <a:pt x="12385" y="14682"/>
                  </a:cubicBezTo>
                  <a:cubicBezTo>
                    <a:pt x="12379" y="14705"/>
                    <a:pt x="12372" y="14720"/>
                    <a:pt x="12365" y="14738"/>
                  </a:cubicBezTo>
                  <a:cubicBezTo>
                    <a:pt x="12367" y="14751"/>
                    <a:pt x="12369" y="14755"/>
                    <a:pt x="12369" y="14767"/>
                  </a:cubicBezTo>
                  <a:cubicBezTo>
                    <a:pt x="12346" y="14818"/>
                    <a:pt x="12328" y="14888"/>
                    <a:pt x="12299" y="14926"/>
                  </a:cubicBezTo>
                  <a:cubicBezTo>
                    <a:pt x="12259" y="14979"/>
                    <a:pt x="12206" y="14995"/>
                    <a:pt x="12163" y="15045"/>
                  </a:cubicBezTo>
                  <a:cubicBezTo>
                    <a:pt x="12128" y="15086"/>
                    <a:pt x="12109" y="15160"/>
                    <a:pt x="12079" y="15210"/>
                  </a:cubicBezTo>
                  <a:cubicBezTo>
                    <a:pt x="12054" y="15245"/>
                    <a:pt x="12029" y="15280"/>
                    <a:pt x="12004" y="15315"/>
                  </a:cubicBezTo>
                  <a:cubicBezTo>
                    <a:pt x="12004" y="15343"/>
                    <a:pt x="12004" y="15370"/>
                    <a:pt x="12004" y="15398"/>
                  </a:cubicBezTo>
                  <a:cubicBezTo>
                    <a:pt x="12015" y="15409"/>
                    <a:pt x="12026" y="15424"/>
                    <a:pt x="12028" y="15454"/>
                  </a:cubicBezTo>
                  <a:cubicBezTo>
                    <a:pt x="12019" y="15495"/>
                    <a:pt x="12029" y="15556"/>
                    <a:pt x="12037" y="15606"/>
                  </a:cubicBezTo>
                  <a:cubicBezTo>
                    <a:pt x="12046" y="15606"/>
                    <a:pt x="12047" y="15603"/>
                    <a:pt x="12053" y="15598"/>
                  </a:cubicBezTo>
                  <a:cubicBezTo>
                    <a:pt x="12054" y="15648"/>
                    <a:pt x="12056" y="15706"/>
                    <a:pt x="12049" y="15755"/>
                  </a:cubicBezTo>
                  <a:cubicBezTo>
                    <a:pt x="12047" y="15768"/>
                    <a:pt x="12044" y="15781"/>
                    <a:pt x="12041" y="15794"/>
                  </a:cubicBezTo>
                  <a:cubicBezTo>
                    <a:pt x="12041" y="15797"/>
                    <a:pt x="12040" y="15799"/>
                    <a:pt x="12040" y="15802"/>
                  </a:cubicBezTo>
                  <a:cubicBezTo>
                    <a:pt x="12042" y="15815"/>
                    <a:pt x="12051" y="15806"/>
                    <a:pt x="12053" y="15830"/>
                  </a:cubicBezTo>
                  <a:cubicBezTo>
                    <a:pt x="12030" y="15938"/>
                    <a:pt x="11971" y="15933"/>
                    <a:pt x="11919" y="15987"/>
                  </a:cubicBezTo>
                  <a:cubicBezTo>
                    <a:pt x="11896" y="16012"/>
                    <a:pt x="11884" y="16046"/>
                    <a:pt x="11868" y="16083"/>
                  </a:cubicBezTo>
                  <a:cubicBezTo>
                    <a:pt x="11869" y="16085"/>
                    <a:pt x="11871" y="16088"/>
                    <a:pt x="11872" y="16090"/>
                  </a:cubicBezTo>
                  <a:cubicBezTo>
                    <a:pt x="11876" y="16105"/>
                    <a:pt x="11884" y="16115"/>
                    <a:pt x="11892" y="16121"/>
                  </a:cubicBezTo>
                  <a:cubicBezTo>
                    <a:pt x="11897" y="16180"/>
                    <a:pt x="11888" y="16285"/>
                    <a:pt x="11873" y="16322"/>
                  </a:cubicBezTo>
                  <a:cubicBezTo>
                    <a:pt x="11868" y="16335"/>
                    <a:pt x="11858" y="16330"/>
                    <a:pt x="11855" y="16348"/>
                  </a:cubicBezTo>
                  <a:cubicBezTo>
                    <a:pt x="11853" y="16358"/>
                    <a:pt x="11863" y="16386"/>
                    <a:pt x="11859" y="16407"/>
                  </a:cubicBezTo>
                  <a:cubicBezTo>
                    <a:pt x="11850" y="16451"/>
                    <a:pt x="11810" y="16482"/>
                    <a:pt x="11794" y="16528"/>
                  </a:cubicBezTo>
                  <a:cubicBezTo>
                    <a:pt x="11732" y="16710"/>
                    <a:pt x="11667" y="16857"/>
                    <a:pt x="11580" y="16989"/>
                  </a:cubicBezTo>
                  <a:cubicBezTo>
                    <a:pt x="11562" y="17018"/>
                    <a:pt x="11545" y="17047"/>
                    <a:pt x="11527" y="17077"/>
                  </a:cubicBezTo>
                  <a:cubicBezTo>
                    <a:pt x="11511" y="17098"/>
                    <a:pt x="11453" y="17085"/>
                    <a:pt x="11443" y="17105"/>
                  </a:cubicBezTo>
                  <a:cubicBezTo>
                    <a:pt x="11440" y="17114"/>
                    <a:pt x="11439" y="17128"/>
                    <a:pt x="11436" y="17136"/>
                  </a:cubicBezTo>
                  <a:cubicBezTo>
                    <a:pt x="11424" y="17131"/>
                    <a:pt x="11412" y="17125"/>
                    <a:pt x="11400" y="17120"/>
                  </a:cubicBezTo>
                  <a:cubicBezTo>
                    <a:pt x="11394" y="17139"/>
                    <a:pt x="11388" y="17149"/>
                    <a:pt x="11380" y="17161"/>
                  </a:cubicBezTo>
                  <a:cubicBezTo>
                    <a:pt x="11362" y="17150"/>
                    <a:pt x="11338" y="17106"/>
                    <a:pt x="11312" y="17120"/>
                  </a:cubicBezTo>
                  <a:cubicBezTo>
                    <a:pt x="11305" y="17128"/>
                    <a:pt x="11298" y="17136"/>
                    <a:pt x="11291" y="17143"/>
                  </a:cubicBezTo>
                  <a:cubicBezTo>
                    <a:pt x="11266" y="17143"/>
                    <a:pt x="11253" y="17115"/>
                    <a:pt x="11221" y="17143"/>
                  </a:cubicBezTo>
                  <a:cubicBezTo>
                    <a:pt x="11214" y="17156"/>
                    <a:pt x="11208" y="17168"/>
                    <a:pt x="11201" y="17180"/>
                  </a:cubicBezTo>
                  <a:cubicBezTo>
                    <a:pt x="11179" y="17200"/>
                    <a:pt x="11150" y="17168"/>
                    <a:pt x="11126" y="17182"/>
                  </a:cubicBezTo>
                  <a:cubicBezTo>
                    <a:pt x="11109" y="17192"/>
                    <a:pt x="11101" y="17223"/>
                    <a:pt x="11088" y="17241"/>
                  </a:cubicBezTo>
                  <a:cubicBezTo>
                    <a:pt x="11078" y="17236"/>
                    <a:pt x="11058" y="17222"/>
                    <a:pt x="11053" y="17205"/>
                  </a:cubicBezTo>
                  <a:cubicBezTo>
                    <a:pt x="11050" y="17189"/>
                    <a:pt x="11050" y="17179"/>
                    <a:pt x="11045" y="17167"/>
                  </a:cubicBezTo>
                  <a:cubicBezTo>
                    <a:pt x="11035" y="17166"/>
                    <a:pt x="11030" y="17169"/>
                    <a:pt x="11024" y="17169"/>
                  </a:cubicBezTo>
                  <a:cubicBezTo>
                    <a:pt x="11021" y="17160"/>
                    <a:pt x="11018" y="17150"/>
                    <a:pt x="11016" y="17141"/>
                  </a:cubicBezTo>
                  <a:cubicBezTo>
                    <a:pt x="11010" y="17141"/>
                    <a:pt x="11009" y="17143"/>
                    <a:pt x="11005" y="17146"/>
                  </a:cubicBezTo>
                  <a:cubicBezTo>
                    <a:pt x="11004" y="17152"/>
                    <a:pt x="11002" y="17158"/>
                    <a:pt x="11001" y="17164"/>
                  </a:cubicBezTo>
                  <a:cubicBezTo>
                    <a:pt x="11000" y="17163"/>
                    <a:pt x="10998" y="17162"/>
                    <a:pt x="10997" y="17161"/>
                  </a:cubicBezTo>
                  <a:cubicBezTo>
                    <a:pt x="10995" y="17157"/>
                    <a:pt x="10993" y="17153"/>
                    <a:pt x="10990" y="17149"/>
                  </a:cubicBezTo>
                  <a:cubicBezTo>
                    <a:pt x="10994" y="17129"/>
                    <a:pt x="10997" y="17109"/>
                    <a:pt x="11001" y="17089"/>
                  </a:cubicBezTo>
                  <a:cubicBezTo>
                    <a:pt x="10993" y="17067"/>
                    <a:pt x="10962" y="16986"/>
                    <a:pt x="10967" y="16974"/>
                  </a:cubicBezTo>
                  <a:cubicBezTo>
                    <a:pt x="10971" y="16963"/>
                    <a:pt x="10981" y="16967"/>
                    <a:pt x="10988" y="16963"/>
                  </a:cubicBezTo>
                  <a:cubicBezTo>
                    <a:pt x="11002" y="16844"/>
                    <a:pt x="10966" y="16770"/>
                    <a:pt x="10945" y="16698"/>
                  </a:cubicBezTo>
                  <a:cubicBezTo>
                    <a:pt x="10921" y="16616"/>
                    <a:pt x="10912" y="16517"/>
                    <a:pt x="10887" y="16441"/>
                  </a:cubicBezTo>
                  <a:cubicBezTo>
                    <a:pt x="10862" y="16387"/>
                    <a:pt x="10838" y="16334"/>
                    <a:pt x="10813" y="16281"/>
                  </a:cubicBezTo>
                  <a:cubicBezTo>
                    <a:pt x="10806" y="16239"/>
                    <a:pt x="10799" y="16197"/>
                    <a:pt x="10792" y="16154"/>
                  </a:cubicBezTo>
                  <a:cubicBezTo>
                    <a:pt x="10791" y="16143"/>
                    <a:pt x="10799" y="16133"/>
                    <a:pt x="10796" y="16113"/>
                  </a:cubicBezTo>
                  <a:cubicBezTo>
                    <a:pt x="10792" y="16088"/>
                    <a:pt x="10778" y="16061"/>
                    <a:pt x="10777" y="16028"/>
                  </a:cubicBezTo>
                  <a:cubicBezTo>
                    <a:pt x="10776" y="16004"/>
                    <a:pt x="10786" y="15980"/>
                    <a:pt x="10782" y="15946"/>
                  </a:cubicBezTo>
                  <a:cubicBezTo>
                    <a:pt x="10777" y="15924"/>
                    <a:pt x="10772" y="15901"/>
                    <a:pt x="10767" y="15879"/>
                  </a:cubicBezTo>
                  <a:cubicBezTo>
                    <a:pt x="10761" y="15822"/>
                    <a:pt x="10755" y="15766"/>
                    <a:pt x="10749" y="15709"/>
                  </a:cubicBezTo>
                  <a:cubicBezTo>
                    <a:pt x="10784" y="15641"/>
                    <a:pt x="10721" y="15537"/>
                    <a:pt x="10706" y="15477"/>
                  </a:cubicBezTo>
                  <a:cubicBezTo>
                    <a:pt x="10683" y="15390"/>
                    <a:pt x="10660" y="15302"/>
                    <a:pt x="10637" y="15215"/>
                  </a:cubicBezTo>
                  <a:cubicBezTo>
                    <a:pt x="10623" y="15172"/>
                    <a:pt x="10600" y="15138"/>
                    <a:pt x="10592" y="15084"/>
                  </a:cubicBezTo>
                  <a:cubicBezTo>
                    <a:pt x="10581" y="15011"/>
                    <a:pt x="10589" y="14903"/>
                    <a:pt x="10589" y="14821"/>
                  </a:cubicBezTo>
                  <a:cubicBezTo>
                    <a:pt x="10627" y="14766"/>
                    <a:pt x="10616" y="14625"/>
                    <a:pt x="10636" y="14535"/>
                  </a:cubicBezTo>
                  <a:cubicBezTo>
                    <a:pt x="10642" y="14522"/>
                    <a:pt x="10648" y="14509"/>
                    <a:pt x="10655" y="14496"/>
                  </a:cubicBezTo>
                  <a:cubicBezTo>
                    <a:pt x="10658" y="14480"/>
                    <a:pt x="10662" y="14464"/>
                    <a:pt x="10665" y="14447"/>
                  </a:cubicBezTo>
                  <a:cubicBezTo>
                    <a:pt x="10672" y="14443"/>
                    <a:pt x="10678" y="14439"/>
                    <a:pt x="10684" y="14434"/>
                  </a:cubicBezTo>
                  <a:cubicBezTo>
                    <a:pt x="10701" y="14413"/>
                    <a:pt x="10711" y="14343"/>
                    <a:pt x="10715" y="14298"/>
                  </a:cubicBezTo>
                  <a:cubicBezTo>
                    <a:pt x="10713" y="14258"/>
                    <a:pt x="10711" y="14217"/>
                    <a:pt x="10710" y="14177"/>
                  </a:cubicBezTo>
                  <a:cubicBezTo>
                    <a:pt x="10701" y="14124"/>
                    <a:pt x="10639" y="14023"/>
                    <a:pt x="10691" y="13979"/>
                  </a:cubicBezTo>
                  <a:cubicBezTo>
                    <a:pt x="10697" y="13897"/>
                    <a:pt x="10673" y="13876"/>
                    <a:pt x="10661" y="13821"/>
                  </a:cubicBezTo>
                  <a:cubicBezTo>
                    <a:pt x="10659" y="13797"/>
                    <a:pt x="10656" y="13772"/>
                    <a:pt x="10653" y="13747"/>
                  </a:cubicBezTo>
                  <a:cubicBezTo>
                    <a:pt x="10644" y="13721"/>
                    <a:pt x="10635" y="13695"/>
                    <a:pt x="10625" y="13670"/>
                  </a:cubicBezTo>
                  <a:cubicBezTo>
                    <a:pt x="10613" y="13629"/>
                    <a:pt x="10623" y="13591"/>
                    <a:pt x="10617" y="13564"/>
                  </a:cubicBezTo>
                  <a:cubicBezTo>
                    <a:pt x="10613" y="13546"/>
                    <a:pt x="10596" y="13479"/>
                    <a:pt x="10589" y="13464"/>
                  </a:cubicBezTo>
                  <a:cubicBezTo>
                    <a:pt x="10565" y="13422"/>
                    <a:pt x="10541" y="13380"/>
                    <a:pt x="10518" y="13337"/>
                  </a:cubicBezTo>
                  <a:cubicBezTo>
                    <a:pt x="10505" y="13302"/>
                    <a:pt x="10494" y="13276"/>
                    <a:pt x="10475" y="13253"/>
                  </a:cubicBezTo>
                  <a:cubicBezTo>
                    <a:pt x="10477" y="13247"/>
                    <a:pt x="10479" y="13240"/>
                    <a:pt x="10481" y="13234"/>
                  </a:cubicBezTo>
                  <a:cubicBezTo>
                    <a:pt x="10474" y="13217"/>
                    <a:pt x="10470" y="13228"/>
                    <a:pt x="10459" y="13216"/>
                  </a:cubicBezTo>
                  <a:cubicBezTo>
                    <a:pt x="10450" y="13192"/>
                    <a:pt x="10441" y="13167"/>
                    <a:pt x="10432" y="13142"/>
                  </a:cubicBezTo>
                  <a:cubicBezTo>
                    <a:pt x="10432" y="13140"/>
                    <a:pt x="10433" y="13138"/>
                    <a:pt x="10433" y="13137"/>
                  </a:cubicBezTo>
                  <a:cubicBezTo>
                    <a:pt x="10438" y="13131"/>
                    <a:pt x="10442" y="13125"/>
                    <a:pt x="10447" y="13118"/>
                  </a:cubicBezTo>
                  <a:cubicBezTo>
                    <a:pt x="10438" y="13097"/>
                    <a:pt x="10430" y="13104"/>
                    <a:pt x="10422" y="13090"/>
                  </a:cubicBezTo>
                  <a:cubicBezTo>
                    <a:pt x="10417" y="13081"/>
                    <a:pt x="10409" y="13045"/>
                    <a:pt x="10406" y="13034"/>
                  </a:cubicBezTo>
                  <a:cubicBezTo>
                    <a:pt x="10431" y="13013"/>
                    <a:pt x="10440" y="12971"/>
                    <a:pt x="10447" y="12915"/>
                  </a:cubicBezTo>
                  <a:cubicBezTo>
                    <a:pt x="10455" y="12917"/>
                    <a:pt x="10463" y="12919"/>
                    <a:pt x="10471" y="12920"/>
                  </a:cubicBezTo>
                  <a:cubicBezTo>
                    <a:pt x="10471" y="12919"/>
                    <a:pt x="10471" y="12919"/>
                    <a:pt x="10471" y="12918"/>
                  </a:cubicBezTo>
                  <a:cubicBezTo>
                    <a:pt x="10460" y="12901"/>
                    <a:pt x="10450" y="12883"/>
                    <a:pt x="10440" y="12866"/>
                  </a:cubicBezTo>
                  <a:cubicBezTo>
                    <a:pt x="10454" y="12858"/>
                    <a:pt x="10457" y="12833"/>
                    <a:pt x="10456" y="12799"/>
                  </a:cubicBezTo>
                  <a:cubicBezTo>
                    <a:pt x="10451" y="12798"/>
                    <a:pt x="10445" y="12796"/>
                    <a:pt x="10440" y="12794"/>
                  </a:cubicBezTo>
                  <a:cubicBezTo>
                    <a:pt x="10440" y="12792"/>
                    <a:pt x="10441" y="12789"/>
                    <a:pt x="10441" y="12786"/>
                  </a:cubicBezTo>
                  <a:cubicBezTo>
                    <a:pt x="10455" y="12762"/>
                    <a:pt x="10468" y="12721"/>
                    <a:pt x="10473" y="12681"/>
                  </a:cubicBezTo>
                  <a:cubicBezTo>
                    <a:pt x="10472" y="12668"/>
                    <a:pt x="10470" y="12655"/>
                    <a:pt x="10468" y="12642"/>
                  </a:cubicBezTo>
                  <a:cubicBezTo>
                    <a:pt x="10470" y="12625"/>
                    <a:pt x="10473" y="12608"/>
                    <a:pt x="10475" y="12591"/>
                  </a:cubicBezTo>
                  <a:cubicBezTo>
                    <a:pt x="10471" y="12552"/>
                    <a:pt x="10458" y="12525"/>
                    <a:pt x="10453" y="12493"/>
                  </a:cubicBezTo>
                  <a:cubicBezTo>
                    <a:pt x="10457" y="12487"/>
                    <a:pt x="10461" y="12481"/>
                    <a:pt x="10465" y="12475"/>
                  </a:cubicBezTo>
                  <a:cubicBezTo>
                    <a:pt x="10464" y="12473"/>
                    <a:pt x="10464" y="12471"/>
                    <a:pt x="10463" y="12470"/>
                  </a:cubicBezTo>
                  <a:cubicBezTo>
                    <a:pt x="10461" y="12465"/>
                    <a:pt x="10459" y="12459"/>
                    <a:pt x="10457" y="12454"/>
                  </a:cubicBezTo>
                  <a:cubicBezTo>
                    <a:pt x="10409" y="12457"/>
                    <a:pt x="10425" y="12437"/>
                    <a:pt x="10410" y="12387"/>
                  </a:cubicBezTo>
                  <a:cubicBezTo>
                    <a:pt x="10404" y="12372"/>
                    <a:pt x="10378" y="12360"/>
                    <a:pt x="10373" y="12367"/>
                  </a:cubicBezTo>
                  <a:cubicBezTo>
                    <a:pt x="10375" y="12378"/>
                    <a:pt x="10376" y="12381"/>
                    <a:pt x="10375" y="12393"/>
                  </a:cubicBezTo>
                  <a:cubicBezTo>
                    <a:pt x="10352" y="12411"/>
                    <a:pt x="10324" y="12402"/>
                    <a:pt x="10303" y="12395"/>
                  </a:cubicBezTo>
                  <a:cubicBezTo>
                    <a:pt x="10264" y="12462"/>
                    <a:pt x="10195" y="12400"/>
                    <a:pt x="10190" y="12315"/>
                  </a:cubicBezTo>
                  <a:cubicBezTo>
                    <a:pt x="10193" y="12302"/>
                    <a:pt x="10196" y="12289"/>
                    <a:pt x="10198" y="12276"/>
                  </a:cubicBezTo>
                  <a:cubicBezTo>
                    <a:pt x="10197" y="12273"/>
                    <a:pt x="10196" y="12270"/>
                    <a:pt x="10194" y="12266"/>
                  </a:cubicBezTo>
                  <a:cubicBezTo>
                    <a:pt x="10189" y="12265"/>
                    <a:pt x="10184" y="12264"/>
                    <a:pt x="10179" y="12264"/>
                  </a:cubicBezTo>
                  <a:cubicBezTo>
                    <a:pt x="10176" y="12253"/>
                    <a:pt x="10173" y="12243"/>
                    <a:pt x="10170" y="12233"/>
                  </a:cubicBezTo>
                  <a:cubicBezTo>
                    <a:pt x="10161" y="12210"/>
                    <a:pt x="10116" y="12156"/>
                    <a:pt x="10100" y="12150"/>
                  </a:cubicBezTo>
                  <a:cubicBezTo>
                    <a:pt x="10091" y="12156"/>
                    <a:pt x="10090" y="12169"/>
                    <a:pt x="10083" y="12173"/>
                  </a:cubicBezTo>
                  <a:cubicBezTo>
                    <a:pt x="10038" y="12181"/>
                    <a:pt x="9992" y="12189"/>
                    <a:pt x="9947" y="12197"/>
                  </a:cubicBezTo>
                  <a:cubicBezTo>
                    <a:pt x="9932" y="12207"/>
                    <a:pt x="9931" y="12235"/>
                    <a:pt x="9920" y="12251"/>
                  </a:cubicBezTo>
                  <a:cubicBezTo>
                    <a:pt x="9902" y="12254"/>
                    <a:pt x="9884" y="12258"/>
                    <a:pt x="9865" y="12261"/>
                  </a:cubicBezTo>
                  <a:cubicBezTo>
                    <a:pt x="9822" y="12299"/>
                    <a:pt x="9779" y="12337"/>
                    <a:pt x="9735" y="12374"/>
                  </a:cubicBezTo>
                  <a:cubicBezTo>
                    <a:pt x="9727" y="12362"/>
                    <a:pt x="9683" y="12309"/>
                    <a:pt x="9675" y="12308"/>
                  </a:cubicBezTo>
                  <a:cubicBezTo>
                    <a:pt x="9673" y="12312"/>
                    <a:pt x="9670" y="12318"/>
                    <a:pt x="9668" y="12323"/>
                  </a:cubicBezTo>
                  <a:cubicBezTo>
                    <a:pt x="9654" y="12332"/>
                    <a:pt x="9634" y="12311"/>
                    <a:pt x="9624" y="12308"/>
                  </a:cubicBezTo>
                  <a:cubicBezTo>
                    <a:pt x="9600" y="12298"/>
                    <a:pt x="9557" y="12307"/>
                    <a:pt x="9538" y="12318"/>
                  </a:cubicBezTo>
                  <a:cubicBezTo>
                    <a:pt x="9515" y="12330"/>
                    <a:pt x="9493" y="12342"/>
                    <a:pt x="9471" y="12354"/>
                  </a:cubicBezTo>
                  <a:cubicBezTo>
                    <a:pt x="9449" y="12375"/>
                    <a:pt x="9428" y="12397"/>
                    <a:pt x="9406" y="12418"/>
                  </a:cubicBezTo>
                  <a:cubicBezTo>
                    <a:pt x="9390" y="12426"/>
                    <a:pt x="9338" y="12361"/>
                    <a:pt x="9325" y="12349"/>
                  </a:cubicBezTo>
                  <a:cubicBezTo>
                    <a:pt x="9283" y="12308"/>
                    <a:pt x="9260" y="12250"/>
                    <a:pt x="9224" y="12202"/>
                  </a:cubicBezTo>
                  <a:cubicBezTo>
                    <a:pt x="9207" y="12185"/>
                    <a:pt x="9190" y="12168"/>
                    <a:pt x="9173" y="12150"/>
                  </a:cubicBezTo>
                  <a:cubicBezTo>
                    <a:pt x="9150" y="12121"/>
                    <a:pt x="9134" y="12078"/>
                    <a:pt x="9104" y="12060"/>
                  </a:cubicBezTo>
                  <a:cubicBezTo>
                    <a:pt x="9106" y="12041"/>
                    <a:pt x="9107" y="12035"/>
                    <a:pt x="9103" y="12022"/>
                  </a:cubicBezTo>
                  <a:cubicBezTo>
                    <a:pt x="9081" y="12015"/>
                    <a:pt x="9054" y="11977"/>
                    <a:pt x="9048" y="11939"/>
                  </a:cubicBezTo>
                  <a:cubicBezTo>
                    <a:pt x="9049" y="11939"/>
                    <a:pt x="9050" y="11939"/>
                    <a:pt x="9051" y="11939"/>
                  </a:cubicBezTo>
                  <a:cubicBezTo>
                    <a:pt x="9056" y="11931"/>
                    <a:pt x="9061" y="11924"/>
                    <a:pt x="9065" y="11916"/>
                  </a:cubicBezTo>
                  <a:cubicBezTo>
                    <a:pt x="9065" y="11912"/>
                    <a:pt x="9065" y="11909"/>
                    <a:pt x="9064" y="11906"/>
                  </a:cubicBezTo>
                  <a:cubicBezTo>
                    <a:pt x="9058" y="11904"/>
                    <a:pt x="9054" y="11903"/>
                    <a:pt x="9051" y="11895"/>
                  </a:cubicBezTo>
                  <a:cubicBezTo>
                    <a:pt x="9051" y="11882"/>
                    <a:pt x="9051" y="11870"/>
                    <a:pt x="9051" y="11857"/>
                  </a:cubicBezTo>
                  <a:cubicBezTo>
                    <a:pt x="9046" y="11825"/>
                    <a:pt x="9028" y="11817"/>
                    <a:pt x="9021" y="11792"/>
                  </a:cubicBezTo>
                  <a:cubicBezTo>
                    <a:pt x="9020" y="11779"/>
                    <a:pt x="9018" y="11767"/>
                    <a:pt x="9017" y="11754"/>
                  </a:cubicBezTo>
                  <a:cubicBezTo>
                    <a:pt x="8996" y="11741"/>
                    <a:pt x="8975" y="11715"/>
                    <a:pt x="8961" y="11687"/>
                  </a:cubicBezTo>
                  <a:cubicBezTo>
                    <a:pt x="8963" y="11673"/>
                    <a:pt x="8963" y="11662"/>
                    <a:pt x="8961" y="11648"/>
                  </a:cubicBezTo>
                  <a:cubicBezTo>
                    <a:pt x="8947" y="11649"/>
                    <a:pt x="8942" y="11645"/>
                    <a:pt x="8935" y="11635"/>
                  </a:cubicBezTo>
                  <a:cubicBezTo>
                    <a:pt x="8936" y="11624"/>
                    <a:pt x="8937" y="11620"/>
                    <a:pt x="8934" y="11612"/>
                  </a:cubicBezTo>
                  <a:cubicBezTo>
                    <a:pt x="8929" y="11603"/>
                    <a:pt x="8918" y="11601"/>
                    <a:pt x="8912" y="11594"/>
                  </a:cubicBezTo>
                  <a:cubicBezTo>
                    <a:pt x="8909" y="11559"/>
                    <a:pt x="8920" y="11547"/>
                    <a:pt x="8928" y="11527"/>
                  </a:cubicBezTo>
                  <a:cubicBezTo>
                    <a:pt x="8918" y="11503"/>
                    <a:pt x="8899" y="11520"/>
                    <a:pt x="8886" y="11525"/>
                  </a:cubicBezTo>
                  <a:cubicBezTo>
                    <a:pt x="8877" y="11514"/>
                    <a:pt x="8868" y="11504"/>
                    <a:pt x="8859" y="11494"/>
                  </a:cubicBezTo>
                  <a:cubicBezTo>
                    <a:pt x="8858" y="11488"/>
                    <a:pt x="8857" y="11482"/>
                    <a:pt x="8856" y="11476"/>
                  </a:cubicBezTo>
                  <a:cubicBezTo>
                    <a:pt x="8835" y="11449"/>
                    <a:pt x="8843" y="11489"/>
                    <a:pt x="8827" y="11435"/>
                  </a:cubicBezTo>
                  <a:cubicBezTo>
                    <a:pt x="8831" y="11400"/>
                    <a:pt x="8823" y="11357"/>
                    <a:pt x="8833" y="11329"/>
                  </a:cubicBezTo>
                  <a:cubicBezTo>
                    <a:pt x="8837" y="11327"/>
                    <a:pt x="8841" y="11325"/>
                    <a:pt x="8845" y="11324"/>
                  </a:cubicBezTo>
                  <a:cubicBezTo>
                    <a:pt x="8845" y="11309"/>
                    <a:pt x="8845" y="11301"/>
                    <a:pt x="8843" y="11293"/>
                  </a:cubicBezTo>
                  <a:cubicBezTo>
                    <a:pt x="8824" y="11276"/>
                    <a:pt x="8824" y="11197"/>
                    <a:pt x="8786" y="11167"/>
                  </a:cubicBezTo>
                  <a:cubicBezTo>
                    <a:pt x="8787" y="11165"/>
                    <a:pt x="8787" y="11163"/>
                    <a:pt x="8788" y="11162"/>
                  </a:cubicBezTo>
                  <a:cubicBezTo>
                    <a:pt x="8815" y="11143"/>
                    <a:pt x="8837" y="11070"/>
                    <a:pt x="8845" y="11015"/>
                  </a:cubicBezTo>
                  <a:cubicBezTo>
                    <a:pt x="8847" y="10987"/>
                    <a:pt x="8849" y="10960"/>
                    <a:pt x="8851" y="10932"/>
                  </a:cubicBezTo>
                  <a:cubicBezTo>
                    <a:pt x="8865" y="10837"/>
                    <a:pt x="8895" y="10687"/>
                    <a:pt x="8845" y="10613"/>
                  </a:cubicBezTo>
                  <a:cubicBezTo>
                    <a:pt x="8865" y="10557"/>
                    <a:pt x="8863" y="10426"/>
                    <a:pt x="8821" y="10420"/>
                  </a:cubicBezTo>
                  <a:cubicBezTo>
                    <a:pt x="8818" y="10427"/>
                    <a:pt x="8815" y="10434"/>
                    <a:pt x="8812" y="10441"/>
                  </a:cubicBezTo>
                  <a:cubicBezTo>
                    <a:pt x="8808" y="10387"/>
                    <a:pt x="8814" y="10317"/>
                    <a:pt x="8825" y="10283"/>
                  </a:cubicBezTo>
                  <a:cubicBezTo>
                    <a:pt x="8835" y="10263"/>
                    <a:pt x="8845" y="10242"/>
                    <a:pt x="8855" y="10222"/>
                  </a:cubicBezTo>
                  <a:cubicBezTo>
                    <a:pt x="8868" y="10162"/>
                    <a:pt x="8882" y="10103"/>
                    <a:pt x="8895" y="10044"/>
                  </a:cubicBezTo>
                  <a:cubicBezTo>
                    <a:pt x="8908" y="10010"/>
                    <a:pt x="8937" y="9989"/>
                    <a:pt x="8946" y="9949"/>
                  </a:cubicBezTo>
                  <a:cubicBezTo>
                    <a:pt x="8946" y="9931"/>
                    <a:pt x="8947" y="9913"/>
                    <a:pt x="8947" y="9895"/>
                  </a:cubicBezTo>
                  <a:cubicBezTo>
                    <a:pt x="8952" y="9851"/>
                    <a:pt x="8962" y="9801"/>
                    <a:pt x="8974" y="9768"/>
                  </a:cubicBezTo>
                  <a:cubicBezTo>
                    <a:pt x="8986" y="9737"/>
                    <a:pt x="9013" y="9732"/>
                    <a:pt x="9025" y="9701"/>
                  </a:cubicBezTo>
                  <a:cubicBezTo>
                    <a:pt x="9041" y="9663"/>
                    <a:pt x="9045" y="9568"/>
                    <a:pt x="9068" y="9547"/>
                  </a:cubicBezTo>
                  <a:cubicBezTo>
                    <a:pt x="9088" y="9528"/>
                    <a:pt x="9114" y="9531"/>
                    <a:pt x="9133" y="9516"/>
                  </a:cubicBezTo>
                  <a:cubicBezTo>
                    <a:pt x="9169" y="9486"/>
                    <a:pt x="9233" y="9381"/>
                    <a:pt x="9255" y="9320"/>
                  </a:cubicBezTo>
                  <a:cubicBezTo>
                    <a:pt x="9289" y="9224"/>
                    <a:pt x="9240" y="9182"/>
                    <a:pt x="9256" y="9101"/>
                  </a:cubicBezTo>
                  <a:close/>
                  <a:moveTo>
                    <a:pt x="11927" y="8566"/>
                  </a:moveTo>
                  <a:cubicBezTo>
                    <a:pt x="11948" y="8551"/>
                    <a:pt x="11969" y="8537"/>
                    <a:pt x="11990" y="8522"/>
                  </a:cubicBezTo>
                  <a:cubicBezTo>
                    <a:pt x="11979" y="8548"/>
                    <a:pt x="11961" y="8562"/>
                    <a:pt x="11950" y="8589"/>
                  </a:cubicBezTo>
                  <a:cubicBezTo>
                    <a:pt x="11953" y="8597"/>
                    <a:pt x="11956" y="8604"/>
                    <a:pt x="11959" y="8612"/>
                  </a:cubicBezTo>
                  <a:cubicBezTo>
                    <a:pt x="11933" y="8616"/>
                    <a:pt x="11928" y="8652"/>
                    <a:pt x="11898" y="8653"/>
                  </a:cubicBezTo>
                  <a:cubicBezTo>
                    <a:pt x="11897" y="8667"/>
                    <a:pt x="11898" y="8664"/>
                    <a:pt x="11893" y="8669"/>
                  </a:cubicBezTo>
                  <a:cubicBezTo>
                    <a:pt x="11886" y="8658"/>
                    <a:pt x="11870" y="8654"/>
                    <a:pt x="11860" y="8648"/>
                  </a:cubicBezTo>
                  <a:cubicBezTo>
                    <a:pt x="11857" y="8631"/>
                    <a:pt x="11853" y="8623"/>
                    <a:pt x="11851" y="8602"/>
                  </a:cubicBezTo>
                  <a:cubicBezTo>
                    <a:pt x="11853" y="8602"/>
                    <a:pt x="11888" y="8586"/>
                    <a:pt x="11890" y="8584"/>
                  </a:cubicBezTo>
                  <a:cubicBezTo>
                    <a:pt x="11892" y="8574"/>
                    <a:pt x="11892" y="8567"/>
                    <a:pt x="11890" y="8558"/>
                  </a:cubicBezTo>
                  <a:cubicBezTo>
                    <a:pt x="11902" y="8561"/>
                    <a:pt x="11915" y="8563"/>
                    <a:pt x="11927" y="8566"/>
                  </a:cubicBezTo>
                  <a:close/>
                  <a:moveTo>
                    <a:pt x="11484" y="8576"/>
                  </a:moveTo>
                  <a:cubicBezTo>
                    <a:pt x="11483" y="8593"/>
                    <a:pt x="11481" y="8606"/>
                    <a:pt x="11478" y="8617"/>
                  </a:cubicBezTo>
                  <a:cubicBezTo>
                    <a:pt x="11447" y="8621"/>
                    <a:pt x="11417" y="8624"/>
                    <a:pt x="11388" y="8628"/>
                  </a:cubicBezTo>
                  <a:cubicBezTo>
                    <a:pt x="11388" y="8621"/>
                    <a:pt x="11388" y="8616"/>
                    <a:pt x="11388" y="8610"/>
                  </a:cubicBezTo>
                  <a:cubicBezTo>
                    <a:pt x="11367" y="8594"/>
                    <a:pt x="11331" y="8597"/>
                    <a:pt x="11312" y="8581"/>
                  </a:cubicBezTo>
                  <a:cubicBezTo>
                    <a:pt x="11314" y="8568"/>
                    <a:pt x="11315" y="8556"/>
                    <a:pt x="11316" y="8543"/>
                  </a:cubicBezTo>
                  <a:cubicBezTo>
                    <a:pt x="11319" y="8543"/>
                    <a:pt x="11321" y="8543"/>
                    <a:pt x="11323" y="8543"/>
                  </a:cubicBezTo>
                  <a:cubicBezTo>
                    <a:pt x="11324" y="8532"/>
                    <a:pt x="11323" y="8533"/>
                    <a:pt x="11326" y="8527"/>
                  </a:cubicBezTo>
                  <a:cubicBezTo>
                    <a:pt x="11326" y="8529"/>
                    <a:pt x="11326" y="8531"/>
                    <a:pt x="11326" y="8532"/>
                  </a:cubicBezTo>
                  <a:cubicBezTo>
                    <a:pt x="11330" y="8542"/>
                    <a:pt x="11335" y="8543"/>
                    <a:pt x="11342" y="8548"/>
                  </a:cubicBezTo>
                  <a:cubicBezTo>
                    <a:pt x="11345" y="8544"/>
                    <a:pt x="11348" y="8541"/>
                    <a:pt x="11351" y="8537"/>
                  </a:cubicBezTo>
                  <a:cubicBezTo>
                    <a:pt x="11352" y="8540"/>
                    <a:pt x="11353" y="8543"/>
                    <a:pt x="11354" y="8545"/>
                  </a:cubicBezTo>
                  <a:cubicBezTo>
                    <a:pt x="11353" y="8549"/>
                    <a:pt x="11351" y="8552"/>
                    <a:pt x="11350" y="8556"/>
                  </a:cubicBezTo>
                  <a:cubicBezTo>
                    <a:pt x="11358" y="8558"/>
                    <a:pt x="11356" y="8561"/>
                    <a:pt x="11361" y="8568"/>
                  </a:cubicBezTo>
                  <a:cubicBezTo>
                    <a:pt x="11375" y="8566"/>
                    <a:pt x="11390" y="8563"/>
                    <a:pt x="11405" y="8561"/>
                  </a:cubicBezTo>
                  <a:cubicBezTo>
                    <a:pt x="11421" y="8574"/>
                    <a:pt x="11429" y="8578"/>
                    <a:pt x="11449" y="8573"/>
                  </a:cubicBezTo>
                  <a:cubicBezTo>
                    <a:pt x="11450" y="8574"/>
                    <a:pt x="11450" y="8575"/>
                    <a:pt x="11451" y="8576"/>
                  </a:cubicBezTo>
                  <a:cubicBezTo>
                    <a:pt x="11450" y="8583"/>
                    <a:pt x="11449" y="8590"/>
                    <a:pt x="11448" y="8597"/>
                  </a:cubicBezTo>
                  <a:cubicBezTo>
                    <a:pt x="11450" y="8598"/>
                    <a:pt x="11452" y="8600"/>
                    <a:pt x="11453" y="8602"/>
                  </a:cubicBezTo>
                  <a:cubicBezTo>
                    <a:pt x="11464" y="8590"/>
                    <a:pt x="11475" y="8588"/>
                    <a:pt x="11484" y="8576"/>
                  </a:cubicBezTo>
                  <a:close/>
                  <a:moveTo>
                    <a:pt x="10806" y="8349"/>
                  </a:moveTo>
                  <a:cubicBezTo>
                    <a:pt x="10798" y="8358"/>
                    <a:pt x="10794" y="8377"/>
                    <a:pt x="10786" y="8388"/>
                  </a:cubicBezTo>
                  <a:cubicBezTo>
                    <a:pt x="10745" y="8365"/>
                    <a:pt x="10710" y="8320"/>
                    <a:pt x="10672" y="8285"/>
                  </a:cubicBezTo>
                  <a:cubicBezTo>
                    <a:pt x="10654" y="8268"/>
                    <a:pt x="10641" y="8278"/>
                    <a:pt x="10632" y="8244"/>
                  </a:cubicBezTo>
                  <a:cubicBezTo>
                    <a:pt x="10641" y="8185"/>
                    <a:pt x="10666" y="8215"/>
                    <a:pt x="10685" y="8182"/>
                  </a:cubicBezTo>
                  <a:cubicBezTo>
                    <a:pt x="10719" y="8223"/>
                    <a:pt x="10737" y="8222"/>
                    <a:pt x="10782" y="8200"/>
                  </a:cubicBezTo>
                  <a:cubicBezTo>
                    <a:pt x="10793" y="8195"/>
                    <a:pt x="10806" y="8184"/>
                    <a:pt x="10818" y="8190"/>
                  </a:cubicBezTo>
                  <a:cubicBezTo>
                    <a:pt x="10818" y="8191"/>
                    <a:pt x="10818" y="8191"/>
                    <a:pt x="10818" y="8192"/>
                  </a:cubicBezTo>
                  <a:cubicBezTo>
                    <a:pt x="10812" y="8220"/>
                    <a:pt x="10789" y="8272"/>
                    <a:pt x="10797" y="8311"/>
                  </a:cubicBezTo>
                  <a:cubicBezTo>
                    <a:pt x="10801" y="8327"/>
                    <a:pt x="10809" y="8335"/>
                    <a:pt x="10806" y="8349"/>
                  </a:cubicBezTo>
                  <a:close/>
                  <a:moveTo>
                    <a:pt x="10434" y="7551"/>
                  </a:moveTo>
                  <a:cubicBezTo>
                    <a:pt x="10435" y="7539"/>
                    <a:pt x="10436" y="7527"/>
                    <a:pt x="10437" y="7515"/>
                  </a:cubicBezTo>
                  <a:cubicBezTo>
                    <a:pt x="10438" y="7514"/>
                    <a:pt x="10439" y="7514"/>
                    <a:pt x="10440" y="7513"/>
                  </a:cubicBezTo>
                  <a:cubicBezTo>
                    <a:pt x="10442" y="7515"/>
                    <a:pt x="10443" y="7518"/>
                    <a:pt x="10445" y="7520"/>
                  </a:cubicBezTo>
                  <a:cubicBezTo>
                    <a:pt x="10446" y="7596"/>
                    <a:pt x="10452" y="7702"/>
                    <a:pt x="10429" y="7747"/>
                  </a:cubicBezTo>
                  <a:cubicBezTo>
                    <a:pt x="10426" y="7746"/>
                    <a:pt x="10424" y="7745"/>
                    <a:pt x="10421" y="7744"/>
                  </a:cubicBezTo>
                  <a:cubicBezTo>
                    <a:pt x="10421" y="7740"/>
                    <a:pt x="10421" y="7736"/>
                    <a:pt x="10421" y="7731"/>
                  </a:cubicBezTo>
                  <a:cubicBezTo>
                    <a:pt x="10417" y="7731"/>
                    <a:pt x="10413" y="7730"/>
                    <a:pt x="10409" y="7729"/>
                  </a:cubicBezTo>
                  <a:cubicBezTo>
                    <a:pt x="10407" y="7726"/>
                    <a:pt x="10404" y="7722"/>
                    <a:pt x="10402" y="7719"/>
                  </a:cubicBezTo>
                  <a:cubicBezTo>
                    <a:pt x="10404" y="7712"/>
                    <a:pt x="10407" y="7707"/>
                    <a:pt x="10409" y="7701"/>
                  </a:cubicBezTo>
                  <a:cubicBezTo>
                    <a:pt x="10404" y="7697"/>
                    <a:pt x="10400" y="7694"/>
                    <a:pt x="10396" y="7690"/>
                  </a:cubicBezTo>
                  <a:cubicBezTo>
                    <a:pt x="10396" y="7688"/>
                    <a:pt x="10396" y="7687"/>
                    <a:pt x="10397" y="7685"/>
                  </a:cubicBezTo>
                  <a:cubicBezTo>
                    <a:pt x="10399" y="7681"/>
                    <a:pt x="10401" y="7676"/>
                    <a:pt x="10404" y="7672"/>
                  </a:cubicBezTo>
                  <a:cubicBezTo>
                    <a:pt x="10404" y="7671"/>
                    <a:pt x="10404" y="7671"/>
                    <a:pt x="10404" y="7670"/>
                  </a:cubicBezTo>
                  <a:cubicBezTo>
                    <a:pt x="10395" y="7671"/>
                    <a:pt x="10395" y="7675"/>
                    <a:pt x="10391" y="7662"/>
                  </a:cubicBezTo>
                  <a:cubicBezTo>
                    <a:pt x="10394" y="7659"/>
                    <a:pt x="10396" y="7655"/>
                    <a:pt x="10398" y="7652"/>
                  </a:cubicBezTo>
                  <a:cubicBezTo>
                    <a:pt x="10394" y="7641"/>
                    <a:pt x="10390" y="7641"/>
                    <a:pt x="10389" y="7623"/>
                  </a:cubicBezTo>
                  <a:cubicBezTo>
                    <a:pt x="10391" y="7621"/>
                    <a:pt x="10392" y="7618"/>
                    <a:pt x="10394" y="7616"/>
                  </a:cubicBezTo>
                  <a:cubicBezTo>
                    <a:pt x="10390" y="7607"/>
                    <a:pt x="10390" y="7608"/>
                    <a:pt x="10390" y="7598"/>
                  </a:cubicBezTo>
                  <a:cubicBezTo>
                    <a:pt x="10398" y="7581"/>
                    <a:pt x="10434" y="7552"/>
                    <a:pt x="10434" y="7551"/>
                  </a:cubicBezTo>
                  <a:close/>
                  <a:moveTo>
                    <a:pt x="10468" y="7878"/>
                  </a:moveTo>
                  <a:cubicBezTo>
                    <a:pt x="10466" y="7889"/>
                    <a:pt x="10460" y="7902"/>
                    <a:pt x="10459" y="7917"/>
                  </a:cubicBezTo>
                  <a:cubicBezTo>
                    <a:pt x="10460" y="7936"/>
                    <a:pt x="10461" y="7955"/>
                    <a:pt x="10463" y="7974"/>
                  </a:cubicBezTo>
                  <a:cubicBezTo>
                    <a:pt x="10465" y="8008"/>
                    <a:pt x="10455" y="8030"/>
                    <a:pt x="10451" y="8053"/>
                  </a:cubicBezTo>
                  <a:cubicBezTo>
                    <a:pt x="10441" y="8049"/>
                    <a:pt x="10431" y="8038"/>
                    <a:pt x="10420" y="8048"/>
                  </a:cubicBezTo>
                  <a:cubicBezTo>
                    <a:pt x="10416" y="8058"/>
                    <a:pt x="10412" y="8069"/>
                    <a:pt x="10408" y="8079"/>
                  </a:cubicBezTo>
                  <a:cubicBezTo>
                    <a:pt x="10361" y="8060"/>
                    <a:pt x="10395" y="7980"/>
                    <a:pt x="10388" y="7904"/>
                  </a:cubicBezTo>
                  <a:cubicBezTo>
                    <a:pt x="10384" y="7867"/>
                    <a:pt x="10371" y="7857"/>
                    <a:pt x="10367" y="7824"/>
                  </a:cubicBezTo>
                  <a:cubicBezTo>
                    <a:pt x="10368" y="7822"/>
                    <a:pt x="10369" y="7821"/>
                    <a:pt x="10370" y="7819"/>
                  </a:cubicBezTo>
                  <a:cubicBezTo>
                    <a:pt x="10401" y="7808"/>
                    <a:pt x="10418" y="7805"/>
                    <a:pt x="10436" y="7773"/>
                  </a:cubicBezTo>
                  <a:cubicBezTo>
                    <a:pt x="10448" y="7781"/>
                    <a:pt x="10475" y="7840"/>
                    <a:pt x="10468" y="7878"/>
                  </a:cubicBezTo>
                  <a:close/>
                  <a:moveTo>
                    <a:pt x="9515" y="5790"/>
                  </a:moveTo>
                  <a:cubicBezTo>
                    <a:pt x="9502" y="5831"/>
                    <a:pt x="9493" y="5839"/>
                    <a:pt x="9467" y="5854"/>
                  </a:cubicBezTo>
                  <a:cubicBezTo>
                    <a:pt x="9478" y="5884"/>
                    <a:pt x="9500" y="5982"/>
                    <a:pt x="9492" y="6032"/>
                  </a:cubicBezTo>
                  <a:cubicBezTo>
                    <a:pt x="9488" y="6062"/>
                    <a:pt x="9474" y="6081"/>
                    <a:pt x="9471" y="6124"/>
                  </a:cubicBezTo>
                  <a:cubicBezTo>
                    <a:pt x="9460" y="6126"/>
                    <a:pt x="9450" y="6126"/>
                    <a:pt x="9440" y="6127"/>
                  </a:cubicBezTo>
                  <a:cubicBezTo>
                    <a:pt x="9438" y="6132"/>
                    <a:pt x="9436" y="6137"/>
                    <a:pt x="9435" y="6143"/>
                  </a:cubicBezTo>
                  <a:cubicBezTo>
                    <a:pt x="9419" y="6145"/>
                    <a:pt x="9403" y="6148"/>
                    <a:pt x="9388" y="6150"/>
                  </a:cubicBezTo>
                  <a:cubicBezTo>
                    <a:pt x="9372" y="6172"/>
                    <a:pt x="9355" y="6195"/>
                    <a:pt x="9339" y="6217"/>
                  </a:cubicBezTo>
                  <a:cubicBezTo>
                    <a:pt x="9332" y="6218"/>
                    <a:pt x="9325" y="6219"/>
                    <a:pt x="9318" y="6220"/>
                  </a:cubicBezTo>
                  <a:cubicBezTo>
                    <a:pt x="9301" y="6229"/>
                    <a:pt x="9285" y="6245"/>
                    <a:pt x="9260" y="6248"/>
                  </a:cubicBezTo>
                  <a:cubicBezTo>
                    <a:pt x="9261" y="6223"/>
                    <a:pt x="9261" y="6209"/>
                    <a:pt x="9257" y="6189"/>
                  </a:cubicBezTo>
                  <a:cubicBezTo>
                    <a:pt x="9250" y="6191"/>
                    <a:pt x="9242" y="6192"/>
                    <a:pt x="9235" y="6194"/>
                  </a:cubicBezTo>
                  <a:cubicBezTo>
                    <a:pt x="9233" y="6180"/>
                    <a:pt x="9230" y="6171"/>
                    <a:pt x="9232" y="6158"/>
                  </a:cubicBezTo>
                  <a:cubicBezTo>
                    <a:pt x="9237" y="6155"/>
                    <a:pt x="9242" y="6151"/>
                    <a:pt x="9247" y="6148"/>
                  </a:cubicBezTo>
                  <a:cubicBezTo>
                    <a:pt x="9247" y="6147"/>
                    <a:pt x="9247" y="6146"/>
                    <a:pt x="9247" y="6145"/>
                  </a:cubicBezTo>
                  <a:cubicBezTo>
                    <a:pt x="9237" y="6144"/>
                    <a:pt x="9227" y="6143"/>
                    <a:pt x="9217" y="6143"/>
                  </a:cubicBezTo>
                  <a:cubicBezTo>
                    <a:pt x="9218" y="6137"/>
                    <a:pt x="9218" y="6131"/>
                    <a:pt x="9218" y="6124"/>
                  </a:cubicBezTo>
                  <a:cubicBezTo>
                    <a:pt x="9230" y="6125"/>
                    <a:pt x="9251" y="6129"/>
                    <a:pt x="9257" y="6119"/>
                  </a:cubicBezTo>
                  <a:cubicBezTo>
                    <a:pt x="9262" y="6110"/>
                    <a:pt x="9262" y="6089"/>
                    <a:pt x="9267" y="6078"/>
                  </a:cubicBezTo>
                  <a:cubicBezTo>
                    <a:pt x="9281" y="6074"/>
                    <a:pt x="9297" y="6075"/>
                    <a:pt x="9300" y="6047"/>
                  </a:cubicBezTo>
                  <a:cubicBezTo>
                    <a:pt x="9290" y="6050"/>
                    <a:pt x="9281" y="6052"/>
                    <a:pt x="9271" y="6055"/>
                  </a:cubicBezTo>
                  <a:cubicBezTo>
                    <a:pt x="9272" y="6053"/>
                    <a:pt x="9272" y="6051"/>
                    <a:pt x="9273" y="6050"/>
                  </a:cubicBezTo>
                  <a:cubicBezTo>
                    <a:pt x="9276" y="6042"/>
                    <a:pt x="9279" y="6034"/>
                    <a:pt x="9282" y="6027"/>
                  </a:cubicBezTo>
                  <a:cubicBezTo>
                    <a:pt x="9278" y="6016"/>
                    <a:pt x="9277" y="6020"/>
                    <a:pt x="9279" y="6011"/>
                  </a:cubicBezTo>
                  <a:cubicBezTo>
                    <a:pt x="9286" y="5978"/>
                    <a:pt x="9296" y="5987"/>
                    <a:pt x="9314" y="5973"/>
                  </a:cubicBezTo>
                  <a:cubicBezTo>
                    <a:pt x="9312" y="5966"/>
                    <a:pt x="9311" y="5959"/>
                    <a:pt x="9310" y="5952"/>
                  </a:cubicBezTo>
                  <a:cubicBezTo>
                    <a:pt x="9299" y="5964"/>
                    <a:pt x="9248" y="5946"/>
                    <a:pt x="9237" y="5936"/>
                  </a:cubicBezTo>
                  <a:cubicBezTo>
                    <a:pt x="9240" y="5930"/>
                    <a:pt x="9243" y="5923"/>
                    <a:pt x="9245" y="5916"/>
                  </a:cubicBezTo>
                  <a:cubicBezTo>
                    <a:pt x="9244" y="5912"/>
                    <a:pt x="9242" y="5909"/>
                    <a:pt x="9240" y="5906"/>
                  </a:cubicBezTo>
                  <a:cubicBezTo>
                    <a:pt x="9246" y="5903"/>
                    <a:pt x="9252" y="5900"/>
                    <a:pt x="9259" y="5898"/>
                  </a:cubicBezTo>
                  <a:cubicBezTo>
                    <a:pt x="9256" y="5871"/>
                    <a:pt x="9259" y="5874"/>
                    <a:pt x="9267" y="5857"/>
                  </a:cubicBezTo>
                  <a:cubicBezTo>
                    <a:pt x="9266" y="5857"/>
                    <a:pt x="9265" y="5857"/>
                    <a:pt x="9264" y="5857"/>
                  </a:cubicBezTo>
                  <a:cubicBezTo>
                    <a:pt x="9256" y="5843"/>
                    <a:pt x="9249" y="5845"/>
                    <a:pt x="9237" y="5852"/>
                  </a:cubicBezTo>
                  <a:cubicBezTo>
                    <a:pt x="9237" y="5846"/>
                    <a:pt x="9237" y="5841"/>
                    <a:pt x="9237" y="5836"/>
                  </a:cubicBezTo>
                  <a:cubicBezTo>
                    <a:pt x="9241" y="5810"/>
                    <a:pt x="9245" y="5797"/>
                    <a:pt x="9255" y="5782"/>
                  </a:cubicBezTo>
                  <a:cubicBezTo>
                    <a:pt x="9276" y="5797"/>
                    <a:pt x="9307" y="5799"/>
                    <a:pt x="9334" y="5803"/>
                  </a:cubicBezTo>
                  <a:cubicBezTo>
                    <a:pt x="9331" y="5793"/>
                    <a:pt x="9330" y="5786"/>
                    <a:pt x="9330" y="5777"/>
                  </a:cubicBezTo>
                  <a:cubicBezTo>
                    <a:pt x="9344" y="5769"/>
                    <a:pt x="9353" y="5759"/>
                    <a:pt x="9358" y="5733"/>
                  </a:cubicBezTo>
                  <a:cubicBezTo>
                    <a:pt x="9345" y="5733"/>
                    <a:pt x="9332" y="5733"/>
                    <a:pt x="9319" y="5733"/>
                  </a:cubicBezTo>
                  <a:cubicBezTo>
                    <a:pt x="9320" y="5730"/>
                    <a:pt x="9322" y="5726"/>
                    <a:pt x="9323" y="5723"/>
                  </a:cubicBezTo>
                  <a:cubicBezTo>
                    <a:pt x="9329" y="5720"/>
                    <a:pt x="9334" y="5718"/>
                    <a:pt x="9339" y="5715"/>
                  </a:cubicBezTo>
                  <a:cubicBezTo>
                    <a:pt x="9347" y="5663"/>
                    <a:pt x="9356" y="5638"/>
                    <a:pt x="9388" y="5633"/>
                  </a:cubicBezTo>
                  <a:cubicBezTo>
                    <a:pt x="9391" y="5653"/>
                    <a:pt x="9396" y="5663"/>
                    <a:pt x="9409" y="5664"/>
                  </a:cubicBezTo>
                  <a:cubicBezTo>
                    <a:pt x="9434" y="5643"/>
                    <a:pt x="9474" y="5631"/>
                    <a:pt x="9494" y="5658"/>
                  </a:cubicBezTo>
                  <a:cubicBezTo>
                    <a:pt x="9501" y="5701"/>
                    <a:pt x="9511" y="5740"/>
                    <a:pt x="9515" y="5790"/>
                  </a:cubicBezTo>
                  <a:close/>
                  <a:moveTo>
                    <a:pt x="9512" y="5568"/>
                  </a:moveTo>
                  <a:cubicBezTo>
                    <a:pt x="9516" y="5566"/>
                    <a:pt x="9520" y="5565"/>
                    <a:pt x="9523" y="5563"/>
                  </a:cubicBezTo>
                  <a:cubicBezTo>
                    <a:pt x="9524" y="5577"/>
                    <a:pt x="9525" y="5591"/>
                    <a:pt x="9526" y="5604"/>
                  </a:cubicBezTo>
                  <a:cubicBezTo>
                    <a:pt x="9523" y="5609"/>
                    <a:pt x="9521" y="5615"/>
                    <a:pt x="9519" y="5620"/>
                  </a:cubicBezTo>
                  <a:cubicBezTo>
                    <a:pt x="9517" y="5619"/>
                    <a:pt x="9515" y="5618"/>
                    <a:pt x="9512" y="5617"/>
                  </a:cubicBezTo>
                  <a:cubicBezTo>
                    <a:pt x="9511" y="5598"/>
                    <a:pt x="9511" y="5588"/>
                    <a:pt x="9512" y="5568"/>
                  </a:cubicBezTo>
                  <a:close/>
                  <a:moveTo>
                    <a:pt x="9883" y="6243"/>
                  </a:moveTo>
                  <a:cubicBezTo>
                    <a:pt x="9883" y="6244"/>
                    <a:pt x="9883" y="6245"/>
                    <a:pt x="9883" y="6245"/>
                  </a:cubicBezTo>
                  <a:cubicBezTo>
                    <a:pt x="9896" y="6247"/>
                    <a:pt x="9943" y="6255"/>
                    <a:pt x="9946" y="6258"/>
                  </a:cubicBezTo>
                  <a:cubicBezTo>
                    <a:pt x="9947" y="6258"/>
                    <a:pt x="9948" y="6258"/>
                    <a:pt x="9949" y="6258"/>
                  </a:cubicBezTo>
                  <a:cubicBezTo>
                    <a:pt x="9949" y="6271"/>
                    <a:pt x="9949" y="6283"/>
                    <a:pt x="9949" y="6294"/>
                  </a:cubicBezTo>
                  <a:cubicBezTo>
                    <a:pt x="9938" y="6299"/>
                    <a:pt x="9921" y="6307"/>
                    <a:pt x="9920" y="6331"/>
                  </a:cubicBezTo>
                  <a:cubicBezTo>
                    <a:pt x="9899" y="6327"/>
                    <a:pt x="9893" y="6351"/>
                    <a:pt x="9877" y="6356"/>
                  </a:cubicBezTo>
                  <a:cubicBezTo>
                    <a:pt x="9864" y="6353"/>
                    <a:pt x="9851" y="6349"/>
                    <a:pt x="9838" y="6346"/>
                  </a:cubicBezTo>
                  <a:cubicBezTo>
                    <a:pt x="9830" y="6350"/>
                    <a:pt x="9821" y="6355"/>
                    <a:pt x="9812" y="6359"/>
                  </a:cubicBezTo>
                  <a:cubicBezTo>
                    <a:pt x="9805" y="6357"/>
                    <a:pt x="9802" y="6343"/>
                    <a:pt x="9792" y="6346"/>
                  </a:cubicBezTo>
                  <a:cubicBezTo>
                    <a:pt x="9774" y="6351"/>
                    <a:pt x="9756" y="6356"/>
                    <a:pt x="9738" y="6362"/>
                  </a:cubicBezTo>
                  <a:cubicBezTo>
                    <a:pt x="9739" y="6367"/>
                    <a:pt x="9740" y="6374"/>
                    <a:pt x="9741" y="6380"/>
                  </a:cubicBezTo>
                  <a:cubicBezTo>
                    <a:pt x="9701" y="6373"/>
                    <a:pt x="9690" y="6365"/>
                    <a:pt x="9648" y="6374"/>
                  </a:cubicBezTo>
                  <a:cubicBezTo>
                    <a:pt x="9647" y="6455"/>
                    <a:pt x="9626" y="6434"/>
                    <a:pt x="9604" y="6410"/>
                  </a:cubicBezTo>
                  <a:cubicBezTo>
                    <a:pt x="9598" y="6417"/>
                    <a:pt x="9593" y="6424"/>
                    <a:pt x="9584" y="6415"/>
                  </a:cubicBezTo>
                  <a:cubicBezTo>
                    <a:pt x="9565" y="6428"/>
                    <a:pt x="9549" y="6450"/>
                    <a:pt x="9538" y="6477"/>
                  </a:cubicBezTo>
                  <a:cubicBezTo>
                    <a:pt x="9535" y="6471"/>
                    <a:pt x="9532" y="6465"/>
                    <a:pt x="9529" y="6459"/>
                  </a:cubicBezTo>
                  <a:cubicBezTo>
                    <a:pt x="9522" y="6456"/>
                    <a:pt x="9515" y="6452"/>
                    <a:pt x="9508" y="6449"/>
                  </a:cubicBezTo>
                  <a:cubicBezTo>
                    <a:pt x="9509" y="6447"/>
                    <a:pt x="9509" y="6446"/>
                    <a:pt x="9510" y="6444"/>
                  </a:cubicBezTo>
                  <a:cubicBezTo>
                    <a:pt x="9534" y="6429"/>
                    <a:pt x="9581" y="6370"/>
                    <a:pt x="9584" y="6315"/>
                  </a:cubicBezTo>
                  <a:cubicBezTo>
                    <a:pt x="9600" y="6320"/>
                    <a:pt x="9596" y="6303"/>
                    <a:pt x="9604" y="6287"/>
                  </a:cubicBezTo>
                  <a:cubicBezTo>
                    <a:pt x="9627" y="6266"/>
                    <a:pt x="9649" y="6298"/>
                    <a:pt x="9676" y="6284"/>
                  </a:cubicBezTo>
                  <a:cubicBezTo>
                    <a:pt x="9677" y="6255"/>
                    <a:pt x="9689" y="6239"/>
                    <a:pt x="9695" y="6215"/>
                  </a:cubicBezTo>
                  <a:cubicBezTo>
                    <a:pt x="9681" y="6226"/>
                    <a:pt x="9671" y="6244"/>
                    <a:pt x="9652" y="6245"/>
                  </a:cubicBezTo>
                  <a:cubicBezTo>
                    <a:pt x="9652" y="6245"/>
                    <a:pt x="9651" y="6245"/>
                    <a:pt x="9651" y="6245"/>
                  </a:cubicBezTo>
                  <a:cubicBezTo>
                    <a:pt x="9650" y="6245"/>
                    <a:pt x="9650" y="6245"/>
                    <a:pt x="9649" y="6245"/>
                  </a:cubicBezTo>
                  <a:cubicBezTo>
                    <a:pt x="9636" y="6234"/>
                    <a:pt x="9623" y="6221"/>
                    <a:pt x="9610" y="6210"/>
                  </a:cubicBezTo>
                  <a:cubicBezTo>
                    <a:pt x="9593" y="6209"/>
                    <a:pt x="9575" y="6208"/>
                    <a:pt x="9557" y="6207"/>
                  </a:cubicBezTo>
                  <a:cubicBezTo>
                    <a:pt x="9551" y="6198"/>
                    <a:pt x="9546" y="6190"/>
                    <a:pt x="9541" y="6181"/>
                  </a:cubicBezTo>
                  <a:cubicBezTo>
                    <a:pt x="9543" y="6177"/>
                    <a:pt x="9545" y="6172"/>
                    <a:pt x="9547" y="6168"/>
                  </a:cubicBezTo>
                  <a:cubicBezTo>
                    <a:pt x="9554" y="6144"/>
                    <a:pt x="9594" y="6142"/>
                    <a:pt x="9610" y="6096"/>
                  </a:cubicBezTo>
                  <a:cubicBezTo>
                    <a:pt x="9611" y="6074"/>
                    <a:pt x="9614" y="6046"/>
                    <a:pt x="9609" y="6032"/>
                  </a:cubicBezTo>
                  <a:cubicBezTo>
                    <a:pt x="9609" y="6030"/>
                    <a:pt x="9609" y="6029"/>
                    <a:pt x="9609" y="6027"/>
                  </a:cubicBezTo>
                  <a:cubicBezTo>
                    <a:pt x="9600" y="6027"/>
                    <a:pt x="9590" y="6027"/>
                    <a:pt x="9581" y="6027"/>
                  </a:cubicBezTo>
                  <a:cubicBezTo>
                    <a:pt x="9581" y="6026"/>
                    <a:pt x="9581" y="6025"/>
                    <a:pt x="9581" y="6024"/>
                  </a:cubicBezTo>
                  <a:cubicBezTo>
                    <a:pt x="9596" y="5964"/>
                    <a:pt x="9639" y="5956"/>
                    <a:pt x="9684" y="5955"/>
                  </a:cubicBezTo>
                  <a:cubicBezTo>
                    <a:pt x="9684" y="5954"/>
                    <a:pt x="9684" y="5953"/>
                    <a:pt x="9684" y="5952"/>
                  </a:cubicBezTo>
                  <a:cubicBezTo>
                    <a:pt x="9671" y="5901"/>
                    <a:pt x="9686" y="5871"/>
                    <a:pt x="9687" y="5808"/>
                  </a:cubicBezTo>
                  <a:cubicBezTo>
                    <a:pt x="9686" y="5808"/>
                    <a:pt x="9686" y="5808"/>
                    <a:pt x="9686" y="5808"/>
                  </a:cubicBezTo>
                  <a:cubicBezTo>
                    <a:pt x="9678" y="5810"/>
                    <a:pt x="9670" y="5813"/>
                    <a:pt x="9663" y="5815"/>
                  </a:cubicBezTo>
                  <a:cubicBezTo>
                    <a:pt x="9655" y="5799"/>
                    <a:pt x="9649" y="5793"/>
                    <a:pt x="9644" y="5772"/>
                  </a:cubicBezTo>
                  <a:cubicBezTo>
                    <a:pt x="9648" y="5737"/>
                    <a:pt x="9660" y="5723"/>
                    <a:pt x="9669" y="5700"/>
                  </a:cubicBezTo>
                  <a:cubicBezTo>
                    <a:pt x="9631" y="5681"/>
                    <a:pt x="9642" y="5709"/>
                    <a:pt x="9613" y="5713"/>
                  </a:cubicBezTo>
                  <a:cubicBezTo>
                    <a:pt x="9605" y="5708"/>
                    <a:pt x="9597" y="5704"/>
                    <a:pt x="9589" y="5700"/>
                  </a:cubicBezTo>
                  <a:cubicBezTo>
                    <a:pt x="9588" y="5715"/>
                    <a:pt x="9586" y="5718"/>
                    <a:pt x="9581" y="5725"/>
                  </a:cubicBezTo>
                  <a:cubicBezTo>
                    <a:pt x="9570" y="5720"/>
                    <a:pt x="9559" y="5715"/>
                    <a:pt x="9549" y="5710"/>
                  </a:cubicBezTo>
                  <a:cubicBezTo>
                    <a:pt x="9552" y="5670"/>
                    <a:pt x="9581" y="5622"/>
                    <a:pt x="9574" y="5597"/>
                  </a:cubicBezTo>
                  <a:cubicBezTo>
                    <a:pt x="9565" y="5588"/>
                    <a:pt x="9561" y="5568"/>
                    <a:pt x="9563" y="5545"/>
                  </a:cubicBezTo>
                  <a:cubicBezTo>
                    <a:pt x="9571" y="5541"/>
                    <a:pt x="9575" y="5533"/>
                    <a:pt x="9580" y="5522"/>
                  </a:cubicBezTo>
                  <a:cubicBezTo>
                    <a:pt x="9578" y="5511"/>
                    <a:pt x="9577" y="5500"/>
                    <a:pt x="9575" y="5489"/>
                  </a:cubicBezTo>
                  <a:cubicBezTo>
                    <a:pt x="9574" y="5489"/>
                    <a:pt x="9572" y="5489"/>
                    <a:pt x="9570" y="5489"/>
                  </a:cubicBezTo>
                  <a:cubicBezTo>
                    <a:pt x="9555" y="5512"/>
                    <a:pt x="9538" y="5531"/>
                    <a:pt x="9520" y="5550"/>
                  </a:cubicBezTo>
                  <a:cubicBezTo>
                    <a:pt x="9520" y="5548"/>
                    <a:pt x="9520" y="5547"/>
                    <a:pt x="9520" y="5545"/>
                  </a:cubicBezTo>
                  <a:cubicBezTo>
                    <a:pt x="9510" y="5507"/>
                    <a:pt x="9532" y="5458"/>
                    <a:pt x="9539" y="5421"/>
                  </a:cubicBezTo>
                  <a:cubicBezTo>
                    <a:pt x="9534" y="5415"/>
                    <a:pt x="9529" y="5408"/>
                    <a:pt x="9523" y="5401"/>
                  </a:cubicBezTo>
                  <a:cubicBezTo>
                    <a:pt x="9523" y="5403"/>
                    <a:pt x="9522" y="5404"/>
                    <a:pt x="9522" y="5406"/>
                  </a:cubicBezTo>
                  <a:cubicBezTo>
                    <a:pt x="9516" y="5419"/>
                    <a:pt x="9513" y="5430"/>
                    <a:pt x="9506" y="5439"/>
                  </a:cubicBezTo>
                  <a:cubicBezTo>
                    <a:pt x="9501" y="5435"/>
                    <a:pt x="9497" y="5431"/>
                    <a:pt x="9492" y="5427"/>
                  </a:cubicBezTo>
                  <a:cubicBezTo>
                    <a:pt x="9495" y="5418"/>
                    <a:pt x="9516" y="5344"/>
                    <a:pt x="9516" y="5344"/>
                  </a:cubicBezTo>
                  <a:cubicBezTo>
                    <a:pt x="9515" y="5328"/>
                    <a:pt x="9513" y="5312"/>
                    <a:pt x="9511" y="5295"/>
                  </a:cubicBezTo>
                  <a:cubicBezTo>
                    <a:pt x="9514" y="5286"/>
                    <a:pt x="9523" y="5287"/>
                    <a:pt x="9527" y="5275"/>
                  </a:cubicBezTo>
                  <a:cubicBezTo>
                    <a:pt x="9521" y="5262"/>
                    <a:pt x="9515" y="5249"/>
                    <a:pt x="9510" y="5236"/>
                  </a:cubicBezTo>
                  <a:cubicBezTo>
                    <a:pt x="9513" y="5224"/>
                    <a:pt x="9516" y="5212"/>
                    <a:pt x="9524" y="5208"/>
                  </a:cubicBezTo>
                  <a:cubicBezTo>
                    <a:pt x="9534" y="5214"/>
                    <a:pt x="9541" y="5216"/>
                    <a:pt x="9551" y="5215"/>
                  </a:cubicBezTo>
                  <a:cubicBezTo>
                    <a:pt x="9546" y="5195"/>
                    <a:pt x="9541" y="5174"/>
                    <a:pt x="9535" y="5154"/>
                  </a:cubicBezTo>
                  <a:cubicBezTo>
                    <a:pt x="9544" y="5149"/>
                    <a:pt x="9552" y="5143"/>
                    <a:pt x="9561" y="5138"/>
                  </a:cubicBezTo>
                  <a:cubicBezTo>
                    <a:pt x="9557" y="5126"/>
                    <a:pt x="9553" y="5114"/>
                    <a:pt x="9549" y="5102"/>
                  </a:cubicBezTo>
                  <a:cubicBezTo>
                    <a:pt x="9553" y="5092"/>
                    <a:pt x="9557" y="5082"/>
                    <a:pt x="9561" y="5071"/>
                  </a:cubicBezTo>
                  <a:cubicBezTo>
                    <a:pt x="9569" y="5081"/>
                    <a:pt x="9577" y="5090"/>
                    <a:pt x="9585" y="5100"/>
                  </a:cubicBezTo>
                  <a:cubicBezTo>
                    <a:pt x="9610" y="5113"/>
                    <a:pt x="9644" y="5060"/>
                    <a:pt x="9671" y="5082"/>
                  </a:cubicBezTo>
                  <a:cubicBezTo>
                    <a:pt x="9675" y="5097"/>
                    <a:pt x="9680" y="5097"/>
                    <a:pt x="9672" y="5110"/>
                  </a:cubicBezTo>
                  <a:cubicBezTo>
                    <a:pt x="9657" y="5165"/>
                    <a:pt x="9607" y="5157"/>
                    <a:pt x="9604" y="5236"/>
                  </a:cubicBezTo>
                  <a:cubicBezTo>
                    <a:pt x="9605" y="5240"/>
                    <a:pt x="9606" y="5243"/>
                    <a:pt x="9608" y="5246"/>
                  </a:cubicBezTo>
                  <a:cubicBezTo>
                    <a:pt x="9642" y="5247"/>
                    <a:pt x="9718" y="5227"/>
                    <a:pt x="9739" y="5257"/>
                  </a:cubicBezTo>
                  <a:cubicBezTo>
                    <a:pt x="9742" y="5269"/>
                    <a:pt x="9745" y="5267"/>
                    <a:pt x="9742" y="5277"/>
                  </a:cubicBezTo>
                  <a:cubicBezTo>
                    <a:pt x="9731" y="5334"/>
                    <a:pt x="9714" y="5448"/>
                    <a:pt x="9672" y="5450"/>
                  </a:cubicBezTo>
                  <a:cubicBezTo>
                    <a:pt x="9673" y="5452"/>
                    <a:pt x="9673" y="5453"/>
                    <a:pt x="9673" y="5455"/>
                  </a:cubicBezTo>
                  <a:cubicBezTo>
                    <a:pt x="9681" y="5463"/>
                    <a:pt x="9688" y="5470"/>
                    <a:pt x="9695" y="5478"/>
                  </a:cubicBezTo>
                  <a:cubicBezTo>
                    <a:pt x="9694" y="5479"/>
                    <a:pt x="9693" y="5480"/>
                    <a:pt x="9692" y="5481"/>
                  </a:cubicBezTo>
                  <a:cubicBezTo>
                    <a:pt x="9681" y="5508"/>
                    <a:pt x="9652" y="5513"/>
                    <a:pt x="9626" y="5512"/>
                  </a:cubicBezTo>
                  <a:cubicBezTo>
                    <a:pt x="9627" y="5513"/>
                    <a:pt x="9627" y="5515"/>
                    <a:pt x="9628" y="5517"/>
                  </a:cubicBezTo>
                  <a:cubicBezTo>
                    <a:pt x="9663" y="5545"/>
                    <a:pt x="9665" y="5517"/>
                    <a:pt x="9692" y="5514"/>
                  </a:cubicBezTo>
                  <a:cubicBezTo>
                    <a:pt x="9709" y="5512"/>
                    <a:pt x="9753" y="5583"/>
                    <a:pt x="9759" y="5604"/>
                  </a:cubicBezTo>
                  <a:cubicBezTo>
                    <a:pt x="9768" y="5646"/>
                    <a:pt x="9765" y="5691"/>
                    <a:pt x="9779" y="5725"/>
                  </a:cubicBezTo>
                  <a:cubicBezTo>
                    <a:pt x="9787" y="5744"/>
                    <a:pt x="9800" y="5734"/>
                    <a:pt x="9812" y="5746"/>
                  </a:cubicBezTo>
                  <a:cubicBezTo>
                    <a:pt x="9822" y="5772"/>
                    <a:pt x="9832" y="5797"/>
                    <a:pt x="9843" y="5823"/>
                  </a:cubicBezTo>
                  <a:cubicBezTo>
                    <a:pt x="9850" y="5844"/>
                    <a:pt x="9848" y="5905"/>
                    <a:pt x="9848" y="5906"/>
                  </a:cubicBezTo>
                  <a:cubicBezTo>
                    <a:pt x="9876" y="5963"/>
                    <a:pt x="9893" y="5953"/>
                    <a:pt x="9864" y="6034"/>
                  </a:cubicBezTo>
                  <a:cubicBezTo>
                    <a:pt x="9871" y="6037"/>
                    <a:pt x="9878" y="6040"/>
                    <a:pt x="9885" y="6042"/>
                  </a:cubicBezTo>
                  <a:cubicBezTo>
                    <a:pt x="9906" y="5987"/>
                    <a:pt x="9945" y="6028"/>
                    <a:pt x="9963" y="6055"/>
                  </a:cubicBezTo>
                  <a:cubicBezTo>
                    <a:pt x="9965" y="6077"/>
                    <a:pt x="9966" y="6100"/>
                    <a:pt x="9967" y="6122"/>
                  </a:cubicBezTo>
                  <a:cubicBezTo>
                    <a:pt x="9961" y="6160"/>
                    <a:pt x="9905" y="6231"/>
                    <a:pt x="9883" y="6243"/>
                  </a:cubicBezTo>
                  <a:close/>
                  <a:moveTo>
                    <a:pt x="10974" y="678"/>
                  </a:moveTo>
                  <a:cubicBezTo>
                    <a:pt x="10986" y="660"/>
                    <a:pt x="10994" y="627"/>
                    <a:pt x="11010" y="627"/>
                  </a:cubicBezTo>
                  <a:cubicBezTo>
                    <a:pt x="11022" y="657"/>
                    <a:pt x="11035" y="687"/>
                    <a:pt x="11047" y="717"/>
                  </a:cubicBezTo>
                  <a:cubicBezTo>
                    <a:pt x="11061" y="734"/>
                    <a:pt x="11078" y="730"/>
                    <a:pt x="11095" y="742"/>
                  </a:cubicBezTo>
                  <a:cubicBezTo>
                    <a:pt x="11114" y="757"/>
                    <a:pt x="11144" y="794"/>
                    <a:pt x="11154" y="827"/>
                  </a:cubicBezTo>
                  <a:cubicBezTo>
                    <a:pt x="11143" y="838"/>
                    <a:pt x="11132" y="848"/>
                    <a:pt x="11120" y="858"/>
                  </a:cubicBezTo>
                  <a:cubicBezTo>
                    <a:pt x="11101" y="867"/>
                    <a:pt x="11081" y="876"/>
                    <a:pt x="11061" y="884"/>
                  </a:cubicBezTo>
                  <a:cubicBezTo>
                    <a:pt x="11035" y="915"/>
                    <a:pt x="11036" y="996"/>
                    <a:pt x="11024" y="1054"/>
                  </a:cubicBezTo>
                  <a:cubicBezTo>
                    <a:pt x="11016" y="1087"/>
                    <a:pt x="11008" y="1119"/>
                    <a:pt x="11000" y="1152"/>
                  </a:cubicBezTo>
                  <a:cubicBezTo>
                    <a:pt x="10990" y="1154"/>
                    <a:pt x="10969" y="1158"/>
                    <a:pt x="10963" y="1170"/>
                  </a:cubicBezTo>
                  <a:cubicBezTo>
                    <a:pt x="10944" y="1205"/>
                    <a:pt x="10930" y="1263"/>
                    <a:pt x="10930" y="1335"/>
                  </a:cubicBezTo>
                  <a:cubicBezTo>
                    <a:pt x="10923" y="1342"/>
                    <a:pt x="10916" y="1350"/>
                    <a:pt x="10910" y="1358"/>
                  </a:cubicBezTo>
                  <a:cubicBezTo>
                    <a:pt x="10877" y="1375"/>
                    <a:pt x="10780" y="1221"/>
                    <a:pt x="10758" y="1196"/>
                  </a:cubicBezTo>
                  <a:cubicBezTo>
                    <a:pt x="10759" y="1194"/>
                    <a:pt x="10760" y="1193"/>
                    <a:pt x="10761" y="1191"/>
                  </a:cubicBezTo>
                  <a:cubicBezTo>
                    <a:pt x="10766" y="1177"/>
                    <a:pt x="10771" y="1163"/>
                    <a:pt x="10775" y="1149"/>
                  </a:cubicBezTo>
                  <a:cubicBezTo>
                    <a:pt x="10825" y="1152"/>
                    <a:pt x="10872" y="1143"/>
                    <a:pt x="10894" y="1090"/>
                  </a:cubicBezTo>
                  <a:cubicBezTo>
                    <a:pt x="10888" y="1080"/>
                    <a:pt x="10882" y="1070"/>
                    <a:pt x="10876" y="1059"/>
                  </a:cubicBezTo>
                  <a:cubicBezTo>
                    <a:pt x="10830" y="1067"/>
                    <a:pt x="10789" y="1088"/>
                    <a:pt x="10737" y="1095"/>
                  </a:cubicBezTo>
                  <a:cubicBezTo>
                    <a:pt x="10732" y="1076"/>
                    <a:pt x="10727" y="1056"/>
                    <a:pt x="10722" y="1036"/>
                  </a:cubicBezTo>
                  <a:cubicBezTo>
                    <a:pt x="10723" y="1036"/>
                    <a:pt x="10724" y="1036"/>
                    <a:pt x="10725" y="1036"/>
                  </a:cubicBezTo>
                  <a:cubicBezTo>
                    <a:pt x="10779" y="990"/>
                    <a:pt x="10849" y="992"/>
                    <a:pt x="10887" y="915"/>
                  </a:cubicBezTo>
                  <a:cubicBezTo>
                    <a:pt x="10887" y="914"/>
                    <a:pt x="10887" y="913"/>
                    <a:pt x="10887" y="912"/>
                  </a:cubicBezTo>
                  <a:cubicBezTo>
                    <a:pt x="10855" y="903"/>
                    <a:pt x="10813" y="872"/>
                    <a:pt x="10794" y="833"/>
                  </a:cubicBezTo>
                  <a:cubicBezTo>
                    <a:pt x="10765" y="867"/>
                    <a:pt x="10755" y="935"/>
                    <a:pt x="10720" y="959"/>
                  </a:cubicBezTo>
                  <a:cubicBezTo>
                    <a:pt x="10681" y="987"/>
                    <a:pt x="10601" y="856"/>
                    <a:pt x="10589" y="802"/>
                  </a:cubicBezTo>
                  <a:cubicBezTo>
                    <a:pt x="10605" y="787"/>
                    <a:pt x="10621" y="773"/>
                    <a:pt x="10637" y="758"/>
                  </a:cubicBezTo>
                  <a:cubicBezTo>
                    <a:pt x="10630" y="736"/>
                    <a:pt x="10622" y="713"/>
                    <a:pt x="10614" y="691"/>
                  </a:cubicBezTo>
                  <a:cubicBezTo>
                    <a:pt x="10601" y="704"/>
                    <a:pt x="10588" y="717"/>
                    <a:pt x="10575" y="730"/>
                  </a:cubicBezTo>
                  <a:cubicBezTo>
                    <a:pt x="10558" y="714"/>
                    <a:pt x="10544" y="666"/>
                    <a:pt x="10539" y="627"/>
                  </a:cubicBezTo>
                  <a:cubicBezTo>
                    <a:pt x="10558" y="600"/>
                    <a:pt x="10573" y="575"/>
                    <a:pt x="10604" y="570"/>
                  </a:cubicBezTo>
                  <a:cubicBezTo>
                    <a:pt x="10613" y="572"/>
                    <a:pt x="10623" y="574"/>
                    <a:pt x="10633" y="575"/>
                  </a:cubicBezTo>
                  <a:cubicBezTo>
                    <a:pt x="10646" y="570"/>
                    <a:pt x="10667" y="556"/>
                    <a:pt x="10683" y="562"/>
                  </a:cubicBezTo>
                  <a:cubicBezTo>
                    <a:pt x="10682" y="601"/>
                    <a:pt x="10683" y="638"/>
                    <a:pt x="10691" y="660"/>
                  </a:cubicBezTo>
                  <a:cubicBezTo>
                    <a:pt x="10707" y="666"/>
                    <a:pt x="10722" y="672"/>
                    <a:pt x="10738" y="678"/>
                  </a:cubicBezTo>
                  <a:cubicBezTo>
                    <a:pt x="10738" y="676"/>
                    <a:pt x="10738" y="675"/>
                    <a:pt x="10738" y="673"/>
                  </a:cubicBezTo>
                  <a:cubicBezTo>
                    <a:pt x="10741" y="642"/>
                    <a:pt x="10744" y="611"/>
                    <a:pt x="10747" y="580"/>
                  </a:cubicBezTo>
                  <a:cubicBezTo>
                    <a:pt x="10766" y="565"/>
                    <a:pt x="10772" y="556"/>
                    <a:pt x="10788" y="580"/>
                  </a:cubicBezTo>
                  <a:cubicBezTo>
                    <a:pt x="10797" y="618"/>
                    <a:pt x="10839" y="725"/>
                    <a:pt x="10861" y="735"/>
                  </a:cubicBezTo>
                  <a:cubicBezTo>
                    <a:pt x="10865" y="728"/>
                    <a:pt x="10869" y="721"/>
                    <a:pt x="10873" y="714"/>
                  </a:cubicBezTo>
                  <a:cubicBezTo>
                    <a:pt x="10869" y="671"/>
                    <a:pt x="10838" y="596"/>
                    <a:pt x="10847" y="552"/>
                  </a:cubicBezTo>
                  <a:cubicBezTo>
                    <a:pt x="10854" y="535"/>
                    <a:pt x="10862" y="518"/>
                    <a:pt x="10869" y="500"/>
                  </a:cubicBezTo>
                  <a:cubicBezTo>
                    <a:pt x="10890" y="504"/>
                    <a:pt x="10900" y="528"/>
                    <a:pt x="10914" y="537"/>
                  </a:cubicBezTo>
                  <a:cubicBezTo>
                    <a:pt x="10926" y="537"/>
                    <a:pt x="10938" y="537"/>
                    <a:pt x="10950" y="537"/>
                  </a:cubicBezTo>
                  <a:cubicBezTo>
                    <a:pt x="10954" y="543"/>
                    <a:pt x="10959" y="549"/>
                    <a:pt x="10963" y="555"/>
                  </a:cubicBezTo>
                  <a:cubicBezTo>
                    <a:pt x="10963" y="597"/>
                    <a:pt x="10955" y="638"/>
                    <a:pt x="10962" y="668"/>
                  </a:cubicBezTo>
                  <a:cubicBezTo>
                    <a:pt x="10966" y="671"/>
                    <a:pt x="10970" y="675"/>
                    <a:pt x="10974" y="678"/>
                  </a:cubicBezTo>
                  <a:close/>
                  <a:moveTo>
                    <a:pt x="11475" y="621"/>
                  </a:moveTo>
                  <a:cubicBezTo>
                    <a:pt x="11458" y="638"/>
                    <a:pt x="11442" y="654"/>
                    <a:pt x="11425" y="671"/>
                  </a:cubicBezTo>
                  <a:cubicBezTo>
                    <a:pt x="11406" y="682"/>
                    <a:pt x="11388" y="675"/>
                    <a:pt x="11371" y="688"/>
                  </a:cubicBezTo>
                  <a:cubicBezTo>
                    <a:pt x="11359" y="705"/>
                    <a:pt x="11346" y="721"/>
                    <a:pt x="11334" y="737"/>
                  </a:cubicBezTo>
                  <a:cubicBezTo>
                    <a:pt x="11276" y="732"/>
                    <a:pt x="11217" y="727"/>
                    <a:pt x="11159" y="722"/>
                  </a:cubicBezTo>
                  <a:cubicBezTo>
                    <a:pt x="11159" y="706"/>
                    <a:pt x="11159" y="691"/>
                    <a:pt x="11159" y="676"/>
                  </a:cubicBezTo>
                  <a:cubicBezTo>
                    <a:pt x="11197" y="662"/>
                    <a:pt x="11204" y="627"/>
                    <a:pt x="11218" y="567"/>
                  </a:cubicBezTo>
                  <a:cubicBezTo>
                    <a:pt x="11218" y="567"/>
                    <a:pt x="11218" y="566"/>
                    <a:pt x="11218" y="565"/>
                  </a:cubicBezTo>
                  <a:cubicBezTo>
                    <a:pt x="11138" y="566"/>
                    <a:pt x="11045" y="599"/>
                    <a:pt x="10996" y="539"/>
                  </a:cubicBezTo>
                  <a:cubicBezTo>
                    <a:pt x="10996" y="537"/>
                    <a:pt x="10997" y="535"/>
                    <a:pt x="10998" y="534"/>
                  </a:cubicBezTo>
                  <a:cubicBezTo>
                    <a:pt x="11008" y="492"/>
                    <a:pt x="11022" y="489"/>
                    <a:pt x="11040" y="464"/>
                  </a:cubicBezTo>
                  <a:cubicBezTo>
                    <a:pt x="11057" y="421"/>
                    <a:pt x="11074" y="379"/>
                    <a:pt x="11091" y="336"/>
                  </a:cubicBezTo>
                  <a:cubicBezTo>
                    <a:pt x="11103" y="364"/>
                    <a:pt x="11116" y="392"/>
                    <a:pt x="11128" y="420"/>
                  </a:cubicBezTo>
                  <a:cubicBezTo>
                    <a:pt x="11164" y="468"/>
                    <a:pt x="11198" y="371"/>
                    <a:pt x="11233" y="475"/>
                  </a:cubicBezTo>
                  <a:cubicBezTo>
                    <a:pt x="11235" y="470"/>
                    <a:pt x="11238" y="466"/>
                    <a:pt x="11240" y="462"/>
                  </a:cubicBezTo>
                  <a:cubicBezTo>
                    <a:pt x="11266" y="437"/>
                    <a:pt x="11267" y="368"/>
                    <a:pt x="11296" y="343"/>
                  </a:cubicBezTo>
                  <a:cubicBezTo>
                    <a:pt x="11290" y="382"/>
                    <a:pt x="11285" y="442"/>
                    <a:pt x="11291" y="482"/>
                  </a:cubicBezTo>
                  <a:cubicBezTo>
                    <a:pt x="11298" y="482"/>
                    <a:pt x="11306" y="482"/>
                    <a:pt x="11314" y="482"/>
                  </a:cubicBezTo>
                  <a:cubicBezTo>
                    <a:pt x="11327" y="446"/>
                    <a:pt x="11346" y="396"/>
                    <a:pt x="11374" y="390"/>
                  </a:cubicBezTo>
                  <a:cubicBezTo>
                    <a:pt x="11380" y="394"/>
                    <a:pt x="11387" y="398"/>
                    <a:pt x="11393" y="403"/>
                  </a:cubicBezTo>
                  <a:cubicBezTo>
                    <a:pt x="11398" y="423"/>
                    <a:pt x="11404" y="444"/>
                    <a:pt x="11409" y="464"/>
                  </a:cubicBezTo>
                  <a:cubicBezTo>
                    <a:pt x="11435" y="466"/>
                    <a:pt x="11463" y="445"/>
                    <a:pt x="11488" y="454"/>
                  </a:cubicBezTo>
                  <a:cubicBezTo>
                    <a:pt x="11501" y="461"/>
                    <a:pt x="11514" y="468"/>
                    <a:pt x="11527" y="475"/>
                  </a:cubicBezTo>
                  <a:cubicBezTo>
                    <a:pt x="11532" y="490"/>
                    <a:pt x="11537" y="506"/>
                    <a:pt x="11542" y="521"/>
                  </a:cubicBezTo>
                  <a:cubicBezTo>
                    <a:pt x="11542" y="523"/>
                    <a:pt x="11541" y="524"/>
                    <a:pt x="11541" y="526"/>
                  </a:cubicBezTo>
                  <a:cubicBezTo>
                    <a:pt x="11519" y="558"/>
                    <a:pt x="11497" y="590"/>
                    <a:pt x="11475" y="621"/>
                  </a:cubicBezTo>
                  <a:close/>
                  <a:moveTo>
                    <a:pt x="13308" y="2151"/>
                  </a:moveTo>
                  <a:cubicBezTo>
                    <a:pt x="13322" y="2161"/>
                    <a:pt x="13336" y="2170"/>
                    <a:pt x="13350" y="2179"/>
                  </a:cubicBezTo>
                  <a:cubicBezTo>
                    <a:pt x="13342" y="2307"/>
                    <a:pt x="13270" y="2247"/>
                    <a:pt x="13288" y="2422"/>
                  </a:cubicBezTo>
                  <a:cubicBezTo>
                    <a:pt x="13297" y="2503"/>
                    <a:pt x="13313" y="2595"/>
                    <a:pt x="13342" y="2638"/>
                  </a:cubicBezTo>
                  <a:cubicBezTo>
                    <a:pt x="13358" y="2662"/>
                    <a:pt x="13394" y="2677"/>
                    <a:pt x="13396" y="2728"/>
                  </a:cubicBezTo>
                  <a:cubicBezTo>
                    <a:pt x="13363" y="2727"/>
                    <a:pt x="13330" y="2726"/>
                    <a:pt x="13298" y="2725"/>
                  </a:cubicBezTo>
                  <a:cubicBezTo>
                    <a:pt x="13283" y="2735"/>
                    <a:pt x="13273" y="2774"/>
                    <a:pt x="13253" y="2759"/>
                  </a:cubicBezTo>
                  <a:cubicBezTo>
                    <a:pt x="13248" y="2745"/>
                    <a:pt x="13242" y="2731"/>
                    <a:pt x="13237" y="2717"/>
                  </a:cubicBezTo>
                  <a:cubicBezTo>
                    <a:pt x="13213" y="2719"/>
                    <a:pt x="13198" y="2722"/>
                    <a:pt x="13178" y="2715"/>
                  </a:cubicBezTo>
                  <a:cubicBezTo>
                    <a:pt x="13176" y="2666"/>
                    <a:pt x="13197" y="2661"/>
                    <a:pt x="13214" y="2646"/>
                  </a:cubicBezTo>
                  <a:cubicBezTo>
                    <a:pt x="13215" y="2637"/>
                    <a:pt x="13216" y="2628"/>
                    <a:pt x="13217" y="2620"/>
                  </a:cubicBezTo>
                  <a:cubicBezTo>
                    <a:pt x="13181" y="2598"/>
                    <a:pt x="13155" y="2550"/>
                    <a:pt x="13112" y="2537"/>
                  </a:cubicBezTo>
                  <a:cubicBezTo>
                    <a:pt x="13090" y="2531"/>
                    <a:pt x="13085" y="2590"/>
                    <a:pt x="13054" y="2550"/>
                  </a:cubicBezTo>
                  <a:cubicBezTo>
                    <a:pt x="13051" y="2540"/>
                    <a:pt x="13047" y="2530"/>
                    <a:pt x="13042" y="2519"/>
                  </a:cubicBezTo>
                  <a:cubicBezTo>
                    <a:pt x="13035" y="2473"/>
                    <a:pt x="13047" y="2451"/>
                    <a:pt x="13057" y="2427"/>
                  </a:cubicBezTo>
                  <a:cubicBezTo>
                    <a:pt x="13069" y="2426"/>
                    <a:pt x="13078" y="2444"/>
                    <a:pt x="13094" y="2434"/>
                  </a:cubicBezTo>
                  <a:cubicBezTo>
                    <a:pt x="13116" y="2421"/>
                    <a:pt x="13137" y="2352"/>
                    <a:pt x="13144" y="2308"/>
                  </a:cubicBezTo>
                  <a:cubicBezTo>
                    <a:pt x="13129" y="2307"/>
                    <a:pt x="13120" y="2293"/>
                    <a:pt x="13110" y="2282"/>
                  </a:cubicBezTo>
                  <a:cubicBezTo>
                    <a:pt x="13111" y="2280"/>
                    <a:pt x="13111" y="2277"/>
                    <a:pt x="13112" y="2275"/>
                  </a:cubicBezTo>
                  <a:cubicBezTo>
                    <a:pt x="13133" y="2257"/>
                    <a:pt x="13143" y="2210"/>
                    <a:pt x="13162" y="2192"/>
                  </a:cubicBezTo>
                  <a:cubicBezTo>
                    <a:pt x="13177" y="2191"/>
                    <a:pt x="13192" y="2189"/>
                    <a:pt x="13208" y="2187"/>
                  </a:cubicBezTo>
                  <a:cubicBezTo>
                    <a:pt x="13233" y="2175"/>
                    <a:pt x="13272" y="2142"/>
                    <a:pt x="13308" y="2151"/>
                  </a:cubicBezTo>
                  <a:close/>
                  <a:moveTo>
                    <a:pt x="13986" y="1505"/>
                  </a:moveTo>
                  <a:cubicBezTo>
                    <a:pt x="13897" y="1553"/>
                    <a:pt x="13807" y="1601"/>
                    <a:pt x="13718" y="1649"/>
                  </a:cubicBezTo>
                  <a:cubicBezTo>
                    <a:pt x="13682" y="1670"/>
                    <a:pt x="13593" y="1689"/>
                    <a:pt x="13586" y="1755"/>
                  </a:cubicBezTo>
                  <a:cubicBezTo>
                    <a:pt x="13592" y="1761"/>
                    <a:pt x="13598" y="1767"/>
                    <a:pt x="13603" y="1773"/>
                  </a:cubicBezTo>
                  <a:cubicBezTo>
                    <a:pt x="13599" y="1782"/>
                    <a:pt x="13595" y="1791"/>
                    <a:pt x="13590" y="1801"/>
                  </a:cubicBezTo>
                  <a:cubicBezTo>
                    <a:pt x="13582" y="1812"/>
                    <a:pt x="13575" y="1823"/>
                    <a:pt x="13567" y="1834"/>
                  </a:cubicBezTo>
                  <a:cubicBezTo>
                    <a:pt x="13549" y="1851"/>
                    <a:pt x="13515" y="1832"/>
                    <a:pt x="13492" y="1832"/>
                  </a:cubicBezTo>
                  <a:cubicBezTo>
                    <a:pt x="13489" y="1837"/>
                    <a:pt x="13486" y="1842"/>
                    <a:pt x="13483" y="1847"/>
                  </a:cubicBezTo>
                  <a:cubicBezTo>
                    <a:pt x="13481" y="1860"/>
                    <a:pt x="13479" y="1871"/>
                    <a:pt x="13481" y="1878"/>
                  </a:cubicBezTo>
                  <a:cubicBezTo>
                    <a:pt x="13486" y="1885"/>
                    <a:pt x="13490" y="1892"/>
                    <a:pt x="13495" y="1899"/>
                  </a:cubicBezTo>
                  <a:cubicBezTo>
                    <a:pt x="13495" y="1901"/>
                    <a:pt x="13495" y="1902"/>
                    <a:pt x="13495" y="1904"/>
                  </a:cubicBezTo>
                  <a:cubicBezTo>
                    <a:pt x="13482" y="1924"/>
                    <a:pt x="13465" y="1947"/>
                    <a:pt x="13453" y="1971"/>
                  </a:cubicBezTo>
                  <a:cubicBezTo>
                    <a:pt x="13443" y="1960"/>
                    <a:pt x="13435" y="1952"/>
                    <a:pt x="13420" y="1950"/>
                  </a:cubicBezTo>
                  <a:cubicBezTo>
                    <a:pt x="13415" y="1960"/>
                    <a:pt x="13410" y="1969"/>
                    <a:pt x="13405" y="1979"/>
                  </a:cubicBezTo>
                  <a:cubicBezTo>
                    <a:pt x="13406" y="1981"/>
                    <a:pt x="13407" y="1984"/>
                    <a:pt x="13408" y="1986"/>
                  </a:cubicBezTo>
                  <a:cubicBezTo>
                    <a:pt x="13415" y="1995"/>
                    <a:pt x="13422" y="2003"/>
                    <a:pt x="13429" y="2012"/>
                  </a:cubicBezTo>
                  <a:cubicBezTo>
                    <a:pt x="13430" y="2022"/>
                    <a:pt x="13430" y="2033"/>
                    <a:pt x="13430" y="2043"/>
                  </a:cubicBezTo>
                  <a:cubicBezTo>
                    <a:pt x="13412" y="2075"/>
                    <a:pt x="13401" y="2116"/>
                    <a:pt x="13378" y="2141"/>
                  </a:cubicBezTo>
                  <a:cubicBezTo>
                    <a:pt x="13353" y="2131"/>
                    <a:pt x="13333" y="2101"/>
                    <a:pt x="13306" y="2092"/>
                  </a:cubicBezTo>
                  <a:cubicBezTo>
                    <a:pt x="13246" y="2072"/>
                    <a:pt x="13239" y="2157"/>
                    <a:pt x="13195" y="2056"/>
                  </a:cubicBezTo>
                  <a:cubicBezTo>
                    <a:pt x="13195" y="2055"/>
                    <a:pt x="13195" y="2054"/>
                    <a:pt x="13195" y="2053"/>
                  </a:cubicBezTo>
                  <a:cubicBezTo>
                    <a:pt x="13243" y="2011"/>
                    <a:pt x="13230" y="1965"/>
                    <a:pt x="13311" y="1966"/>
                  </a:cubicBezTo>
                  <a:cubicBezTo>
                    <a:pt x="13312" y="1954"/>
                    <a:pt x="13313" y="1943"/>
                    <a:pt x="13314" y="1932"/>
                  </a:cubicBezTo>
                  <a:cubicBezTo>
                    <a:pt x="13307" y="1920"/>
                    <a:pt x="13300" y="1908"/>
                    <a:pt x="13293" y="1896"/>
                  </a:cubicBezTo>
                  <a:cubicBezTo>
                    <a:pt x="13294" y="1894"/>
                    <a:pt x="13295" y="1893"/>
                    <a:pt x="13296" y="1891"/>
                  </a:cubicBezTo>
                  <a:cubicBezTo>
                    <a:pt x="13307" y="1843"/>
                    <a:pt x="13337" y="1857"/>
                    <a:pt x="13358" y="1829"/>
                  </a:cubicBezTo>
                  <a:cubicBezTo>
                    <a:pt x="13352" y="1813"/>
                    <a:pt x="13345" y="1800"/>
                    <a:pt x="13336" y="1788"/>
                  </a:cubicBezTo>
                  <a:cubicBezTo>
                    <a:pt x="13339" y="1783"/>
                    <a:pt x="13342" y="1778"/>
                    <a:pt x="13345" y="1773"/>
                  </a:cubicBezTo>
                  <a:cubicBezTo>
                    <a:pt x="13351" y="1745"/>
                    <a:pt x="13376" y="1685"/>
                    <a:pt x="13393" y="1680"/>
                  </a:cubicBezTo>
                  <a:cubicBezTo>
                    <a:pt x="13397" y="1679"/>
                    <a:pt x="13415" y="1687"/>
                    <a:pt x="13425" y="1688"/>
                  </a:cubicBezTo>
                  <a:cubicBezTo>
                    <a:pt x="13445" y="1637"/>
                    <a:pt x="13475" y="1583"/>
                    <a:pt x="13510" y="1561"/>
                  </a:cubicBezTo>
                  <a:cubicBezTo>
                    <a:pt x="13578" y="1518"/>
                    <a:pt x="13611" y="1587"/>
                    <a:pt x="13644" y="1458"/>
                  </a:cubicBezTo>
                  <a:cubicBezTo>
                    <a:pt x="13657" y="1461"/>
                    <a:pt x="13666" y="1445"/>
                    <a:pt x="13679" y="1448"/>
                  </a:cubicBezTo>
                  <a:cubicBezTo>
                    <a:pt x="13695" y="1458"/>
                    <a:pt x="13712" y="1467"/>
                    <a:pt x="13728" y="1476"/>
                  </a:cubicBezTo>
                  <a:cubicBezTo>
                    <a:pt x="13750" y="1463"/>
                    <a:pt x="13771" y="1449"/>
                    <a:pt x="13793" y="1435"/>
                  </a:cubicBezTo>
                  <a:cubicBezTo>
                    <a:pt x="13803" y="1434"/>
                    <a:pt x="13812" y="1434"/>
                    <a:pt x="13822" y="1433"/>
                  </a:cubicBezTo>
                  <a:cubicBezTo>
                    <a:pt x="13856" y="1419"/>
                    <a:pt x="13889" y="1398"/>
                    <a:pt x="13930" y="1394"/>
                  </a:cubicBezTo>
                  <a:cubicBezTo>
                    <a:pt x="13957" y="1298"/>
                    <a:pt x="13974" y="1319"/>
                    <a:pt x="14037" y="1299"/>
                  </a:cubicBezTo>
                  <a:cubicBezTo>
                    <a:pt x="14050" y="1296"/>
                    <a:pt x="14062" y="1293"/>
                    <a:pt x="14075" y="1291"/>
                  </a:cubicBezTo>
                  <a:cubicBezTo>
                    <a:pt x="14096" y="1289"/>
                    <a:pt x="14126" y="1338"/>
                    <a:pt x="14114" y="1373"/>
                  </a:cubicBezTo>
                  <a:cubicBezTo>
                    <a:pt x="14092" y="1459"/>
                    <a:pt x="14037" y="1475"/>
                    <a:pt x="13986" y="1505"/>
                  </a:cubicBezTo>
                  <a:close/>
                  <a:moveTo>
                    <a:pt x="13208" y="7716"/>
                  </a:moveTo>
                  <a:cubicBezTo>
                    <a:pt x="13202" y="7699"/>
                    <a:pt x="13200" y="7651"/>
                    <a:pt x="13197" y="7628"/>
                  </a:cubicBezTo>
                  <a:cubicBezTo>
                    <a:pt x="13176" y="7626"/>
                    <a:pt x="13158" y="7632"/>
                    <a:pt x="13139" y="7639"/>
                  </a:cubicBezTo>
                  <a:cubicBezTo>
                    <a:pt x="13135" y="7671"/>
                    <a:pt x="13138" y="7733"/>
                    <a:pt x="13132" y="7762"/>
                  </a:cubicBezTo>
                  <a:cubicBezTo>
                    <a:pt x="13132" y="7761"/>
                    <a:pt x="13132" y="7759"/>
                    <a:pt x="13132" y="7757"/>
                  </a:cubicBezTo>
                  <a:cubicBezTo>
                    <a:pt x="13128" y="7743"/>
                    <a:pt x="13119" y="7723"/>
                    <a:pt x="13116" y="7711"/>
                  </a:cubicBezTo>
                  <a:cubicBezTo>
                    <a:pt x="13117" y="7703"/>
                    <a:pt x="13117" y="7695"/>
                    <a:pt x="13118" y="7688"/>
                  </a:cubicBezTo>
                  <a:cubicBezTo>
                    <a:pt x="13115" y="7685"/>
                    <a:pt x="13112" y="7682"/>
                    <a:pt x="13110" y="7680"/>
                  </a:cubicBezTo>
                  <a:cubicBezTo>
                    <a:pt x="13105" y="7662"/>
                    <a:pt x="13111" y="7646"/>
                    <a:pt x="13105" y="7631"/>
                  </a:cubicBezTo>
                  <a:cubicBezTo>
                    <a:pt x="13111" y="7606"/>
                    <a:pt x="13118" y="7574"/>
                    <a:pt x="13126" y="7549"/>
                  </a:cubicBezTo>
                  <a:cubicBezTo>
                    <a:pt x="13111" y="7519"/>
                    <a:pt x="13095" y="7528"/>
                    <a:pt x="13076" y="7523"/>
                  </a:cubicBezTo>
                  <a:cubicBezTo>
                    <a:pt x="13072" y="7504"/>
                    <a:pt x="13065" y="7487"/>
                    <a:pt x="13057" y="7477"/>
                  </a:cubicBezTo>
                  <a:cubicBezTo>
                    <a:pt x="13051" y="7477"/>
                    <a:pt x="13045" y="7477"/>
                    <a:pt x="13038" y="7477"/>
                  </a:cubicBezTo>
                  <a:cubicBezTo>
                    <a:pt x="13040" y="7409"/>
                    <a:pt x="13016" y="7390"/>
                    <a:pt x="13010" y="7327"/>
                  </a:cubicBezTo>
                  <a:cubicBezTo>
                    <a:pt x="13000" y="7324"/>
                    <a:pt x="12980" y="7317"/>
                    <a:pt x="12971" y="7306"/>
                  </a:cubicBezTo>
                  <a:cubicBezTo>
                    <a:pt x="12971" y="7295"/>
                    <a:pt x="12971" y="7284"/>
                    <a:pt x="12971" y="7273"/>
                  </a:cubicBezTo>
                  <a:cubicBezTo>
                    <a:pt x="12973" y="7270"/>
                    <a:pt x="12974" y="7268"/>
                    <a:pt x="12975" y="7265"/>
                  </a:cubicBezTo>
                  <a:cubicBezTo>
                    <a:pt x="13001" y="7263"/>
                    <a:pt x="13034" y="7291"/>
                    <a:pt x="13047" y="7273"/>
                  </a:cubicBezTo>
                  <a:cubicBezTo>
                    <a:pt x="13045" y="7270"/>
                    <a:pt x="13044" y="7266"/>
                    <a:pt x="13042" y="7263"/>
                  </a:cubicBezTo>
                  <a:cubicBezTo>
                    <a:pt x="13032" y="7257"/>
                    <a:pt x="13024" y="7245"/>
                    <a:pt x="13018" y="7229"/>
                  </a:cubicBezTo>
                  <a:cubicBezTo>
                    <a:pt x="13022" y="7206"/>
                    <a:pt x="13028" y="7213"/>
                    <a:pt x="13035" y="7198"/>
                  </a:cubicBezTo>
                  <a:cubicBezTo>
                    <a:pt x="13037" y="7185"/>
                    <a:pt x="13040" y="7171"/>
                    <a:pt x="13042" y="7157"/>
                  </a:cubicBezTo>
                  <a:cubicBezTo>
                    <a:pt x="13054" y="7158"/>
                    <a:pt x="13056" y="7150"/>
                    <a:pt x="13064" y="7147"/>
                  </a:cubicBezTo>
                  <a:cubicBezTo>
                    <a:pt x="13093" y="7152"/>
                    <a:pt x="13122" y="7157"/>
                    <a:pt x="13151" y="7162"/>
                  </a:cubicBezTo>
                  <a:cubicBezTo>
                    <a:pt x="13151" y="7161"/>
                    <a:pt x="13150" y="7159"/>
                    <a:pt x="13150" y="7157"/>
                  </a:cubicBezTo>
                  <a:cubicBezTo>
                    <a:pt x="13141" y="7152"/>
                    <a:pt x="13126" y="7142"/>
                    <a:pt x="13126" y="7118"/>
                  </a:cubicBezTo>
                  <a:cubicBezTo>
                    <a:pt x="13145" y="7068"/>
                    <a:pt x="13153" y="7051"/>
                    <a:pt x="13143" y="6984"/>
                  </a:cubicBezTo>
                  <a:cubicBezTo>
                    <a:pt x="13147" y="6978"/>
                    <a:pt x="13150" y="6971"/>
                    <a:pt x="13154" y="6964"/>
                  </a:cubicBezTo>
                  <a:cubicBezTo>
                    <a:pt x="13151" y="6954"/>
                    <a:pt x="13148" y="6944"/>
                    <a:pt x="13144" y="6933"/>
                  </a:cubicBezTo>
                  <a:cubicBezTo>
                    <a:pt x="13132" y="6928"/>
                    <a:pt x="13120" y="6923"/>
                    <a:pt x="13108" y="6918"/>
                  </a:cubicBezTo>
                  <a:cubicBezTo>
                    <a:pt x="13100" y="6923"/>
                    <a:pt x="13096" y="6945"/>
                    <a:pt x="13080" y="6938"/>
                  </a:cubicBezTo>
                  <a:cubicBezTo>
                    <a:pt x="13065" y="6932"/>
                    <a:pt x="13056" y="6905"/>
                    <a:pt x="13036" y="6902"/>
                  </a:cubicBezTo>
                  <a:cubicBezTo>
                    <a:pt x="13000" y="6897"/>
                    <a:pt x="12976" y="6966"/>
                    <a:pt x="12949" y="6982"/>
                  </a:cubicBezTo>
                  <a:cubicBezTo>
                    <a:pt x="12940" y="6983"/>
                    <a:pt x="12932" y="6984"/>
                    <a:pt x="12923" y="6984"/>
                  </a:cubicBezTo>
                  <a:cubicBezTo>
                    <a:pt x="12906" y="6997"/>
                    <a:pt x="12899" y="7037"/>
                    <a:pt x="12877" y="7046"/>
                  </a:cubicBezTo>
                  <a:cubicBezTo>
                    <a:pt x="12878" y="7063"/>
                    <a:pt x="12877" y="7067"/>
                    <a:pt x="12873" y="7075"/>
                  </a:cubicBezTo>
                  <a:cubicBezTo>
                    <a:pt x="12870" y="7071"/>
                    <a:pt x="12867" y="7068"/>
                    <a:pt x="12864" y="7065"/>
                  </a:cubicBezTo>
                  <a:cubicBezTo>
                    <a:pt x="12847" y="7083"/>
                    <a:pt x="12827" y="7116"/>
                    <a:pt x="12805" y="7095"/>
                  </a:cubicBezTo>
                  <a:cubicBezTo>
                    <a:pt x="12804" y="7098"/>
                    <a:pt x="12803" y="7101"/>
                    <a:pt x="12802" y="7103"/>
                  </a:cubicBezTo>
                  <a:cubicBezTo>
                    <a:pt x="12796" y="7140"/>
                    <a:pt x="12790" y="7182"/>
                    <a:pt x="12777" y="7219"/>
                  </a:cubicBezTo>
                  <a:cubicBezTo>
                    <a:pt x="12770" y="7238"/>
                    <a:pt x="12753" y="7240"/>
                    <a:pt x="12753" y="7270"/>
                  </a:cubicBezTo>
                  <a:cubicBezTo>
                    <a:pt x="12753" y="7275"/>
                    <a:pt x="12753" y="7279"/>
                    <a:pt x="12753" y="7283"/>
                  </a:cubicBezTo>
                  <a:cubicBezTo>
                    <a:pt x="12756" y="7297"/>
                    <a:pt x="12765" y="7294"/>
                    <a:pt x="12771" y="7301"/>
                  </a:cubicBezTo>
                  <a:cubicBezTo>
                    <a:pt x="12792" y="7325"/>
                    <a:pt x="12795" y="7371"/>
                    <a:pt x="12796" y="7417"/>
                  </a:cubicBezTo>
                  <a:cubicBezTo>
                    <a:pt x="12796" y="7417"/>
                    <a:pt x="12796" y="7417"/>
                    <a:pt x="12797" y="7417"/>
                  </a:cubicBezTo>
                  <a:cubicBezTo>
                    <a:pt x="12799" y="7402"/>
                    <a:pt x="12801" y="7386"/>
                    <a:pt x="12804" y="7371"/>
                  </a:cubicBezTo>
                  <a:cubicBezTo>
                    <a:pt x="12805" y="7371"/>
                    <a:pt x="12807" y="7371"/>
                    <a:pt x="12809" y="7371"/>
                  </a:cubicBezTo>
                  <a:cubicBezTo>
                    <a:pt x="12809" y="7374"/>
                    <a:pt x="12809" y="7376"/>
                    <a:pt x="12809" y="7379"/>
                  </a:cubicBezTo>
                  <a:cubicBezTo>
                    <a:pt x="12801" y="7417"/>
                    <a:pt x="12793" y="7472"/>
                    <a:pt x="12805" y="7505"/>
                  </a:cubicBezTo>
                  <a:cubicBezTo>
                    <a:pt x="12816" y="7516"/>
                    <a:pt x="12808" y="7530"/>
                    <a:pt x="12814" y="7549"/>
                  </a:cubicBezTo>
                  <a:cubicBezTo>
                    <a:pt x="12817" y="7550"/>
                    <a:pt x="12821" y="7552"/>
                    <a:pt x="12824" y="7554"/>
                  </a:cubicBezTo>
                  <a:cubicBezTo>
                    <a:pt x="12837" y="7576"/>
                    <a:pt x="12843" y="7613"/>
                    <a:pt x="12853" y="7641"/>
                  </a:cubicBezTo>
                  <a:cubicBezTo>
                    <a:pt x="12857" y="7644"/>
                    <a:pt x="12861" y="7646"/>
                    <a:pt x="12865" y="7649"/>
                  </a:cubicBezTo>
                  <a:cubicBezTo>
                    <a:pt x="12876" y="7666"/>
                    <a:pt x="12890" y="7702"/>
                    <a:pt x="12899" y="7724"/>
                  </a:cubicBezTo>
                  <a:cubicBezTo>
                    <a:pt x="12905" y="7739"/>
                    <a:pt x="12902" y="7758"/>
                    <a:pt x="12907" y="7778"/>
                  </a:cubicBezTo>
                  <a:cubicBezTo>
                    <a:pt x="12911" y="7795"/>
                    <a:pt x="12921" y="7812"/>
                    <a:pt x="12927" y="7829"/>
                  </a:cubicBezTo>
                  <a:cubicBezTo>
                    <a:pt x="12938" y="7859"/>
                    <a:pt x="12966" y="7822"/>
                    <a:pt x="12978" y="7873"/>
                  </a:cubicBezTo>
                  <a:cubicBezTo>
                    <a:pt x="12979" y="7877"/>
                    <a:pt x="12979" y="7882"/>
                    <a:pt x="12979" y="7886"/>
                  </a:cubicBezTo>
                  <a:cubicBezTo>
                    <a:pt x="12979" y="7886"/>
                    <a:pt x="12979" y="7886"/>
                    <a:pt x="12978" y="7886"/>
                  </a:cubicBezTo>
                  <a:cubicBezTo>
                    <a:pt x="12921" y="7840"/>
                    <a:pt x="12916" y="7954"/>
                    <a:pt x="12919" y="8022"/>
                  </a:cubicBezTo>
                  <a:cubicBezTo>
                    <a:pt x="12914" y="8020"/>
                    <a:pt x="12914" y="8021"/>
                    <a:pt x="12910" y="8025"/>
                  </a:cubicBezTo>
                  <a:cubicBezTo>
                    <a:pt x="12908" y="8037"/>
                    <a:pt x="12907" y="8049"/>
                    <a:pt x="12906" y="8061"/>
                  </a:cubicBezTo>
                  <a:cubicBezTo>
                    <a:pt x="12904" y="8059"/>
                    <a:pt x="12903" y="8058"/>
                    <a:pt x="12902" y="8056"/>
                  </a:cubicBezTo>
                  <a:cubicBezTo>
                    <a:pt x="12900" y="8045"/>
                    <a:pt x="12900" y="8044"/>
                    <a:pt x="12896" y="8038"/>
                  </a:cubicBezTo>
                  <a:cubicBezTo>
                    <a:pt x="12895" y="8040"/>
                    <a:pt x="12893" y="8041"/>
                    <a:pt x="12892" y="8043"/>
                  </a:cubicBezTo>
                  <a:cubicBezTo>
                    <a:pt x="12892" y="8111"/>
                    <a:pt x="12869" y="8189"/>
                    <a:pt x="12880" y="8270"/>
                  </a:cubicBezTo>
                  <a:cubicBezTo>
                    <a:pt x="12901" y="8283"/>
                    <a:pt x="12929" y="8295"/>
                    <a:pt x="12954" y="8308"/>
                  </a:cubicBezTo>
                  <a:cubicBezTo>
                    <a:pt x="12977" y="8429"/>
                    <a:pt x="13069" y="8417"/>
                    <a:pt x="13135" y="8388"/>
                  </a:cubicBezTo>
                  <a:cubicBezTo>
                    <a:pt x="13154" y="8380"/>
                    <a:pt x="13181" y="8389"/>
                    <a:pt x="13194" y="8370"/>
                  </a:cubicBezTo>
                  <a:cubicBezTo>
                    <a:pt x="13212" y="8344"/>
                    <a:pt x="13193" y="8242"/>
                    <a:pt x="13189" y="8200"/>
                  </a:cubicBezTo>
                  <a:cubicBezTo>
                    <a:pt x="13188" y="8193"/>
                    <a:pt x="13193" y="8172"/>
                    <a:pt x="13193" y="8156"/>
                  </a:cubicBezTo>
                  <a:cubicBezTo>
                    <a:pt x="13193" y="8122"/>
                    <a:pt x="13204" y="8096"/>
                    <a:pt x="13201" y="8074"/>
                  </a:cubicBezTo>
                  <a:cubicBezTo>
                    <a:pt x="13195" y="8051"/>
                    <a:pt x="13182" y="8047"/>
                    <a:pt x="13177" y="8020"/>
                  </a:cubicBezTo>
                  <a:cubicBezTo>
                    <a:pt x="13164" y="8015"/>
                    <a:pt x="13159" y="8011"/>
                    <a:pt x="13150" y="8022"/>
                  </a:cubicBezTo>
                  <a:cubicBezTo>
                    <a:pt x="13150" y="8016"/>
                    <a:pt x="13150" y="8010"/>
                    <a:pt x="13150" y="8004"/>
                  </a:cubicBezTo>
                  <a:cubicBezTo>
                    <a:pt x="13152" y="7998"/>
                    <a:pt x="13154" y="7992"/>
                    <a:pt x="13157" y="7986"/>
                  </a:cubicBezTo>
                  <a:cubicBezTo>
                    <a:pt x="13166" y="7988"/>
                    <a:pt x="13175" y="7990"/>
                    <a:pt x="13185" y="7992"/>
                  </a:cubicBezTo>
                  <a:cubicBezTo>
                    <a:pt x="13185" y="7989"/>
                    <a:pt x="13185" y="7986"/>
                    <a:pt x="13185" y="7984"/>
                  </a:cubicBezTo>
                  <a:cubicBezTo>
                    <a:pt x="13179" y="7980"/>
                    <a:pt x="13173" y="7975"/>
                    <a:pt x="13170" y="7966"/>
                  </a:cubicBezTo>
                  <a:cubicBezTo>
                    <a:pt x="13169" y="7960"/>
                    <a:pt x="13168" y="7956"/>
                    <a:pt x="13167" y="7950"/>
                  </a:cubicBezTo>
                  <a:cubicBezTo>
                    <a:pt x="13170" y="7943"/>
                    <a:pt x="13174" y="7935"/>
                    <a:pt x="13177" y="7927"/>
                  </a:cubicBezTo>
                  <a:cubicBezTo>
                    <a:pt x="13159" y="7928"/>
                    <a:pt x="13139" y="7933"/>
                    <a:pt x="13131" y="7924"/>
                  </a:cubicBezTo>
                  <a:cubicBezTo>
                    <a:pt x="13124" y="7885"/>
                    <a:pt x="13126" y="7805"/>
                    <a:pt x="13141" y="7775"/>
                  </a:cubicBezTo>
                  <a:cubicBezTo>
                    <a:pt x="13144" y="7789"/>
                    <a:pt x="13148" y="7803"/>
                    <a:pt x="13151" y="7816"/>
                  </a:cubicBezTo>
                  <a:cubicBezTo>
                    <a:pt x="13163" y="7814"/>
                    <a:pt x="13164" y="7814"/>
                    <a:pt x="13174" y="7819"/>
                  </a:cubicBezTo>
                  <a:cubicBezTo>
                    <a:pt x="13175" y="7812"/>
                    <a:pt x="13176" y="7805"/>
                    <a:pt x="13177" y="7798"/>
                  </a:cubicBezTo>
                  <a:cubicBezTo>
                    <a:pt x="13179" y="7800"/>
                    <a:pt x="13182" y="7802"/>
                    <a:pt x="13185" y="7804"/>
                  </a:cubicBezTo>
                  <a:cubicBezTo>
                    <a:pt x="13185" y="7813"/>
                    <a:pt x="13186" y="7822"/>
                    <a:pt x="13186" y="7832"/>
                  </a:cubicBezTo>
                  <a:cubicBezTo>
                    <a:pt x="13187" y="7833"/>
                    <a:pt x="13188" y="7834"/>
                    <a:pt x="13189" y="7834"/>
                  </a:cubicBezTo>
                  <a:cubicBezTo>
                    <a:pt x="13196" y="7830"/>
                    <a:pt x="13203" y="7826"/>
                    <a:pt x="13210" y="7822"/>
                  </a:cubicBezTo>
                  <a:cubicBezTo>
                    <a:pt x="13219" y="7819"/>
                    <a:pt x="13219" y="7831"/>
                    <a:pt x="13225" y="7827"/>
                  </a:cubicBezTo>
                  <a:cubicBezTo>
                    <a:pt x="13223" y="7816"/>
                    <a:pt x="13221" y="7806"/>
                    <a:pt x="13220" y="7796"/>
                  </a:cubicBezTo>
                  <a:cubicBezTo>
                    <a:pt x="13228" y="7799"/>
                    <a:pt x="13229" y="7805"/>
                    <a:pt x="13237" y="7809"/>
                  </a:cubicBezTo>
                  <a:cubicBezTo>
                    <a:pt x="13244" y="7803"/>
                    <a:pt x="13246" y="7800"/>
                    <a:pt x="13249" y="7788"/>
                  </a:cubicBezTo>
                  <a:cubicBezTo>
                    <a:pt x="13238" y="7746"/>
                    <a:pt x="13217" y="7745"/>
                    <a:pt x="13208" y="7716"/>
                  </a:cubicBezTo>
                  <a:close/>
                  <a:moveTo>
                    <a:pt x="11504" y="7706"/>
                  </a:moveTo>
                  <a:cubicBezTo>
                    <a:pt x="11501" y="7702"/>
                    <a:pt x="11497" y="7699"/>
                    <a:pt x="11494" y="7695"/>
                  </a:cubicBezTo>
                  <a:cubicBezTo>
                    <a:pt x="11493" y="7700"/>
                    <a:pt x="11492" y="7704"/>
                    <a:pt x="11491" y="7708"/>
                  </a:cubicBezTo>
                  <a:cubicBezTo>
                    <a:pt x="11500" y="7711"/>
                    <a:pt x="11503" y="7717"/>
                    <a:pt x="11508" y="7726"/>
                  </a:cubicBezTo>
                  <a:cubicBezTo>
                    <a:pt x="11509" y="7725"/>
                    <a:pt x="11510" y="7723"/>
                    <a:pt x="11511" y="7721"/>
                  </a:cubicBezTo>
                  <a:cubicBezTo>
                    <a:pt x="11509" y="7713"/>
                    <a:pt x="11509" y="7710"/>
                    <a:pt x="11504" y="7706"/>
                  </a:cubicBezTo>
                  <a:close/>
                  <a:moveTo>
                    <a:pt x="20904" y="3925"/>
                  </a:moveTo>
                  <a:cubicBezTo>
                    <a:pt x="20898" y="3936"/>
                    <a:pt x="20892" y="3946"/>
                    <a:pt x="20887" y="3956"/>
                  </a:cubicBezTo>
                  <a:cubicBezTo>
                    <a:pt x="20867" y="3979"/>
                    <a:pt x="20823" y="3969"/>
                    <a:pt x="20802" y="3956"/>
                  </a:cubicBezTo>
                  <a:cubicBezTo>
                    <a:pt x="20802" y="3933"/>
                    <a:pt x="20798" y="3923"/>
                    <a:pt x="20793" y="3910"/>
                  </a:cubicBezTo>
                  <a:cubicBezTo>
                    <a:pt x="20788" y="3911"/>
                    <a:pt x="20784" y="3912"/>
                    <a:pt x="20779" y="3913"/>
                  </a:cubicBezTo>
                  <a:cubicBezTo>
                    <a:pt x="20780" y="3908"/>
                    <a:pt x="20782" y="3904"/>
                    <a:pt x="20783" y="3900"/>
                  </a:cubicBezTo>
                  <a:cubicBezTo>
                    <a:pt x="20769" y="3916"/>
                    <a:pt x="20758" y="3923"/>
                    <a:pt x="20736" y="3928"/>
                  </a:cubicBezTo>
                  <a:cubicBezTo>
                    <a:pt x="20730" y="3913"/>
                    <a:pt x="20725" y="3909"/>
                    <a:pt x="20715" y="3902"/>
                  </a:cubicBezTo>
                  <a:cubicBezTo>
                    <a:pt x="20718" y="3921"/>
                    <a:pt x="20725" y="3936"/>
                    <a:pt x="20723" y="3951"/>
                  </a:cubicBezTo>
                  <a:cubicBezTo>
                    <a:pt x="20717" y="3956"/>
                    <a:pt x="20715" y="3961"/>
                    <a:pt x="20712" y="3972"/>
                  </a:cubicBezTo>
                  <a:cubicBezTo>
                    <a:pt x="20723" y="3979"/>
                    <a:pt x="20734" y="3985"/>
                    <a:pt x="20746" y="3992"/>
                  </a:cubicBezTo>
                  <a:cubicBezTo>
                    <a:pt x="20751" y="3984"/>
                    <a:pt x="20756" y="3975"/>
                    <a:pt x="20762" y="3967"/>
                  </a:cubicBezTo>
                  <a:cubicBezTo>
                    <a:pt x="20768" y="3969"/>
                    <a:pt x="20775" y="3972"/>
                    <a:pt x="20782" y="3974"/>
                  </a:cubicBezTo>
                  <a:cubicBezTo>
                    <a:pt x="20788" y="4029"/>
                    <a:pt x="20787" y="4034"/>
                    <a:pt x="20810" y="4054"/>
                  </a:cubicBezTo>
                  <a:cubicBezTo>
                    <a:pt x="20820" y="4049"/>
                    <a:pt x="20829" y="4044"/>
                    <a:pt x="20838" y="4039"/>
                  </a:cubicBezTo>
                  <a:cubicBezTo>
                    <a:pt x="20836" y="4046"/>
                    <a:pt x="20833" y="4052"/>
                    <a:pt x="20830" y="4059"/>
                  </a:cubicBezTo>
                  <a:cubicBezTo>
                    <a:pt x="20836" y="4055"/>
                    <a:pt x="20843" y="4051"/>
                    <a:pt x="20849" y="4046"/>
                  </a:cubicBezTo>
                  <a:cubicBezTo>
                    <a:pt x="20850" y="4086"/>
                    <a:pt x="20861" y="4098"/>
                    <a:pt x="20862" y="4142"/>
                  </a:cubicBezTo>
                  <a:cubicBezTo>
                    <a:pt x="20857" y="4154"/>
                    <a:pt x="20852" y="4166"/>
                    <a:pt x="20846" y="4178"/>
                  </a:cubicBezTo>
                  <a:cubicBezTo>
                    <a:pt x="20874" y="4172"/>
                    <a:pt x="20876" y="4223"/>
                    <a:pt x="20897" y="4245"/>
                  </a:cubicBezTo>
                  <a:cubicBezTo>
                    <a:pt x="20899" y="4266"/>
                    <a:pt x="20899" y="4279"/>
                    <a:pt x="20897" y="4301"/>
                  </a:cubicBezTo>
                  <a:cubicBezTo>
                    <a:pt x="20904" y="4299"/>
                    <a:pt x="20912" y="4296"/>
                    <a:pt x="20919" y="4294"/>
                  </a:cubicBezTo>
                  <a:cubicBezTo>
                    <a:pt x="20914" y="4419"/>
                    <a:pt x="20877" y="4384"/>
                    <a:pt x="20830" y="4366"/>
                  </a:cubicBezTo>
                  <a:cubicBezTo>
                    <a:pt x="20813" y="4359"/>
                    <a:pt x="20795" y="4363"/>
                    <a:pt x="20785" y="4343"/>
                  </a:cubicBezTo>
                  <a:cubicBezTo>
                    <a:pt x="20785" y="4335"/>
                    <a:pt x="20786" y="4327"/>
                    <a:pt x="20787" y="4319"/>
                  </a:cubicBezTo>
                  <a:cubicBezTo>
                    <a:pt x="20778" y="4318"/>
                    <a:pt x="20771" y="4314"/>
                    <a:pt x="20766" y="4324"/>
                  </a:cubicBezTo>
                  <a:cubicBezTo>
                    <a:pt x="20760" y="4342"/>
                    <a:pt x="20754" y="4359"/>
                    <a:pt x="20748" y="4376"/>
                  </a:cubicBezTo>
                  <a:cubicBezTo>
                    <a:pt x="20721" y="4401"/>
                    <a:pt x="20693" y="4426"/>
                    <a:pt x="20665" y="4451"/>
                  </a:cubicBezTo>
                  <a:cubicBezTo>
                    <a:pt x="20652" y="4455"/>
                    <a:pt x="20638" y="4459"/>
                    <a:pt x="20625" y="4464"/>
                  </a:cubicBezTo>
                  <a:cubicBezTo>
                    <a:pt x="20611" y="4474"/>
                    <a:pt x="20604" y="4506"/>
                    <a:pt x="20587" y="4515"/>
                  </a:cubicBezTo>
                  <a:cubicBezTo>
                    <a:pt x="20573" y="4522"/>
                    <a:pt x="20562" y="4512"/>
                    <a:pt x="20552" y="4525"/>
                  </a:cubicBezTo>
                  <a:cubicBezTo>
                    <a:pt x="20543" y="4539"/>
                    <a:pt x="20540" y="4566"/>
                    <a:pt x="20527" y="4574"/>
                  </a:cubicBezTo>
                  <a:cubicBezTo>
                    <a:pt x="20518" y="4575"/>
                    <a:pt x="20509" y="4576"/>
                    <a:pt x="20500" y="4577"/>
                  </a:cubicBezTo>
                  <a:cubicBezTo>
                    <a:pt x="20484" y="4590"/>
                    <a:pt x="20481" y="4635"/>
                    <a:pt x="20469" y="4654"/>
                  </a:cubicBezTo>
                  <a:cubicBezTo>
                    <a:pt x="20454" y="4665"/>
                    <a:pt x="20439" y="4676"/>
                    <a:pt x="20423" y="4688"/>
                  </a:cubicBezTo>
                  <a:cubicBezTo>
                    <a:pt x="20419" y="4700"/>
                    <a:pt x="20415" y="4713"/>
                    <a:pt x="20411" y="4726"/>
                  </a:cubicBezTo>
                  <a:cubicBezTo>
                    <a:pt x="20397" y="4743"/>
                    <a:pt x="20377" y="4732"/>
                    <a:pt x="20367" y="4757"/>
                  </a:cubicBezTo>
                  <a:cubicBezTo>
                    <a:pt x="20362" y="4771"/>
                    <a:pt x="20365" y="4795"/>
                    <a:pt x="20360" y="4806"/>
                  </a:cubicBezTo>
                  <a:cubicBezTo>
                    <a:pt x="20357" y="4812"/>
                    <a:pt x="20354" y="4818"/>
                    <a:pt x="20351" y="4824"/>
                  </a:cubicBezTo>
                  <a:cubicBezTo>
                    <a:pt x="20346" y="4823"/>
                    <a:pt x="20341" y="4822"/>
                    <a:pt x="20336" y="4821"/>
                  </a:cubicBezTo>
                  <a:cubicBezTo>
                    <a:pt x="20315" y="4803"/>
                    <a:pt x="20318" y="4745"/>
                    <a:pt x="20296" y="4729"/>
                  </a:cubicBezTo>
                  <a:cubicBezTo>
                    <a:pt x="20270" y="4709"/>
                    <a:pt x="20185" y="4740"/>
                    <a:pt x="20166" y="4757"/>
                  </a:cubicBezTo>
                  <a:cubicBezTo>
                    <a:pt x="20144" y="4791"/>
                    <a:pt x="20123" y="4824"/>
                    <a:pt x="20101" y="4858"/>
                  </a:cubicBezTo>
                  <a:cubicBezTo>
                    <a:pt x="20099" y="4853"/>
                    <a:pt x="20097" y="4849"/>
                    <a:pt x="20095" y="4845"/>
                  </a:cubicBezTo>
                  <a:cubicBezTo>
                    <a:pt x="20100" y="4812"/>
                    <a:pt x="20105" y="4779"/>
                    <a:pt x="20111" y="4747"/>
                  </a:cubicBezTo>
                  <a:cubicBezTo>
                    <a:pt x="20111" y="4746"/>
                    <a:pt x="20111" y="4745"/>
                    <a:pt x="20111" y="4744"/>
                  </a:cubicBezTo>
                  <a:cubicBezTo>
                    <a:pt x="20099" y="4747"/>
                    <a:pt x="20095" y="4746"/>
                    <a:pt x="20084" y="4744"/>
                  </a:cubicBezTo>
                  <a:cubicBezTo>
                    <a:pt x="20071" y="4778"/>
                    <a:pt x="20054" y="4792"/>
                    <a:pt x="20033" y="4811"/>
                  </a:cubicBezTo>
                  <a:cubicBezTo>
                    <a:pt x="20032" y="4824"/>
                    <a:pt x="20031" y="4837"/>
                    <a:pt x="20030" y="4850"/>
                  </a:cubicBezTo>
                  <a:cubicBezTo>
                    <a:pt x="20023" y="4854"/>
                    <a:pt x="20017" y="4858"/>
                    <a:pt x="20010" y="4863"/>
                  </a:cubicBezTo>
                  <a:cubicBezTo>
                    <a:pt x="20001" y="4838"/>
                    <a:pt x="19996" y="4807"/>
                    <a:pt x="19983" y="4791"/>
                  </a:cubicBezTo>
                  <a:cubicBezTo>
                    <a:pt x="19974" y="4805"/>
                    <a:pt x="19965" y="4820"/>
                    <a:pt x="19956" y="4834"/>
                  </a:cubicBezTo>
                  <a:cubicBezTo>
                    <a:pt x="19957" y="4832"/>
                    <a:pt x="19958" y="4829"/>
                    <a:pt x="19959" y="4826"/>
                  </a:cubicBezTo>
                  <a:cubicBezTo>
                    <a:pt x="19932" y="4827"/>
                    <a:pt x="19928" y="4866"/>
                    <a:pt x="19916" y="4896"/>
                  </a:cubicBezTo>
                  <a:cubicBezTo>
                    <a:pt x="19919" y="4919"/>
                    <a:pt x="19928" y="4922"/>
                    <a:pt x="19927" y="4935"/>
                  </a:cubicBezTo>
                  <a:cubicBezTo>
                    <a:pt x="19918" y="4951"/>
                    <a:pt x="19909" y="4967"/>
                    <a:pt x="19900" y="4984"/>
                  </a:cubicBezTo>
                  <a:cubicBezTo>
                    <a:pt x="19903" y="4989"/>
                    <a:pt x="19905" y="4994"/>
                    <a:pt x="19908" y="4999"/>
                  </a:cubicBezTo>
                  <a:cubicBezTo>
                    <a:pt x="19883" y="5059"/>
                    <a:pt x="19843" y="5072"/>
                    <a:pt x="19840" y="5177"/>
                  </a:cubicBezTo>
                  <a:cubicBezTo>
                    <a:pt x="19862" y="5210"/>
                    <a:pt x="19889" y="5202"/>
                    <a:pt x="19920" y="5213"/>
                  </a:cubicBezTo>
                  <a:cubicBezTo>
                    <a:pt x="19921" y="5225"/>
                    <a:pt x="19922" y="5226"/>
                    <a:pt x="19919" y="5234"/>
                  </a:cubicBezTo>
                  <a:cubicBezTo>
                    <a:pt x="19910" y="5271"/>
                    <a:pt x="19887" y="5277"/>
                    <a:pt x="19885" y="5326"/>
                  </a:cubicBezTo>
                  <a:cubicBezTo>
                    <a:pt x="19890" y="5349"/>
                    <a:pt x="19894" y="5371"/>
                    <a:pt x="19899" y="5393"/>
                  </a:cubicBezTo>
                  <a:cubicBezTo>
                    <a:pt x="19906" y="5394"/>
                    <a:pt x="19913" y="5395"/>
                    <a:pt x="19920" y="5396"/>
                  </a:cubicBezTo>
                  <a:cubicBezTo>
                    <a:pt x="19922" y="5416"/>
                    <a:pt x="19930" y="5449"/>
                    <a:pt x="19924" y="5476"/>
                  </a:cubicBezTo>
                  <a:cubicBezTo>
                    <a:pt x="19921" y="5492"/>
                    <a:pt x="19906" y="5516"/>
                    <a:pt x="19897" y="5504"/>
                  </a:cubicBezTo>
                  <a:cubicBezTo>
                    <a:pt x="19893" y="5499"/>
                    <a:pt x="19889" y="5494"/>
                    <a:pt x="19885" y="5489"/>
                  </a:cubicBezTo>
                  <a:cubicBezTo>
                    <a:pt x="19886" y="5466"/>
                    <a:pt x="19891" y="5455"/>
                    <a:pt x="19896" y="5439"/>
                  </a:cubicBezTo>
                  <a:cubicBezTo>
                    <a:pt x="19896" y="5438"/>
                    <a:pt x="19895" y="5436"/>
                    <a:pt x="19895" y="5434"/>
                  </a:cubicBezTo>
                  <a:cubicBezTo>
                    <a:pt x="19891" y="5435"/>
                    <a:pt x="19887" y="5436"/>
                    <a:pt x="19883" y="5437"/>
                  </a:cubicBezTo>
                  <a:cubicBezTo>
                    <a:pt x="19858" y="5458"/>
                    <a:pt x="19810" y="5583"/>
                    <a:pt x="19829" y="5656"/>
                  </a:cubicBezTo>
                  <a:cubicBezTo>
                    <a:pt x="19833" y="5672"/>
                    <a:pt x="19847" y="5683"/>
                    <a:pt x="19853" y="5700"/>
                  </a:cubicBezTo>
                  <a:cubicBezTo>
                    <a:pt x="19829" y="5792"/>
                    <a:pt x="19812" y="5728"/>
                    <a:pt x="19769" y="5748"/>
                  </a:cubicBezTo>
                  <a:cubicBezTo>
                    <a:pt x="19743" y="5760"/>
                    <a:pt x="19703" y="5827"/>
                    <a:pt x="19709" y="5890"/>
                  </a:cubicBezTo>
                  <a:cubicBezTo>
                    <a:pt x="19714" y="5900"/>
                    <a:pt x="19719" y="5911"/>
                    <a:pt x="19724" y="5921"/>
                  </a:cubicBezTo>
                  <a:cubicBezTo>
                    <a:pt x="19723" y="5930"/>
                    <a:pt x="19722" y="5938"/>
                    <a:pt x="19722" y="5947"/>
                  </a:cubicBezTo>
                  <a:cubicBezTo>
                    <a:pt x="19690" y="5966"/>
                    <a:pt x="19662" y="5993"/>
                    <a:pt x="19634" y="6011"/>
                  </a:cubicBezTo>
                  <a:cubicBezTo>
                    <a:pt x="19633" y="6044"/>
                    <a:pt x="19632" y="6076"/>
                    <a:pt x="19632" y="6109"/>
                  </a:cubicBezTo>
                  <a:cubicBezTo>
                    <a:pt x="19621" y="6162"/>
                    <a:pt x="19554" y="6287"/>
                    <a:pt x="19526" y="6305"/>
                  </a:cubicBezTo>
                  <a:cubicBezTo>
                    <a:pt x="19519" y="6262"/>
                    <a:pt x="19510" y="6210"/>
                    <a:pt x="19505" y="6161"/>
                  </a:cubicBezTo>
                  <a:cubicBezTo>
                    <a:pt x="19505" y="6139"/>
                    <a:pt x="19505" y="6118"/>
                    <a:pt x="19504" y="6096"/>
                  </a:cubicBezTo>
                  <a:cubicBezTo>
                    <a:pt x="19497" y="6069"/>
                    <a:pt x="19491" y="6041"/>
                    <a:pt x="19484" y="6014"/>
                  </a:cubicBezTo>
                  <a:cubicBezTo>
                    <a:pt x="19472" y="5936"/>
                    <a:pt x="19472" y="5882"/>
                    <a:pt x="19464" y="5797"/>
                  </a:cubicBezTo>
                  <a:cubicBezTo>
                    <a:pt x="19455" y="5707"/>
                    <a:pt x="19445" y="5622"/>
                    <a:pt x="19454" y="5522"/>
                  </a:cubicBezTo>
                  <a:cubicBezTo>
                    <a:pt x="19456" y="5496"/>
                    <a:pt x="19457" y="5470"/>
                    <a:pt x="19458" y="5445"/>
                  </a:cubicBezTo>
                  <a:cubicBezTo>
                    <a:pt x="19468" y="5398"/>
                    <a:pt x="19503" y="5372"/>
                    <a:pt x="19517" y="5331"/>
                  </a:cubicBezTo>
                  <a:cubicBezTo>
                    <a:pt x="19524" y="5308"/>
                    <a:pt x="19531" y="5285"/>
                    <a:pt x="19538" y="5262"/>
                  </a:cubicBezTo>
                  <a:cubicBezTo>
                    <a:pt x="19535" y="5249"/>
                    <a:pt x="19533" y="5236"/>
                    <a:pt x="19531" y="5223"/>
                  </a:cubicBezTo>
                  <a:cubicBezTo>
                    <a:pt x="19593" y="5197"/>
                    <a:pt x="19654" y="5125"/>
                    <a:pt x="19692" y="5048"/>
                  </a:cubicBezTo>
                  <a:cubicBezTo>
                    <a:pt x="19699" y="5025"/>
                    <a:pt x="19705" y="5002"/>
                    <a:pt x="19712" y="4979"/>
                  </a:cubicBezTo>
                  <a:cubicBezTo>
                    <a:pt x="19749" y="4924"/>
                    <a:pt x="19786" y="4870"/>
                    <a:pt x="19824" y="4816"/>
                  </a:cubicBezTo>
                  <a:cubicBezTo>
                    <a:pt x="19833" y="4801"/>
                    <a:pt x="19832" y="4772"/>
                    <a:pt x="19841" y="4755"/>
                  </a:cubicBezTo>
                  <a:cubicBezTo>
                    <a:pt x="19863" y="4710"/>
                    <a:pt x="19908" y="4720"/>
                    <a:pt x="19934" y="4682"/>
                  </a:cubicBezTo>
                  <a:cubicBezTo>
                    <a:pt x="19934" y="4682"/>
                    <a:pt x="19934" y="4681"/>
                    <a:pt x="19934" y="4680"/>
                  </a:cubicBezTo>
                  <a:cubicBezTo>
                    <a:pt x="19937" y="4674"/>
                    <a:pt x="19963" y="4596"/>
                    <a:pt x="19966" y="4587"/>
                  </a:cubicBezTo>
                  <a:cubicBezTo>
                    <a:pt x="19960" y="4581"/>
                    <a:pt x="19955" y="4575"/>
                    <a:pt x="19950" y="4569"/>
                  </a:cubicBezTo>
                  <a:cubicBezTo>
                    <a:pt x="19957" y="4544"/>
                    <a:pt x="19964" y="4519"/>
                    <a:pt x="19971" y="4495"/>
                  </a:cubicBezTo>
                  <a:cubicBezTo>
                    <a:pt x="19976" y="4466"/>
                    <a:pt x="19972" y="4439"/>
                    <a:pt x="19976" y="4417"/>
                  </a:cubicBezTo>
                  <a:cubicBezTo>
                    <a:pt x="19997" y="4403"/>
                    <a:pt x="20026" y="4394"/>
                    <a:pt x="20054" y="4391"/>
                  </a:cubicBezTo>
                  <a:cubicBezTo>
                    <a:pt x="20050" y="4382"/>
                    <a:pt x="20045" y="4373"/>
                    <a:pt x="20041" y="4363"/>
                  </a:cubicBezTo>
                  <a:cubicBezTo>
                    <a:pt x="20022" y="4357"/>
                    <a:pt x="20002" y="4351"/>
                    <a:pt x="19983" y="4345"/>
                  </a:cubicBezTo>
                  <a:cubicBezTo>
                    <a:pt x="19960" y="4358"/>
                    <a:pt x="19938" y="4371"/>
                    <a:pt x="19915" y="4384"/>
                  </a:cubicBezTo>
                  <a:cubicBezTo>
                    <a:pt x="19915" y="4447"/>
                    <a:pt x="19897" y="4456"/>
                    <a:pt x="19900" y="4515"/>
                  </a:cubicBezTo>
                  <a:cubicBezTo>
                    <a:pt x="19899" y="4516"/>
                    <a:pt x="19897" y="4517"/>
                    <a:pt x="19896" y="4518"/>
                  </a:cubicBezTo>
                  <a:cubicBezTo>
                    <a:pt x="19886" y="4524"/>
                    <a:pt x="19876" y="4530"/>
                    <a:pt x="19866" y="4536"/>
                  </a:cubicBezTo>
                  <a:cubicBezTo>
                    <a:pt x="19832" y="4573"/>
                    <a:pt x="19774" y="4708"/>
                    <a:pt x="19729" y="4700"/>
                  </a:cubicBezTo>
                  <a:cubicBezTo>
                    <a:pt x="19734" y="4678"/>
                    <a:pt x="19738" y="4656"/>
                    <a:pt x="19743" y="4633"/>
                  </a:cubicBezTo>
                  <a:cubicBezTo>
                    <a:pt x="19734" y="4634"/>
                    <a:pt x="19722" y="4632"/>
                    <a:pt x="19717" y="4623"/>
                  </a:cubicBezTo>
                  <a:cubicBezTo>
                    <a:pt x="19716" y="4618"/>
                    <a:pt x="19714" y="4613"/>
                    <a:pt x="19712" y="4608"/>
                  </a:cubicBezTo>
                  <a:cubicBezTo>
                    <a:pt x="19720" y="4573"/>
                    <a:pt x="19743" y="4527"/>
                    <a:pt x="19736" y="4489"/>
                  </a:cubicBezTo>
                  <a:cubicBezTo>
                    <a:pt x="19712" y="4491"/>
                    <a:pt x="19706" y="4524"/>
                    <a:pt x="19680" y="4528"/>
                  </a:cubicBezTo>
                  <a:cubicBezTo>
                    <a:pt x="19666" y="4436"/>
                    <a:pt x="19534" y="4523"/>
                    <a:pt x="19509" y="4554"/>
                  </a:cubicBezTo>
                  <a:cubicBezTo>
                    <a:pt x="19508" y="4572"/>
                    <a:pt x="19507" y="4590"/>
                    <a:pt x="19505" y="4608"/>
                  </a:cubicBezTo>
                  <a:cubicBezTo>
                    <a:pt x="19491" y="4619"/>
                    <a:pt x="19473" y="4644"/>
                    <a:pt x="19464" y="4667"/>
                  </a:cubicBezTo>
                  <a:cubicBezTo>
                    <a:pt x="19465" y="4681"/>
                    <a:pt x="19466" y="4694"/>
                    <a:pt x="19466" y="4708"/>
                  </a:cubicBezTo>
                  <a:cubicBezTo>
                    <a:pt x="19438" y="4722"/>
                    <a:pt x="19337" y="4828"/>
                    <a:pt x="19356" y="4909"/>
                  </a:cubicBezTo>
                  <a:cubicBezTo>
                    <a:pt x="19363" y="4937"/>
                    <a:pt x="19393" y="4923"/>
                    <a:pt x="19407" y="4935"/>
                  </a:cubicBezTo>
                  <a:cubicBezTo>
                    <a:pt x="19410" y="4943"/>
                    <a:pt x="19412" y="4952"/>
                    <a:pt x="19414" y="4961"/>
                  </a:cubicBezTo>
                  <a:cubicBezTo>
                    <a:pt x="19413" y="4961"/>
                    <a:pt x="19412" y="4961"/>
                    <a:pt x="19412" y="4961"/>
                  </a:cubicBezTo>
                  <a:cubicBezTo>
                    <a:pt x="19403" y="4968"/>
                    <a:pt x="19361" y="4992"/>
                    <a:pt x="19355" y="4994"/>
                  </a:cubicBezTo>
                  <a:cubicBezTo>
                    <a:pt x="19334" y="5001"/>
                    <a:pt x="19312" y="4968"/>
                    <a:pt x="19295" y="4981"/>
                  </a:cubicBezTo>
                  <a:cubicBezTo>
                    <a:pt x="19286" y="4995"/>
                    <a:pt x="19277" y="5009"/>
                    <a:pt x="19268" y="5022"/>
                  </a:cubicBezTo>
                  <a:cubicBezTo>
                    <a:pt x="19267" y="5020"/>
                    <a:pt x="19265" y="5017"/>
                    <a:pt x="19264" y="5015"/>
                  </a:cubicBezTo>
                  <a:cubicBezTo>
                    <a:pt x="19259" y="5008"/>
                    <a:pt x="19254" y="5001"/>
                    <a:pt x="19249" y="4994"/>
                  </a:cubicBezTo>
                  <a:cubicBezTo>
                    <a:pt x="19227" y="5008"/>
                    <a:pt x="19195" y="5056"/>
                    <a:pt x="19174" y="5012"/>
                  </a:cubicBezTo>
                  <a:cubicBezTo>
                    <a:pt x="19181" y="4980"/>
                    <a:pt x="19209" y="4979"/>
                    <a:pt x="19228" y="4971"/>
                  </a:cubicBezTo>
                  <a:cubicBezTo>
                    <a:pt x="19226" y="4968"/>
                    <a:pt x="19225" y="4966"/>
                    <a:pt x="19224" y="4963"/>
                  </a:cubicBezTo>
                  <a:cubicBezTo>
                    <a:pt x="19214" y="4921"/>
                    <a:pt x="19189" y="4889"/>
                    <a:pt x="19151" y="4904"/>
                  </a:cubicBezTo>
                  <a:cubicBezTo>
                    <a:pt x="19143" y="4908"/>
                    <a:pt x="19134" y="4912"/>
                    <a:pt x="19126" y="4917"/>
                  </a:cubicBezTo>
                  <a:cubicBezTo>
                    <a:pt x="19116" y="4903"/>
                    <a:pt x="19106" y="4889"/>
                    <a:pt x="19096" y="4876"/>
                  </a:cubicBezTo>
                  <a:cubicBezTo>
                    <a:pt x="19068" y="4874"/>
                    <a:pt x="19051" y="4881"/>
                    <a:pt x="19034" y="4896"/>
                  </a:cubicBezTo>
                  <a:cubicBezTo>
                    <a:pt x="19036" y="4916"/>
                    <a:pt x="19037" y="4929"/>
                    <a:pt x="19030" y="4940"/>
                  </a:cubicBezTo>
                  <a:cubicBezTo>
                    <a:pt x="19027" y="4951"/>
                    <a:pt x="19022" y="4955"/>
                    <a:pt x="19017" y="4963"/>
                  </a:cubicBezTo>
                  <a:cubicBezTo>
                    <a:pt x="19006" y="4954"/>
                    <a:pt x="18995" y="4944"/>
                    <a:pt x="18985" y="4935"/>
                  </a:cubicBezTo>
                  <a:cubicBezTo>
                    <a:pt x="18969" y="4938"/>
                    <a:pt x="18952" y="4942"/>
                    <a:pt x="18936" y="4945"/>
                  </a:cubicBezTo>
                  <a:cubicBezTo>
                    <a:pt x="18912" y="4953"/>
                    <a:pt x="18894" y="4928"/>
                    <a:pt x="18870" y="4935"/>
                  </a:cubicBezTo>
                  <a:cubicBezTo>
                    <a:pt x="18868" y="4950"/>
                    <a:pt x="18865" y="4966"/>
                    <a:pt x="18862" y="4981"/>
                  </a:cubicBezTo>
                  <a:cubicBezTo>
                    <a:pt x="18829" y="4983"/>
                    <a:pt x="18842" y="4953"/>
                    <a:pt x="18827" y="4922"/>
                  </a:cubicBezTo>
                  <a:cubicBezTo>
                    <a:pt x="18783" y="4927"/>
                    <a:pt x="18696" y="4912"/>
                    <a:pt x="18654" y="4943"/>
                  </a:cubicBezTo>
                  <a:cubicBezTo>
                    <a:pt x="18631" y="4960"/>
                    <a:pt x="18607" y="4995"/>
                    <a:pt x="18593" y="5030"/>
                  </a:cubicBezTo>
                  <a:cubicBezTo>
                    <a:pt x="18588" y="5042"/>
                    <a:pt x="18584" y="5054"/>
                    <a:pt x="18579" y="5066"/>
                  </a:cubicBezTo>
                  <a:cubicBezTo>
                    <a:pt x="18564" y="5087"/>
                    <a:pt x="18538" y="5092"/>
                    <a:pt x="18527" y="5120"/>
                  </a:cubicBezTo>
                  <a:cubicBezTo>
                    <a:pt x="18517" y="5151"/>
                    <a:pt x="18508" y="5182"/>
                    <a:pt x="18499" y="5213"/>
                  </a:cubicBezTo>
                  <a:cubicBezTo>
                    <a:pt x="18473" y="5244"/>
                    <a:pt x="18448" y="5275"/>
                    <a:pt x="18422" y="5306"/>
                  </a:cubicBezTo>
                  <a:cubicBezTo>
                    <a:pt x="18388" y="5368"/>
                    <a:pt x="18354" y="5431"/>
                    <a:pt x="18320" y="5494"/>
                  </a:cubicBezTo>
                  <a:cubicBezTo>
                    <a:pt x="18307" y="5517"/>
                    <a:pt x="18294" y="5540"/>
                    <a:pt x="18281" y="5563"/>
                  </a:cubicBezTo>
                  <a:cubicBezTo>
                    <a:pt x="18252" y="5605"/>
                    <a:pt x="18182" y="5638"/>
                    <a:pt x="18182" y="5730"/>
                  </a:cubicBezTo>
                  <a:cubicBezTo>
                    <a:pt x="18186" y="5738"/>
                    <a:pt x="18189" y="5744"/>
                    <a:pt x="18193" y="5751"/>
                  </a:cubicBezTo>
                  <a:cubicBezTo>
                    <a:pt x="18224" y="5753"/>
                    <a:pt x="18250" y="5744"/>
                    <a:pt x="18279" y="5746"/>
                  </a:cubicBezTo>
                  <a:cubicBezTo>
                    <a:pt x="18277" y="5790"/>
                    <a:pt x="18270" y="5823"/>
                    <a:pt x="18272" y="5870"/>
                  </a:cubicBezTo>
                  <a:cubicBezTo>
                    <a:pt x="18273" y="5870"/>
                    <a:pt x="18274" y="5871"/>
                    <a:pt x="18274" y="5872"/>
                  </a:cubicBezTo>
                  <a:cubicBezTo>
                    <a:pt x="18301" y="5879"/>
                    <a:pt x="18309" y="5829"/>
                    <a:pt x="18335" y="5852"/>
                  </a:cubicBezTo>
                  <a:cubicBezTo>
                    <a:pt x="18334" y="5853"/>
                    <a:pt x="18333" y="5855"/>
                    <a:pt x="18332" y="5857"/>
                  </a:cubicBezTo>
                  <a:cubicBezTo>
                    <a:pt x="18327" y="5868"/>
                    <a:pt x="18322" y="5879"/>
                    <a:pt x="18317" y="5890"/>
                  </a:cubicBezTo>
                  <a:cubicBezTo>
                    <a:pt x="18317" y="5895"/>
                    <a:pt x="18317" y="5900"/>
                    <a:pt x="18317" y="5906"/>
                  </a:cubicBezTo>
                  <a:cubicBezTo>
                    <a:pt x="18357" y="5912"/>
                    <a:pt x="18388" y="5912"/>
                    <a:pt x="18398" y="5854"/>
                  </a:cubicBezTo>
                  <a:cubicBezTo>
                    <a:pt x="18399" y="5837"/>
                    <a:pt x="18399" y="5820"/>
                    <a:pt x="18399" y="5803"/>
                  </a:cubicBezTo>
                  <a:cubicBezTo>
                    <a:pt x="18430" y="5817"/>
                    <a:pt x="18463" y="5801"/>
                    <a:pt x="18485" y="5826"/>
                  </a:cubicBezTo>
                  <a:cubicBezTo>
                    <a:pt x="18514" y="5858"/>
                    <a:pt x="18528" y="5936"/>
                    <a:pt x="18565" y="5970"/>
                  </a:cubicBezTo>
                  <a:cubicBezTo>
                    <a:pt x="18565" y="5971"/>
                    <a:pt x="18565" y="5972"/>
                    <a:pt x="18565" y="5973"/>
                  </a:cubicBezTo>
                  <a:cubicBezTo>
                    <a:pt x="18559" y="5987"/>
                    <a:pt x="18554" y="6000"/>
                    <a:pt x="18548" y="6014"/>
                  </a:cubicBezTo>
                  <a:cubicBezTo>
                    <a:pt x="18553" y="6019"/>
                    <a:pt x="18557" y="6024"/>
                    <a:pt x="18562" y="6029"/>
                  </a:cubicBezTo>
                  <a:cubicBezTo>
                    <a:pt x="18562" y="6059"/>
                    <a:pt x="18557" y="6074"/>
                    <a:pt x="18554" y="6101"/>
                  </a:cubicBezTo>
                  <a:cubicBezTo>
                    <a:pt x="18565" y="6106"/>
                    <a:pt x="18569" y="6110"/>
                    <a:pt x="18574" y="6127"/>
                  </a:cubicBezTo>
                  <a:cubicBezTo>
                    <a:pt x="18556" y="6206"/>
                    <a:pt x="18524" y="6269"/>
                    <a:pt x="18516" y="6367"/>
                  </a:cubicBezTo>
                  <a:cubicBezTo>
                    <a:pt x="18519" y="6389"/>
                    <a:pt x="18522" y="6411"/>
                    <a:pt x="18526" y="6433"/>
                  </a:cubicBezTo>
                  <a:cubicBezTo>
                    <a:pt x="18517" y="6518"/>
                    <a:pt x="18509" y="6602"/>
                    <a:pt x="18501" y="6686"/>
                  </a:cubicBezTo>
                  <a:cubicBezTo>
                    <a:pt x="18483" y="6721"/>
                    <a:pt x="18464" y="6756"/>
                    <a:pt x="18445" y="6792"/>
                  </a:cubicBezTo>
                  <a:cubicBezTo>
                    <a:pt x="18438" y="6811"/>
                    <a:pt x="18439" y="6845"/>
                    <a:pt x="18432" y="6866"/>
                  </a:cubicBezTo>
                  <a:cubicBezTo>
                    <a:pt x="18419" y="6887"/>
                    <a:pt x="18407" y="6907"/>
                    <a:pt x="18394" y="6928"/>
                  </a:cubicBezTo>
                  <a:cubicBezTo>
                    <a:pt x="18386" y="6960"/>
                    <a:pt x="18379" y="6991"/>
                    <a:pt x="18371" y="7023"/>
                  </a:cubicBezTo>
                  <a:cubicBezTo>
                    <a:pt x="18348" y="7090"/>
                    <a:pt x="18311" y="7134"/>
                    <a:pt x="18285" y="7196"/>
                  </a:cubicBezTo>
                  <a:cubicBezTo>
                    <a:pt x="18262" y="7251"/>
                    <a:pt x="18261" y="7272"/>
                    <a:pt x="18230" y="7317"/>
                  </a:cubicBezTo>
                  <a:cubicBezTo>
                    <a:pt x="18212" y="7343"/>
                    <a:pt x="18202" y="7382"/>
                    <a:pt x="18189" y="7417"/>
                  </a:cubicBezTo>
                  <a:cubicBezTo>
                    <a:pt x="18169" y="7468"/>
                    <a:pt x="18139" y="7492"/>
                    <a:pt x="18104" y="7515"/>
                  </a:cubicBezTo>
                  <a:cubicBezTo>
                    <a:pt x="18092" y="7523"/>
                    <a:pt x="18069" y="7545"/>
                    <a:pt x="18058" y="7538"/>
                  </a:cubicBezTo>
                  <a:cubicBezTo>
                    <a:pt x="18057" y="7527"/>
                    <a:pt x="18055" y="7521"/>
                    <a:pt x="18050" y="7515"/>
                  </a:cubicBezTo>
                  <a:cubicBezTo>
                    <a:pt x="18029" y="7499"/>
                    <a:pt x="18025" y="7505"/>
                    <a:pt x="18014" y="7469"/>
                  </a:cubicBezTo>
                  <a:cubicBezTo>
                    <a:pt x="18004" y="7477"/>
                    <a:pt x="17994" y="7484"/>
                    <a:pt x="17983" y="7492"/>
                  </a:cubicBezTo>
                  <a:cubicBezTo>
                    <a:pt x="17983" y="7491"/>
                    <a:pt x="17983" y="7490"/>
                    <a:pt x="17983" y="7489"/>
                  </a:cubicBezTo>
                  <a:cubicBezTo>
                    <a:pt x="17986" y="7478"/>
                    <a:pt x="17990" y="7467"/>
                    <a:pt x="17993" y="7456"/>
                  </a:cubicBezTo>
                  <a:cubicBezTo>
                    <a:pt x="17987" y="7458"/>
                    <a:pt x="17982" y="7461"/>
                    <a:pt x="17977" y="7464"/>
                  </a:cubicBezTo>
                  <a:cubicBezTo>
                    <a:pt x="17970" y="7471"/>
                    <a:pt x="17863" y="7682"/>
                    <a:pt x="17861" y="7693"/>
                  </a:cubicBezTo>
                  <a:cubicBezTo>
                    <a:pt x="17855" y="7720"/>
                    <a:pt x="17862" y="7809"/>
                    <a:pt x="17850" y="7829"/>
                  </a:cubicBezTo>
                  <a:cubicBezTo>
                    <a:pt x="17844" y="7832"/>
                    <a:pt x="17837" y="7834"/>
                    <a:pt x="17830" y="7837"/>
                  </a:cubicBezTo>
                  <a:cubicBezTo>
                    <a:pt x="17817" y="7861"/>
                    <a:pt x="17804" y="7885"/>
                    <a:pt x="17791" y="7909"/>
                  </a:cubicBezTo>
                  <a:cubicBezTo>
                    <a:pt x="17764" y="7956"/>
                    <a:pt x="17738" y="7910"/>
                    <a:pt x="17723" y="7997"/>
                  </a:cubicBezTo>
                  <a:cubicBezTo>
                    <a:pt x="17720" y="8011"/>
                    <a:pt x="17715" y="8026"/>
                    <a:pt x="17719" y="8038"/>
                  </a:cubicBezTo>
                  <a:cubicBezTo>
                    <a:pt x="17726" y="8071"/>
                    <a:pt x="17750" y="8090"/>
                    <a:pt x="17763" y="8115"/>
                  </a:cubicBezTo>
                  <a:cubicBezTo>
                    <a:pt x="17788" y="8163"/>
                    <a:pt x="17812" y="8227"/>
                    <a:pt x="17829" y="8288"/>
                  </a:cubicBezTo>
                  <a:cubicBezTo>
                    <a:pt x="17844" y="8339"/>
                    <a:pt x="17825" y="8433"/>
                    <a:pt x="17837" y="8486"/>
                  </a:cubicBezTo>
                  <a:cubicBezTo>
                    <a:pt x="17841" y="8486"/>
                    <a:pt x="17846" y="8486"/>
                    <a:pt x="17850" y="8486"/>
                  </a:cubicBezTo>
                  <a:cubicBezTo>
                    <a:pt x="17842" y="8530"/>
                    <a:pt x="17833" y="8576"/>
                    <a:pt x="17817" y="8604"/>
                  </a:cubicBezTo>
                  <a:cubicBezTo>
                    <a:pt x="17806" y="8605"/>
                    <a:pt x="17801" y="8600"/>
                    <a:pt x="17794" y="8594"/>
                  </a:cubicBezTo>
                  <a:cubicBezTo>
                    <a:pt x="17782" y="8603"/>
                    <a:pt x="17779" y="8619"/>
                    <a:pt x="17770" y="8633"/>
                  </a:cubicBezTo>
                  <a:cubicBezTo>
                    <a:pt x="17758" y="8631"/>
                    <a:pt x="17755" y="8615"/>
                    <a:pt x="17744" y="8617"/>
                  </a:cubicBezTo>
                  <a:cubicBezTo>
                    <a:pt x="17717" y="8623"/>
                    <a:pt x="17708" y="8667"/>
                    <a:pt x="17689" y="8684"/>
                  </a:cubicBezTo>
                  <a:cubicBezTo>
                    <a:pt x="17678" y="8695"/>
                    <a:pt x="17671" y="8694"/>
                    <a:pt x="17663" y="8705"/>
                  </a:cubicBezTo>
                  <a:cubicBezTo>
                    <a:pt x="17662" y="8705"/>
                    <a:pt x="17662" y="8705"/>
                    <a:pt x="17661" y="8705"/>
                  </a:cubicBezTo>
                  <a:cubicBezTo>
                    <a:pt x="17658" y="8664"/>
                    <a:pt x="17654" y="8624"/>
                    <a:pt x="17650" y="8584"/>
                  </a:cubicBezTo>
                  <a:cubicBezTo>
                    <a:pt x="17653" y="8546"/>
                    <a:pt x="17678" y="8522"/>
                    <a:pt x="17673" y="8478"/>
                  </a:cubicBezTo>
                  <a:cubicBezTo>
                    <a:pt x="17669" y="8465"/>
                    <a:pt x="17664" y="8453"/>
                    <a:pt x="17660" y="8439"/>
                  </a:cubicBezTo>
                  <a:cubicBezTo>
                    <a:pt x="17658" y="8423"/>
                    <a:pt x="17660" y="8403"/>
                    <a:pt x="17658" y="8388"/>
                  </a:cubicBezTo>
                  <a:cubicBezTo>
                    <a:pt x="17651" y="8382"/>
                    <a:pt x="17645" y="8378"/>
                    <a:pt x="17634" y="8378"/>
                  </a:cubicBezTo>
                  <a:cubicBezTo>
                    <a:pt x="17636" y="8374"/>
                    <a:pt x="17637" y="8371"/>
                    <a:pt x="17638" y="8367"/>
                  </a:cubicBezTo>
                  <a:cubicBezTo>
                    <a:pt x="17645" y="8360"/>
                    <a:pt x="17652" y="8352"/>
                    <a:pt x="17658" y="8344"/>
                  </a:cubicBezTo>
                  <a:cubicBezTo>
                    <a:pt x="17666" y="8348"/>
                    <a:pt x="17673" y="8353"/>
                    <a:pt x="17680" y="8357"/>
                  </a:cubicBezTo>
                  <a:cubicBezTo>
                    <a:pt x="17682" y="8354"/>
                    <a:pt x="17683" y="8350"/>
                    <a:pt x="17685" y="8347"/>
                  </a:cubicBezTo>
                  <a:cubicBezTo>
                    <a:pt x="17684" y="8310"/>
                    <a:pt x="17662" y="8254"/>
                    <a:pt x="17649" y="8236"/>
                  </a:cubicBezTo>
                  <a:cubicBezTo>
                    <a:pt x="17642" y="8247"/>
                    <a:pt x="17639" y="8261"/>
                    <a:pt x="17629" y="8267"/>
                  </a:cubicBezTo>
                  <a:cubicBezTo>
                    <a:pt x="17626" y="8244"/>
                    <a:pt x="17622" y="8227"/>
                    <a:pt x="17609" y="8223"/>
                  </a:cubicBezTo>
                  <a:cubicBezTo>
                    <a:pt x="17603" y="8240"/>
                    <a:pt x="17596" y="8256"/>
                    <a:pt x="17590" y="8272"/>
                  </a:cubicBezTo>
                  <a:cubicBezTo>
                    <a:pt x="17586" y="8233"/>
                    <a:pt x="17566" y="8213"/>
                    <a:pt x="17555" y="8185"/>
                  </a:cubicBezTo>
                  <a:cubicBezTo>
                    <a:pt x="17566" y="8133"/>
                    <a:pt x="17583" y="8143"/>
                    <a:pt x="17593" y="8110"/>
                  </a:cubicBezTo>
                  <a:cubicBezTo>
                    <a:pt x="17587" y="8104"/>
                    <a:pt x="17582" y="8098"/>
                    <a:pt x="17577" y="8092"/>
                  </a:cubicBezTo>
                  <a:cubicBezTo>
                    <a:pt x="17579" y="8066"/>
                    <a:pt x="17594" y="8023"/>
                    <a:pt x="17590" y="8007"/>
                  </a:cubicBezTo>
                  <a:cubicBezTo>
                    <a:pt x="17574" y="7950"/>
                    <a:pt x="17540" y="8017"/>
                    <a:pt x="17520" y="7940"/>
                  </a:cubicBezTo>
                  <a:cubicBezTo>
                    <a:pt x="17506" y="7953"/>
                    <a:pt x="17485" y="7950"/>
                    <a:pt x="17467" y="7960"/>
                  </a:cubicBezTo>
                  <a:cubicBezTo>
                    <a:pt x="17437" y="7989"/>
                    <a:pt x="17407" y="8017"/>
                    <a:pt x="17378" y="8046"/>
                  </a:cubicBezTo>
                  <a:cubicBezTo>
                    <a:pt x="17367" y="8060"/>
                    <a:pt x="17352" y="8107"/>
                    <a:pt x="17332" y="8094"/>
                  </a:cubicBezTo>
                  <a:cubicBezTo>
                    <a:pt x="17341" y="8063"/>
                    <a:pt x="17359" y="8048"/>
                    <a:pt x="17369" y="8017"/>
                  </a:cubicBezTo>
                  <a:cubicBezTo>
                    <a:pt x="17360" y="8014"/>
                    <a:pt x="17354" y="8013"/>
                    <a:pt x="17344" y="8015"/>
                  </a:cubicBezTo>
                  <a:cubicBezTo>
                    <a:pt x="17344" y="8013"/>
                    <a:pt x="17343" y="8011"/>
                    <a:pt x="17343" y="8010"/>
                  </a:cubicBezTo>
                  <a:cubicBezTo>
                    <a:pt x="17343" y="8003"/>
                    <a:pt x="17343" y="7996"/>
                    <a:pt x="17343" y="7989"/>
                  </a:cubicBezTo>
                  <a:cubicBezTo>
                    <a:pt x="17361" y="7950"/>
                    <a:pt x="17379" y="7912"/>
                    <a:pt x="17397" y="7873"/>
                  </a:cubicBezTo>
                  <a:cubicBezTo>
                    <a:pt x="17392" y="7824"/>
                    <a:pt x="17361" y="7802"/>
                    <a:pt x="17328" y="7804"/>
                  </a:cubicBezTo>
                  <a:cubicBezTo>
                    <a:pt x="17313" y="7839"/>
                    <a:pt x="17297" y="7874"/>
                    <a:pt x="17281" y="7909"/>
                  </a:cubicBezTo>
                  <a:cubicBezTo>
                    <a:pt x="17267" y="7927"/>
                    <a:pt x="17246" y="7921"/>
                    <a:pt x="17233" y="7940"/>
                  </a:cubicBezTo>
                  <a:cubicBezTo>
                    <a:pt x="17219" y="7961"/>
                    <a:pt x="17219" y="8011"/>
                    <a:pt x="17205" y="8033"/>
                  </a:cubicBezTo>
                  <a:cubicBezTo>
                    <a:pt x="17197" y="8044"/>
                    <a:pt x="17187" y="8032"/>
                    <a:pt x="17177" y="8040"/>
                  </a:cubicBezTo>
                  <a:cubicBezTo>
                    <a:pt x="17170" y="8046"/>
                    <a:pt x="17169" y="8059"/>
                    <a:pt x="17159" y="8064"/>
                  </a:cubicBezTo>
                  <a:cubicBezTo>
                    <a:pt x="17155" y="8052"/>
                    <a:pt x="17150" y="8040"/>
                    <a:pt x="17146" y="8028"/>
                  </a:cubicBezTo>
                  <a:cubicBezTo>
                    <a:pt x="17139" y="8028"/>
                    <a:pt x="17140" y="8025"/>
                    <a:pt x="17136" y="8030"/>
                  </a:cubicBezTo>
                  <a:cubicBezTo>
                    <a:pt x="17121" y="8042"/>
                    <a:pt x="17114" y="8091"/>
                    <a:pt x="17108" y="8120"/>
                  </a:cubicBezTo>
                  <a:cubicBezTo>
                    <a:pt x="17111" y="8134"/>
                    <a:pt x="17114" y="8148"/>
                    <a:pt x="17117" y="8161"/>
                  </a:cubicBezTo>
                  <a:cubicBezTo>
                    <a:pt x="17134" y="8198"/>
                    <a:pt x="17177" y="8180"/>
                    <a:pt x="17198" y="8208"/>
                  </a:cubicBezTo>
                  <a:cubicBezTo>
                    <a:pt x="17197" y="8258"/>
                    <a:pt x="17191" y="8292"/>
                    <a:pt x="17202" y="8326"/>
                  </a:cubicBezTo>
                  <a:cubicBezTo>
                    <a:pt x="17216" y="8327"/>
                    <a:pt x="17229" y="8332"/>
                    <a:pt x="17241" y="8324"/>
                  </a:cubicBezTo>
                  <a:cubicBezTo>
                    <a:pt x="17263" y="8308"/>
                    <a:pt x="17278" y="8222"/>
                    <a:pt x="17311" y="8239"/>
                  </a:cubicBezTo>
                  <a:cubicBezTo>
                    <a:pt x="17329" y="8246"/>
                    <a:pt x="17335" y="8284"/>
                    <a:pt x="17354" y="8290"/>
                  </a:cubicBezTo>
                  <a:cubicBezTo>
                    <a:pt x="17376" y="8298"/>
                    <a:pt x="17395" y="8282"/>
                    <a:pt x="17414" y="8298"/>
                  </a:cubicBezTo>
                  <a:cubicBezTo>
                    <a:pt x="17410" y="8320"/>
                    <a:pt x="17407" y="8339"/>
                    <a:pt x="17407" y="8372"/>
                  </a:cubicBezTo>
                  <a:cubicBezTo>
                    <a:pt x="17369" y="8357"/>
                    <a:pt x="17324" y="8372"/>
                    <a:pt x="17300" y="8422"/>
                  </a:cubicBezTo>
                  <a:cubicBezTo>
                    <a:pt x="17299" y="8437"/>
                    <a:pt x="17298" y="8453"/>
                    <a:pt x="17297" y="8468"/>
                  </a:cubicBezTo>
                  <a:cubicBezTo>
                    <a:pt x="17292" y="8470"/>
                    <a:pt x="17288" y="8473"/>
                    <a:pt x="17283" y="8476"/>
                  </a:cubicBezTo>
                  <a:cubicBezTo>
                    <a:pt x="17280" y="8466"/>
                    <a:pt x="17277" y="8457"/>
                    <a:pt x="17275" y="8447"/>
                  </a:cubicBezTo>
                  <a:cubicBezTo>
                    <a:pt x="17270" y="8450"/>
                    <a:pt x="17266" y="8453"/>
                    <a:pt x="17261" y="8455"/>
                  </a:cubicBezTo>
                  <a:cubicBezTo>
                    <a:pt x="17278" y="8550"/>
                    <a:pt x="17203" y="8552"/>
                    <a:pt x="17207" y="8648"/>
                  </a:cubicBezTo>
                  <a:cubicBezTo>
                    <a:pt x="17232" y="8663"/>
                    <a:pt x="17268" y="8713"/>
                    <a:pt x="17277" y="8756"/>
                  </a:cubicBezTo>
                  <a:cubicBezTo>
                    <a:pt x="17281" y="8782"/>
                    <a:pt x="17284" y="8808"/>
                    <a:pt x="17288" y="8834"/>
                  </a:cubicBezTo>
                  <a:cubicBezTo>
                    <a:pt x="17295" y="8846"/>
                    <a:pt x="17301" y="8860"/>
                    <a:pt x="17308" y="8872"/>
                  </a:cubicBezTo>
                  <a:cubicBezTo>
                    <a:pt x="17313" y="8894"/>
                    <a:pt x="17305" y="8922"/>
                    <a:pt x="17311" y="8939"/>
                  </a:cubicBezTo>
                  <a:cubicBezTo>
                    <a:pt x="17316" y="8952"/>
                    <a:pt x="17324" y="8950"/>
                    <a:pt x="17331" y="8960"/>
                  </a:cubicBezTo>
                  <a:cubicBezTo>
                    <a:pt x="17335" y="8972"/>
                    <a:pt x="17338" y="8984"/>
                    <a:pt x="17342" y="8996"/>
                  </a:cubicBezTo>
                  <a:cubicBezTo>
                    <a:pt x="17349" y="9012"/>
                    <a:pt x="17360" y="9009"/>
                    <a:pt x="17366" y="9032"/>
                  </a:cubicBezTo>
                  <a:cubicBezTo>
                    <a:pt x="17366" y="9041"/>
                    <a:pt x="17367" y="9049"/>
                    <a:pt x="17367" y="9058"/>
                  </a:cubicBezTo>
                  <a:cubicBezTo>
                    <a:pt x="17360" y="9064"/>
                    <a:pt x="17353" y="9070"/>
                    <a:pt x="17346" y="9076"/>
                  </a:cubicBezTo>
                  <a:cubicBezTo>
                    <a:pt x="17357" y="9101"/>
                    <a:pt x="17371" y="9120"/>
                    <a:pt x="17366" y="9171"/>
                  </a:cubicBezTo>
                  <a:cubicBezTo>
                    <a:pt x="17339" y="9188"/>
                    <a:pt x="17281" y="9222"/>
                    <a:pt x="17265" y="9253"/>
                  </a:cubicBezTo>
                  <a:cubicBezTo>
                    <a:pt x="17266" y="9253"/>
                    <a:pt x="17267" y="9253"/>
                    <a:pt x="17268" y="9253"/>
                  </a:cubicBezTo>
                  <a:cubicBezTo>
                    <a:pt x="17295" y="9281"/>
                    <a:pt x="17308" y="9241"/>
                    <a:pt x="17336" y="9238"/>
                  </a:cubicBezTo>
                  <a:cubicBezTo>
                    <a:pt x="17346" y="9265"/>
                    <a:pt x="17354" y="9285"/>
                    <a:pt x="17377" y="9287"/>
                  </a:cubicBezTo>
                  <a:cubicBezTo>
                    <a:pt x="17377" y="9290"/>
                    <a:pt x="17377" y="9294"/>
                    <a:pt x="17377" y="9297"/>
                  </a:cubicBezTo>
                  <a:cubicBezTo>
                    <a:pt x="17368" y="9312"/>
                    <a:pt x="17360" y="9326"/>
                    <a:pt x="17351" y="9341"/>
                  </a:cubicBezTo>
                  <a:cubicBezTo>
                    <a:pt x="17352" y="9344"/>
                    <a:pt x="17353" y="9346"/>
                    <a:pt x="17354" y="9349"/>
                  </a:cubicBezTo>
                  <a:cubicBezTo>
                    <a:pt x="17359" y="9349"/>
                    <a:pt x="17365" y="9350"/>
                    <a:pt x="17370" y="9351"/>
                  </a:cubicBezTo>
                  <a:cubicBezTo>
                    <a:pt x="17365" y="9374"/>
                    <a:pt x="17347" y="9500"/>
                    <a:pt x="17338" y="9506"/>
                  </a:cubicBezTo>
                  <a:cubicBezTo>
                    <a:pt x="17335" y="9501"/>
                    <a:pt x="17331" y="9495"/>
                    <a:pt x="17328" y="9490"/>
                  </a:cubicBezTo>
                  <a:cubicBezTo>
                    <a:pt x="17327" y="9492"/>
                    <a:pt x="17326" y="9494"/>
                    <a:pt x="17324" y="9495"/>
                  </a:cubicBezTo>
                  <a:cubicBezTo>
                    <a:pt x="17317" y="9531"/>
                    <a:pt x="17275" y="9670"/>
                    <a:pt x="17261" y="9686"/>
                  </a:cubicBezTo>
                  <a:cubicBezTo>
                    <a:pt x="17254" y="9694"/>
                    <a:pt x="17237" y="9697"/>
                    <a:pt x="17232" y="9701"/>
                  </a:cubicBezTo>
                  <a:cubicBezTo>
                    <a:pt x="17235" y="9726"/>
                    <a:pt x="17239" y="9804"/>
                    <a:pt x="17229" y="9830"/>
                  </a:cubicBezTo>
                  <a:cubicBezTo>
                    <a:pt x="17223" y="9837"/>
                    <a:pt x="17216" y="9844"/>
                    <a:pt x="17210" y="9851"/>
                  </a:cubicBezTo>
                  <a:cubicBezTo>
                    <a:pt x="17205" y="9874"/>
                    <a:pt x="17200" y="9897"/>
                    <a:pt x="17195" y="9920"/>
                  </a:cubicBezTo>
                  <a:cubicBezTo>
                    <a:pt x="17193" y="9928"/>
                    <a:pt x="17168" y="9964"/>
                    <a:pt x="17163" y="9972"/>
                  </a:cubicBezTo>
                  <a:cubicBezTo>
                    <a:pt x="17156" y="9967"/>
                    <a:pt x="17143" y="9960"/>
                    <a:pt x="17136" y="9964"/>
                  </a:cubicBezTo>
                  <a:cubicBezTo>
                    <a:pt x="17135" y="9964"/>
                    <a:pt x="17135" y="9964"/>
                    <a:pt x="17134" y="9964"/>
                  </a:cubicBezTo>
                  <a:cubicBezTo>
                    <a:pt x="17131" y="9983"/>
                    <a:pt x="17135" y="10010"/>
                    <a:pt x="17134" y="10028"/>
                  </a:cubicBezTo>
                  <a:cubicBezTo>
                    <a:pt x="17125" y="10042"/>
                    <a:pt x="17116" y="10056"/>
                    <a:pt x="17107" y="10070"/>
                  </a:cubicBezTo>
                  <a:cubicBezTo>
                    <a:pt x="17084" y="10094"/>
                    <a:pt x="17065" y="10103"/>
                    <a:pt x="17045" y="10129"/>
                  </a:cubicBezTo>
                  <a:cubicBezTo>
                    <a:pt x="17045" y="10144"/>
                    <a:pt x="17045" y="10156"/>
                    <a:pt x="17042" y="10165"/>
                  </a:cubicBezTo>
                  <a:cubicBezTo>
                    <a:pt x="17023" y="10167"/>
                    <a:pt x="17010" y="10175"/>
                    <a:pt x="17002" y="10201"/>
                  </a:cubicBezTo>
                  <a:cubicBezTo>
                    <a:pt x="16993" y="10195"/>
                    <a:pt x="16983" y="10189"/>
                    <a:pt x="16974" y="10183"/>
                  </a:cubicBezTo>
                  <a:cubicBezTo>
                    <a:pt x="16961" y="10202"/>
                    <a:pt x="16952" y="10217"/>
                    <a:pt x="16931" y="10222"/>
                  </a:cubicBezTo>
                  <a:cubicBezTo>
                    <a:pt x="16930" y="10214"/>
                    <a:pt x="16930" y="10206"/>
                    <a:pt x="16930" y="10198"/>
                  </a:cubicBezTo>
                  <a:cubicBezTo>
                    <a:pt x="16884" y="10200"/>
                    <a:pt x="16896" y="10243"/>
                    <a:pt x="16864" y="10185"/>
                  </a:cubicBezTo>
                  <a:cubicBezTo>
                    <a:pt x="16863" y="10185"/>
                    <a:pt x="16863" y="10185"/>
                    <a:pt x="16863" y="10185"/>
                  </a:cubicBezTo>
                  <a:cubicBezTo>
                    <a:pt x="16857" y="10228"/>
                    <a:pt x="16866" y="10257"/>
                    <a:pt x="16842" y="10283"/>
                  </a:cubicBezTo>
                  <a:cubicBezTo>
                    <a:pt x="16837" y="10280"/>
                    <a:pt x="16832" y="10277"/>
                    <a:pt x="16826" y="10273"/>
                  </a:cubicBezTo>
                  <a:cubicBezTo>
                    <a:pt x="16825" y="10285"/>
                    <a:pt x="16823" y="10300"/>
                    <a:pt x="16820" y="10309"/>
                  </a:cubicBezTo>
                  <a:cubicBezTo>
                    <a:pt x="16807" y="10313"/>
                    <a:pt x="16795" y="10318"/>
                    <a:pt x="16783" y="10322"/>
                  </a:cubicBezTo>
                  <a:cubicBezTo>
                    <a:pt x="16776" y="10319"/>
                    <a:pt x="16768" y="10317"/>
                    <a:pt x="16761" y="10314"/>
                  </a:cubicBezTo>
                  <a:cubicBezTo>
                    <a:pt x="16753" y="10321"/>
                    <a:pt x="16751" y="10338"/>
                    <a:pt x="16744" y="10345"/>
                  </a:cubicBezTo>
                  <a:cubicBezTo>
                    <a:pt x="16735" y="10344"/>
                    <a:pt x="16726" y="10343"/>
                    <a:pt x="16716" y="10342"/>
                  </a:cubicBezTo>
                  <a:cubicBezTo>
                    <a:pt x="16700" y="10348"/>
                    <a:pt x="16693" y="10376"/>
                    <a:pt x="16676" y="10374"/>
                  </a:cubicBezTo>
                  <a:cubicBezTo>
                    <a:pt x="16673" y="10372"/>
                    <a:pt x="16670" y="10370"/>
                    <a:pt x="16666" y="10368"/>
                  </a:cubicBezTo>
                  <a:cubicBezTo>
                    <a:pt x="16666" y="10370"/>
                    <a:pt x="16666" y="10372"/>
                    <a:pt x="16665" y="10374"/>
                  </a:cubicBezTo>
                  <a:cubicBezTo>
                    <a:pt x="16662" y="10389"/>
                    <a:pt x="16659" y="10405"/>
                    <a:pt x="16656" y="10420"/>
                  </a:cubicBezTo>
                  <a:cubicBezTo>
                    <a:pt x="16663" y="10436"/>
                    <a:pt x="16667" y="10452"/>
                    <a:pt x="16677" y="10464"/>
                  </a:cubicBezTo>
                  <a:cubicBezTo>
                    <a:pt x="16677" y="10468"/>
                    <a:pt x="16676" y="10472"/>
                    <a:pt x="16676" y="10477"/>
                  </a:cubicBezTo>
                  <a:cubicBezTo>
                    <a:pt x="16666" y="10484"/>
                    <a:pt x="16657" y="10493"/>
                    <a:pt x="16645" y="10497"/>
                  </a:cubicBezTo>
                  <a:cubicBezTo>
                    <a:pt x="16638" y="10471"/>
                    <a:pt x="16632" y="10446"/>
                    <a:pt x="16625" y="10420"/>
                  </a:cubicBezTo>
                  <a:cubicBezTo>
                    <a:pt x="16621" y="10382"/>
                    <a:pt x="16638" y="10372"/>
                    <a:pt x="16634" y="10340"/>
                  </a:cubicBezTo>
                  <a:cubicBezTo>
                    <a:pt x="16628" y="10337"/>
                    <a:pt x="16623" y="10333"/>
                    <a:pt x="16617" y="10330"/>
                  </a:cubicBezTo>
                  <a:cubicBezTo>
                    <a:pt x="16613" y="10337"/>
                    <a:pt x="16610" y="10345"/>
                    <a:pt x="16606" y="10353"/>
                  </a:cubicBezTo>
                  <a:cubicBezTo>
                    <a:pt x="16577" y="10354"/>
                    <a:pt x="16575" y="10329"/>
                    <a:pt x="16559" y="10301"/>
                  </a:cubicBezTo>
                  <a:cubicBezTo>
                    <a:pt x="16558" y="10302"/>
                    <a:pt x="16557" y="10303"/>
                    <a:pt x="16556" y="10304"/>
                  </a:cubicBezTo>
                  <a:cubicBezTo>
                    <a:pt x="16555" y="10317"/>
                    <a:pt x="16553" y="10331"/>
                    <a:pt x="16548" y="10337"/>
                  </a:cubicBezTo>
                  <a:cubicBezTo>
                    <a:pt x="16541" y="10346"/>
                    <a:pt x="16532" y="10335"/>
                    <a:pt x="16522" y="10342"/>
                  </a:cubicBezTo>
                  <a:cubicBezTo>
                    <a:pt x="16512" y="10355"/>
                    <a:pt x="16502" y="10367"/>
                    <a:pt x="16492" y="10379"/>
                  </a:cubicBezTo>
                  <a:cubicBezTo>
                    <a:pt x="16493" y="10403"/>
                    <a:pt x="16493" y="10409"/>
                    <a:pt x="16485" y="10420"/>
                  </a:cubicBezTo>
                  <a:cubicBezTo>
                    <a:pt x="16474" y="10413"/>
                    <a:pt x="16457" y="10415"/>
                    <a:pt x="16450" y="10422"/>
                  </a:cubicBezTo>
                  <a:cubicBezTo>
                    <a:pt x="16454" y="10500"/>
                    <a:pt x="16417" y="10502"/>
                    <a:pt x="16401" y="10541"/>
                  </a:cubicBezTo>
                  <a:cubicBezTo>
                    <a:pt x="16389" y="10569"/>
                    <a:pt x="16379" y="10631"/>
                    <a:pt x="16377" y="10672"/>
                  </a:cubicBezTo>
                  <a:cubicBezTo>
                    <a:pt x="16393" y="10705"/>
                    <a:pt x="16410" y="10738"/>
                    <a:pt x="16426" y="10770"/>
                  </a:cubicBezTo>
                  <a:cubicBezTo>
                    <a:pt x="16435" y="10807"/>
                    <a:pt x="16426" y="10819"/>
                    <a:pt x="16440" y="10850"/>
                  </a:cubicBezTo>
                  <a:cubicBezTo>
                    <a:pt x="16451" y="10865"/>
                    <a:pt x="16462" y="10881"/>
                    <a:pt x="16473" y="10896"/>
                  </a:cubicBezTo>
                  <a:cubicBezTo>
                    <a:pt x="16487" y="10924"/>
                    <a:pt x="16500" y="10951"/>
                    <a:pt x="16513" y="10979"/>
                  </a:cubicBezTo>
                  <a:cubicBezTo>
                    <a:pt x="16525" y="10990"/>
                    <a:pt x="16535" y="10984"/>
                    <a:pt x="16542" y="11005"/>
                  </a:cubicBezTo>
                  <a:cubicBezTo>
                    <a:pt x="16544" y="11024"/>
                    <a:pt x="16547" y="11044"/>
                    <a:pt x="16550" y="11064"/>
                  </a:cubicBezTo>
                  <a:cubicBezTo>
                    <a:pt x="16556" y="11091"/>
                    <a:pt x="16570" y="11103"/>
                    <a:pt x="16577" y="11125"/>
                  </a:cubicBezTo>
                  <a:cubicBezTo>
                    <a:pt x="16587" y="11212"/>
                    <a:pt x="16597" y="11299"/>
                    <a:pt x="16608" y="11385"/>
                  </a:cubicBezTo>
                  <a:cubicBezTo>
                    <a:pt x="16603" y="11402"/>
                    <a:pt x="16598" y="11418"/>
                    <a:pt x="16593" y="11435"/>
                  </a:cubicBezTo>
                  <a:cubicBezTo>
                    <a:pt x="16593" y="11470"/>
                    <a:pt x="16594" y="11506"/>
                    <a:pt x="16594" y="11543"/>
                  </a:cubicBezTo>
                  <a:cubicBezTo>
                    <a:pt x="16584" y="11602"/>
                    <a:pt x="16552" y="11600"/>
                    <a:pt x="16528" y="11633"/>
                  </a:cubicBezTo>
                  <a:cubicBezTo>
                    <a:pt x="16504" y="11668"/>
                    <a:pt x="16487" y="11733"/>
                    <a:pt x="16453" y="11661"/>
                  </a:cubicBezTo>
                  <a:cubicBezTo>
                    <a:pt x="16452" y="11662"/>
                    <a:pt x="16451" y="11663"/>
                    <a:pt x="16450" y="11664"/>
                  </a:cubicBezTo>
                  <a:cubicBezTo>
                    <a:pt x="16447" y="11702"/>
                    <a:pt x="16454" y="11770"/>
                    <a:pt x="16434" y="11792"/>
                  </a:cubicBezTo>
                  <a:cubicBezTo>
                    <a:pt x="16429" y="11792"/>
                    <a:pt x="16424" y="11792"/>
                    <a:pt x="16418" y="11792"/>
                  </a:cubicBezTo>
                  <a:cubicBezTo>
                    <a:pt x="16413" y="11797"/>
                    <a:pt x="16408" y="11826"/>
                    <a:pt x="16402" y="11833"/>
                  </a:cubicBezTo>
                  <a:cubicBezTo>
                    <a:pt x="16393" y="11840"/>
                    <a:pt x="16383" y="11846"/>
                    <a:pt x="16374" y="11852"/>
                  </a:cubicBezTo>
                  <a:cubicBezTo>
                    <a:pt x="16356" y="11877"/>
                    <a:pt x="16359" y="11917"/>
                    <a:pt x="16326" y="11919"/>
                  </a:cubicBezTo>
                  <a:cubicBezTo>
                    <a:pt x="16325" y="11864"/>
                    <a:pt x="16327" y="11785"/>
                    <a:pt x="16342" y="11756"/>
                  </a:cubicBezTo>
                  <a:cubicBezTo>
                    <a:pt x="16341" y="11742"/>
                    <a:pt x="16338" y="11737"/>
                    <a:pt x="16335" y="11728"/>
                  </a:cubicBezTo>
                  <a:cubicBezTo>
                    <a:pt x="16318" y="11714"/>
                    <a:pt x="16303" y="11694"/>
                    <a:pt x="16289" y="11674"/>
                  </a:cubicBezTo>
                  <a:cubicBezTo>
                    <a:pt x="16279" y="11676"/>
                    <a:pt x="16268" y="11679"/>
                    <a:pt x="16257" y="11682"/>
                  </a:cubicBezTo>
                  <a:cubicBezTo>
                    <a:pt x="16255" y="11679"/>
                    <a:pt x="16253" y="11676"/>
                    <a:pt x="16250" y="11674"/>
                  </a:cubicBezTo>
                  <a:cubicBezTo>
                    <a:pt x="16257" y="11646"/>
                    <a:pt x="16261" y="11641"/>
                    <a:pt x="16252" y="11615"/>
                  </a:cubicBezTo>
                  <a:cubicBezTo>
                    <a:pt x="16236" y="11616"/>
                    <a:pt x="16237" y="11628"/>
                    <a:pt x="16221" y="11630"/>
                  </a:cubicBezTo>
                  <a:cubicBezTo>
                    <a:pt x="16221" y="11628"/>
                    <a:pt x="16221" y="11627"/>
                    <a:pt x="16221" y="11625"/>
                  </a:cubicBezTo>
                  <a:cubicBezTo>
                    <a:pt x="16211" y="11575"/>
                    <a:pt x="16212" y="11531"/>
                    <a:pt x="16198" y="11491"/>
                  </a:cubicBezTo>
                  <a:cubicBezTo>
                    <a:pt x="16191" y="11486"/>
                    <a:pt x="16184" y="11481"/>
                    <a:pt x="16177" y="11476"/>
                  </a:cubicBezTo>
                  <a:cubicBezTo>
                    <a:pt x="16169" y="11459"/>
                    <a:pt x="16160" y="11443"/>
                    <a:pt x="16152" y="11427"/>
                  </a:cubicBezTo>
                  <a:cubicBezTo>
                    <a:pt x="16135" y="11407"/>
                    <a:pt x="16129" y="11435"/>
                    <a:pt x="16112" y="11429"/>
                  </a:cubicBezTo>
                  <a:cubicBezTo>
                    <a:pt x="16104" y="11426"/>
                    <a:pt x="16099" y="11417"/>
                    <a:pt x="16087" y="11417"/>
                  </a:cubicBezTo>
                  <a:cubicBezTo>
                    <a:pt x="16088" y="11385"/>
                    <a:pt x="16089" y="11355"/>
                    <a:pt x="16091" y="11324"/>
                  </a:cubicBezTo>
                  <a:cubicBezTo>
                    <a:pt x="16060" y="11320"/>
                    <a:pt x="16048" y="11316"/>
                    <a:pt x="16029" y="11344"/>
                  </a:cubicBezTo>
                  <a:cubicBezTo>
                    <a:pt x="16037" y="11386"/>
                    <a:pt x="16028" y="11399"/>
                    <a:pt x="16024" y="11432"/>
                  </a:cubicBezTo>
                  <a:cubicBezTo>
                    <a:pt x="16025" y="11453"/>
                    <a:pt x="16025" y="11475"/>
                    <a:pt x="16026" y="11496"/>
                  </a:cubicBezTo>
                  <a:cubicBezTo>
                    <a:pt x="16012" y="11575"/>
                    <a:pt x="15954" y="11730"/>
                    <a:pt x="15986" y="11831"/>
                  </a:cubicBezTo>
                  <a:cubicBezTo>
                    <a:pt x="15998" y="11835"/>
                    <a:pt x="16010" y="11828"/>
                    <a:pt x="16024" y="11826"/>
                  </a:cubicBezTo>
                  <a:cubicBezTo>
                    <a:pt x="16027" y="11857"/>
                    <a:pt x="16023" y="11898"/>
                    <a:pt x="16034" y="11916"/>
                  </a:cubicBezTo>
                  <a:cubicBezTo>
                    <a:pt x="16037" y="11914"/>
                    <a:pt x="16040" y="11912"/>
                    <a:pt x="16042" y="11911"/>
                  </a:cubicBezTo>
                  <a:cubicBezTo>
                    <a:pt x="16056" y="12023"/>
                    <a:pt x="16047" y="12121"/>
                    <a:pt x="16124" y="12114"/>
                  </a:cubicBezTo>
                  <a:cubicBezTo>
                    <a:pt x="16135" y="12141"/>
                    <a:pt x="16144" y="12177"/>
                    <a:pt x="16159" y="12194"/>
                  </a:cubicBezTo>
                  <a:cubicBezTo>
                    <a:pt x="16165" y="12197"/>
                    <a:pt x="16171" y="12199"/>
                    <a:pt x="16177" y="12202"/>
                  </a:cubicBezTo>
                  <a:cubicBezTo>
                    <a:pt x="16190" y="12236"/>
                    <a:pt x="16204" y="12270"/>
                    <a:pt x="16218" y="12305"/>
                  </a:cubicBezTo>
                  <a:cubicBezTo>
                    <a:pt x="16226" y="12320"/>
                    <a:pt x="16233" y="12336"/>
                    <a:pt x="16240" y="12351"/>
                  </a:cubicBezTo>
                  <a:cubicBezTo>
                    <a:pt x="16239" y="12428"/>
                    <a:pt x="16239" y="12504"/>
                    <a:pt x="16238" y="12580"/>
                  </a:cubicBezTo>
                  <a:cubicBezTo>
                    <a:pt x="16242" y="12616"/>
                    <a:pt x="16258" y="12629"/>
                    <a:pt x="16267" y="12655"/>
                  </a:cubicBezTo>
                  <a:cubicBezTo>
                    <a:pt x="16275" y="12689"/>
                    <a:pt x="16284" y="12724"/>
                    <a:pt x="16292" y="12758"/>
                  </a:cubicBezTo>
                  <a:cubicBezTo>
                    <a:pt x="16275" y="12758"/>
                    <a:pt x="16257" y="12758"/>
                    <a:pt x="16240" y="12758"/>
                  </a:cubicBezTo>
                  <a:cubicBezTo>
                    <a:pt x="16215" y="12723"/>
                    <a:pt x="16190" y="12687"/>
                    <a:pt x="16163" y="12655"/>
                  </a:cubicBezTo>
                  <a:cubicBezTo>
                    <a:pt x="16149" y="12639"/>
                    <a:pt x="16135" y="12623"/>
                    <a:pt x="16120" y="12606"/>
                  </a:cubicBezTo>
                  <a:cubicBezTo>
                    <a:pt x="16109" y="12581"/>
                    <a:pt x="16110" y="12529"/>
                    <a:pt x="16100" y="12503"/>
                  </a:cubicBezTo>
                  <a:cubicBezTo>
                    <a:pt x="16092" y="12489"/>
                    <a:pt x="16083" y="12476"/>
                    <a:pt x="16075" y="12462"/>
                  </a:cubicBezTo>
                  <a:cubicBezTo>
                    <a:pt x="16067" y="12437"/>
                    <a:pt x="16074" y="12413"/>
                    <a:pt x="16072" y="12385"/>
                  </a:cubicBezTo>
                  <a:cubicBezTo>
                    <a:pt x="16067" y="12366"/>
                    <a:pt x="16061" y="12347"/>
                    <a:pt x="16056" y="12328"/>
                  </a:cubicBezTo>
                  <a:cubicBezTo>
                    <a:pt x="16045" y="12269"/>
                    <a:pt x="16043" y="12204"/>
                    <a:pt x="16046" y="12148"/>
                  </a:cubicBezTo>
                  <a:cubicBezTo>
                    <a:pt x="16046" y="12146"/>
                    <a:pt x="16045" y="12144"/>
                    <a:pt x="16044" y="12143"/>
                  </a:cubicBezTo>
                  <a:cubicBezTo>
                    <a:pt x="16035" y="12152"/>
                    <a:pt x="16025" y="12157"/>
                    <a:pt x="16018" y="12140"/>
                  </a:cubicBezTo>
                  <a:cubicBezTo>
                    <a:pt x="16016" y="12137"/>
                    <a:pt x="16014" y="12135"/>
                    <a:pt x="16012" y="12132"/>
                  </a:cubicBezTo>
                  <a:cubicBezTo>
                    <a:pt x="16012" y="12092"/>
                    <a:pt x="16010" y="12075"/>
                    <a:pt x="16001" y="12053"/>
                  </a:cubicBezTo>
                  <a:cubicBezTo>
                    <a:pt x="15995" y="12056"/>
                    <a:pt x="15992" y="12056"/>
                    <a:pt x="15987" y="12053"/>
                  </a:cubicBezTo>
                  <a:cubicBezTo>
                    <a:pt x="15978" y="11997"/>
                    <a:pt x="15961" y="11979"/>
                    <a:pt x="15943" y="11942"/>
                  </a:cubicBezTo>
                  <a:cubicBezTo>
                    <a:pt x="15938" y="11946"/>
                    <a:pt x="15932" y="11950"/>
                    <a:pt x="15927" y="11954"/>
                  </a:cubicBezTo>
                  <a:cubicBezTo>
                    <a:pt x="15914" y="11884"/>
                    <a:pt x="15935" y="11791"/>
                    <a:pt x="15948" y="11725"/>
                  </a:cubicBezTo>
                  <a:cubicBezTo>
                    <a:pt x="15945" y="11720"/>
                    <a:pt x="15941" y="11715"/>
                    <a:pt x="15938" y="11710"/>
                  </a:cubicBezTo>
                  <a:cubicBezTo>
                    <a:pt x="15931" y="11680"/>
                    <a:pt x="15955" y="11575"/>
                    <a:pt x="15962" y="11543"/>
                  </a:cubicBezTo>
                  <a:cubicBezTo>
                    <a:pt x="15955" y="11543"/>
                    <a:pt x="15951" y="11541"/>
                    <a:pt x="15947" y="11538"/>
                  </a:cubicBezTo>
                  <a:cubicBezTo>
                    <a:pt x="15948" y="11480"/>
                    <a:pt x="15953" y="11421"/>
                    <a:pt x="15942" y="11362"/>
                  </a:cubicBezTo>
                  <a:cubicBezTo>
                    <a:pt x="15931" y="11305"/>
                    <a:pt x="15909" y="11246"/>
                    <a:pt x="15899" y="11179"/>
                  </a:cubicBezTo>
                  <a:cubicBezTo>
                    <a:pt x="15893" y="11107"/>
                    <a:pt x="15888" y="11034"/>
                    <a:pt x="15883" y="10961"/>
                  </a:cubicBezTo>
                  <a:cubicBezTo>
                    <a:pt x="15860" y="10948"/>
                    <a:pt x="15859" y="10878"/>
                    <a:pt x="15841" y="10853"/>
                  </a:cubicBezTo>
                  <a:cubicBezTo>
                    <a:pt x="15839" y="10853"/>
                    <a:pt x="15837" y="10853"/>
                    <a:pt x="15836" y="10853"/>
                  </a:cubicBezTo>
                  <a:cubicBezTo>
                    <a:pt x="15829" y="10979"/>
                    <a:pt x="15810" y="10938"/>
                    <a:pt x="15771" y="10992"/>
                  </a:cubicBezTo>
                  <a:cubicBezTo>
                    <a:pt x="15759" y="11008"/>
                    <a:pt x="15756" y="11070"/>
                    <a:pt x="15739" y="11040"/>
                  </a:cubicBezTo>
                  <a:cubicBezTo>
                    <a:pt x="15739" y="11033"/>
                    <a:pt x="15739" y="11025"/>
                    <a:pt x="15739" y="11017"/>
                  </a:cubicBezTo>
                  <a:cubicBezTo>
                    <a:pt x="15728" y="11019"/>
                    <a:pt x="15728" y="11026"/>
                    <a:pt x="15722" y="11035"/>
                  </a:cubicBezTo>
                  <a:cubicBezTo>
                    <a:pt x="15720" y="11035"/>
                    <a:pt x="15718" y="11035"/>
                    <a:pt x="15716" y="11035"/>
                  </a:cubicBezTo>
                  <a:cubicBezTo>
                    <a:pt x="15714" y="11031"/>
                    <a:pt x="15712" y="11027"/>
                    <a:pt x="15709" y="11022"/>
                  </a:cubicBezTo>
                  <a:cubicBezTo>
                    <a:pt x="15711" y="11012"/>
                    <a:pt x="15712" y="11002"/>
                    <a:pt x="15714" y="10992"/>
                  </a:cubicBezTo>
                  <a:cubicBezTo>
                    <a:pt x="15697" y="10996"/>
                    <a:pt x="15691" y="11007"/>
                    <a:pt x="15681" y="11022"/>
                  </a:cubicBezTo>
                  <a:cubicBezTo>
                    <a:pt x="15678" y="11018"/>
                    <a:pt x="15675" y="11014"/>
                    <a:pt x="15672" y="11010"/>
                  </a:cubicBezTo>
                  <a:cubicBezTo>
                    <a:pt x="15673" y="10952"/>
                    <a:pt x="15690" y="10915"/>
                    <a:pt x="15693" y="10863"/>
                  </a:cubicBezTo>
                  <a:cubicBezTo>
                    <a:pt x="15699" y="10775"/>
                    <a:pt x="15679" y="10680"/>
                    <a:pt x="15663" y="10628"/>
                  </a:cubicBezTo>
                  <a:cubicBezTo>
                    <a:pt x="15662" y="10629"/>
                    <a:pt x="15661" y="10630"/>
                    <a:pt x="15660" y="10631"/>
                  </a:cubicBezTo>
                  <a:cubicBezTo>
                    <a:pt x="15658" y="10639"/>
                    <a:pt x="15655" y="10646"/>
                    <a:pt x="15653" y="10654"/>
                  </a:cubicBezTo>
                  <a:cubicBezTo>
                    <a:pt x="15644" y="10647"/>
                    <a:pt x="15636" y="10638"/>
                    <a:pt x="15630" y="10626"/>
                  </a:cubicBezTo>
                  <a:cubicBezTo>
                    <a:pt x="15637" y="10623"/>
                    <a:pt x="15645" y="10621"/>
                    <a:pt x="15652" y="10618"/>
                  </a:cubicBezTo>
                  <a:cubicBezTo>
                    <a:pt x="15652" y="10617"/>
                    <a:pt x="15652" y="10616"/>
                    <a:pt x="15652" y="10616"/>
                  </a:cubicBezTo>
                  <a:cubicBezTo>
                    <a:pt x="15646" y="10582"/>
                    <a:pt x="15638" y="10538"/>
                    <a:pt x="15624" y="10523"/>
                  </a:cubicBezTo>
                  <a:cubicBezTo>
                    <a:pt x="15614" y="10513"/>
                    <a:pt x="15608" y="10527"/>
                    <a:pt x="15597" y="10513"/>
                  </a:cubicBezTo>
                  <a:cubicBezTo>
                    <a:pt x="15597" y="10501"/>
                    <a:pt x="15597" y="10490"/>
                    <a:pt x="15597" y="10479"/>
                  </a:cubicBezTo>
                  <a:cubicBezTo>
                    <a:pt x="15592" y="10475"/>
                    <a:pt x="15585" y="10479"/>
                    <a:pt x="15581" y="10477"/>
                  </a:cubicBezTo>
                  <a:cubicBezTo>
                    <a:pt x="15530" y="10450"/>
                    <a:pt x="15541" y="10247"/>
                    <a:pt x="15504" y="10191"/>
                  </a:cubicBezTo>
                  <a:cubicBezTo>
                    <a:pt x="15494" y="10200"/>
                    <a:pt x="15488" y="10208"/>
                    <a:pt x="15473" y="10209"/>
                  </a:cubicBezTo>
                  <a:cubicBezTo>
                    <a:pt x="15467" y="10192"/>
                    <a:pt x="15460" y="10174"/>
                    <a:pt x="15453" y="10157"/>
                  </a:cubicBezTo>
                  <a:cubicBezTo>
                    <a:pt x="15452" y="10159"/>
                    <a:pt x="15451" y="10161"/>
                    <a:pt x="15450" y="10162"/>
                  </a:cubicBezTo>
                  <a:cubicBezTo>
                    <a:pt x="15447" y="10169"/>
                    <a:pt x="15447" y="10182"/>
                    <a:pt x="15448" y="10196"/>
                  </a:cubicBezTo>
                  <a:cubicBezTo>
                    <a:pt x="15454" y="10218"/>
                    <a:pt x="15459" y="10242"/>
                    <a:pt x="15455" y="10270"/>
                  </a:cubicBezTo>
                  <a:cubicBezTo>
                    <a:pt x="15440" y="10278"/>
                    <a:pt x="15438" y="10281"/>
                    <a:pt x="15434" y="10309"/>
                  </a:cubicBezTo>
                  <a:cubicBezTo>
                    <a:pt x="15431" y="10309"/>
                    <a:pt x="15428" y="10309"/>
                    <a:pt x="15425" y="10309"/>
                  </a:cubicBezTo>
                  <a:cubicBezTo>
                    <a:pt x="15421" y="10294"/>
                    <a:pt x="15416" y="10278"/>
                    <a:pt x="15412" y="10263"/>
                  </a:cubicBezTo>
                  <a:cubicBezTo>
                    <a:pt x="15411" y="10264"/>
                    <a:pt x="15410" y="10264"/>
                    <a:pt x="15409" y="10265"/>
                  </a:cubicBezTo>
                  <a:cubicBezTo>
                    <a:pt x="15408" y="10288"/>
                    <a:pt x="15404" y="10301"/>
                    <a:pt x="15398" y="10314"/>
                  </a:cubicBezTo>
                  <a:cubicBezTo>
                    <a:pt x="15395" y="10314"/>
                    <a:pt x="15393" y="10314"/>
                    <a:pt x="15390" y="10314"/>
                  </a:cubicBezTo>
                  <a:cubicBezTo>
                    <a:pt x="15388" y="10306"/>
                    <a:pt x="15386" y="10297"/>
                    <a:pt x="15385" y="10288"/>
                  </a:cubicBezTo>
                  <a:cubicBezTo>
                    <a:pt x="15383" y="10291"/>
                    <a:pt x="15381" y="10294"/>
                    <a:pt x="15379" y="10296"/>
                  </a:cubicBezTo>
                  <a:cubicBezTo>
                    <a:pt x="15377" y="10305"/>
                    <a:pt x="15374" y="10313"/>
                    <a:pt x="15371" y="10322"/>
                  </a:cubicBezTo>
                  <a:cubicBezTo>
                    <a:pt x="15367" y="10318"/>
                    <a:pt x="15363" y="10313"/>
                    <a:pt x="15359" y="10309"/>
                  </a:cubicBezTo>
                  <a:cubicBezTo>
                    <a:pt x="15358" y="10320"/>
                    <a:pt x="15357" y="10325"/>
                    <a:pt x="15358" y="10337"/>
                  </a:cubicBezTo>
                  <a:cubicBezTo>
                    <a:pt x="15352" y="10337"/>
                    <a:pt x="15345" y="10337"/>
                    <a:pt x="15339" y="10337"/>
                  </a:cubicBezTo>
                  <a:cubicBezTo>
                    <a:pt x="15337" y="10320"/>
                    <a:pt x="15336" y="10302"/>
                    <a:pt x="15328" y="10294"/>
                  </a:cubicBezTo>
                  <a:cubicBezTo>
                    <a:pt x="15328" y="10295"/>
                    <a:pt x="15327" y="10297"/>
                    <a:pt x="15327" y="10299"/>
                  </a:cubicBezTo>
                  <a:cubicBezTo>
                    <a:pt x="15323" y="10311"/>
                    <a:pt x="15320" y="10323"/>
                    <a:pt x="15316" y="10335"/>
                  </a:cubicBezTo>
                  <a:cubicBezTo>
                    <a:pt x="15314" y="10333"/>
                    <a:pt x="15311" y="10331"/>
                    <a:pt x="15308" y="10330"/>
                  </a:cubicBezTo>
                  <a:cubicBezTo>
                    <a:pt x="15307" y="10312"/>
                    <a:pt x="15302" y="10298"/>
                    <a:pt x="15296" y="10288"/>
                  </a:cubicBezTo>
                  <a:cubicBezTo>
                    <a:pt x="15289" y="10302"/>
                    <a:pt x="15283" y="10316"/>
                    <a:pt x="15276" y="10330"/>
                  </a:cubicBezTo>
                  <a:cubicBezTo>
                    <a:pt x="15257" y="10353"/>
                    <a:pt x="15234" y="10357"/>
                    <a:pt x="15220" y="10386"/>
                  </a:cubicBezTo>
                  <a:cubicBezTo>
                    <a:pt x="15222" y="10405"/>
                    <a:pt x="15225" y="10422"/>
                    <a:pt x="15228" y="10441"/>
                  </a:cubicBezTo>
                  <a:cubicBezTo>
                    <a:pt x="15211" y="10478"/>
                    <a:pt x="15202" y="10524"/>
                    <a:pt x="15179" y="10551"/>
                  </a:cubicBezTo>
                  <a:cubicBezTo>
                    <a:pt x="15161" y="10573"/>
                    <a:pt x="15134" y="10568"/>
                    <a:pt x="15117" y="10590"/>
                  </a:cubicBezTo>
                  <a:cubicBezTo>
                    <a:pt x="15097" y="10638"/>
                    <a:pt x="15076" y="10686"/>
                    <a:pt x="15056" y="10734"/>
                  </a:cubicBezTo>
                  <a:cubicBezTo>
                    <a:pt x="15048" y="10747"/>
                    <a:pt x="15039" y="10748"/>
                    <a:pt x="15029" y="10760"/>
                  </a:cubicBezTo>
                  <a:cubicBezTo>
                    <a:pt x="15015" y="10777"/>
                    <a:pt x="15007" y="10816"/>
                    <a:pt x="14991" y="10834"/>
                  </a:cubicBezTo>
                  <a:cubicBezTo>
                    <a:pt x="14978" y="10847"/>
                    <a:pt x="14965" y="10860"/>
                    <a:pt x="14951" y="10873"/>
                  </a:cubicBezTo>
                  <a:cubicBezTo>
                    <a:pt x="14938" y="10893"/>
                    <a:pt x="14942" y="10942"/>
                    <a:pt x="14928" y="10961"/>
                  </a:cubicBezTo>
                  <a:cubicBezTo>
                    <a:pt x="14916" y="10977"/>
                    <a:pt x="14892" y="10968"/>
                    <a:pt x="14880" y="10981"/>
                  </a:cubicBezTo>
                  <a:cubicBezTo>
                    <a:pt x="14876" y="11005"/>
                    <a:pt x="14870" y="11036"/>
                    <a:pt x="14860" y="11048"/>
                  </a:cubicBezTo>
                  <a:cubicBezTo>
                    <a:pt x="14845" y="11031"/>
                    <a:pt x="14832" y="11037"/>
                    <a:pt x="14820" y="11056"/>
                  </a:cubicBezTo>
                  <a:cubicBezTo>
                    <a:pt x="14815" y="11075"/>
                    <a:pt x="14811" y="11094"/>
                    <a:pt x="14806" y="11113"/>
                  </a:cubicBezTo>
                  <a:cubicBezTo>
                    <a:pt x="14799" y="11175"/>
                    <a:pt x="14818" y="11238"/>
                    <a:pt x="14806" y="11296"/>
                  </a:cubicBezTo>
                  <a:cubicBezTo>
                    <a:pt x="14844" y="11375"/>
                    <a:pt x="14789" y="11475"/>
                    <a:pt x="14783" y="11561"/>
                  </a:cubicBezTo>
                  <a:cubicBezTo>
                    <a:pt x="14780" y="11607"/>
                    <a:pt x="14792" y="11660"/>
                    <a:pt x="14787" y="11707"/>
                  </a:cubicBezTo>
                  <a:cubicBezTo>
                    <a:pt x="14774" y="11706"/>
                    <a:pt x="14759" y="11706"/>
                    <a:pt x="14751" y="11715"/>
                  </a:cubicBezTo>
                  <a:cubicBezTo>
                    <a:pt x="14746" y="11744"/>
                    <a:pt x="14741" y="11774"/>
                    <a:pt x="14735" y="11803"/>
                  </a:cubicBezTo>
                  <a:cubicBezTo>
                    <a:pt x="14740" y="11809"/>
                    <a:pt x="14745" y="11815"/>
                    <a:pt x="14747" y="11826"/>
                  </a:cubicBezTo>
                  <a:cubicBezTo>
                    <a:pt x="14730" y="11837"/>
                    <a:pt x="14712" y="11848"/>
                    <a:pt x="14695" y="11859"/>
                  </a:cubicBezTo>
                  <a:cubicBezTo>
                    <a:pt x="14687" y="11876"/>
                    <a:pt x="14692" y="11897"/>
                    <a:pt x="14687" y="11919"/>
                  </a:cubicBezTo>
                  <a:cubicBezTo>
                    <a:pt x="14681" y="11944"/>
                    <a:pt x="14653" y="11969"/>
                    <a:pt x="14634" y="11970"/>
                  </a:cubicBezTo>
                  <a:cubicBezTo>
                    <a:pt x="14622" y="11944"/>
                    <a:pt x="14609" y="11919"/>
                    <a:pt x="14597" y="11893"/>
                  </a:cubicBezTo>
                  <a:cubicBezTo>
                    <a:pt x="14590" y="11847"/>
                    <a:pt x="14583" y="11802"/>
                    <a:pt x="14577" y="11756"/>
                  </a:cubicBezTo>
                  <a:cubicBezTo>
                    <a:pt x="14561" y="11690"/>
                    <a:pt x="14545" y="11624"/>
                    <a:pt x="14530" y="11558"/>
                  </a:cubicBezTo>
                  <a:cubicBezTo>
                    <a:pt x="14522" y="11536"/>
                    <a:pt x="14514" y="11513"/>
                    <a:pt x="14506" y="11491"/>
                  </a:cubicBezTo>
                  <a:cubicBezTo>
                    <a:pt x="14501" y="11459"/>
                    <a:pt x="14497" y="11427"/>
                    <a:pt x="14492" y="11396"/>
                  </a:cubicBezTo>
                  <a:cubicBezTo>
                    <a:pt x="14482" y="11332"/>
                    <a:pt x="14471" y="11269"/>
                    <a:pt x="14457" y="11210"/>
                  </a:cubicBezTo>
                  <a:cubicBezTo>
                    <a:pt x="14437" y="11125"/>
                    <a:pt x="14407" y="11047"/>
                    <a:pt x="14393" y="10945"/>
                  </a:cubicBezTo>
                  <a:cubicBezTo>
                    <a:pt x="14386" y="10862"/>
                    <a:pt x="14379" y="10779"/>
                    <a:pt x="14371" y="10695"/>
                  </a:cubicBezTo>
                  <a:cubicBezTo>
                    <a:pt x="14365" y="10636"/>
                    <a:pt x="14360" y="10577"/>
                    <a:pt x="14354" y="10518"/>
                  </a:cubicBezTo>
                  <a:cubicBezTo>
                    <a:pt x="14355" y="10486"/>
                    <a:pt x="14372" y="10466"/>
                    <a:pt x="14375" y="10441"/>
                  </a:cubicBezTo>
                  <a:cubicBezTo>
                    <a:pt x="14378" y="10416"/>
                    <a:pt x="14357" y="10400"/>
                    <a:pt x="14354" y="10381"/>
                  </a:cubicBezTo>
                  <a:cubicBezTo>
                    <a:pt x="14348" y="10349"/>
                    <a:pt x="14347" y="10295"/>
                    <a:pt x="14351" y="10265"/>
                  </a:cubicBezTo>
                  <a:cubicBezTo>
                    <a:pt x="14339" y="10264"/>
                    <a:pt x="14328" y="10265"/>
                    <a:pt x="14322" y="10273"/>
                  </a:cubicBezTo>
                  <a:cubicBezTo>
                    <a:pt x="14320" y="10285"/>
                    <a:pt x="14318" y="10297"/>
                    <a:pt x="14316" y="10309"/>
                  </a:cubicBezTo>
                  <a:cubicBezTo>
                    <a:pt x="14344" y="10379"/>
                    <a:pt x="14293" y="10411"/>
                    <a:pt x="14263" y="10430"/>
                  </a:cubicBezTo>
                  <a:cubicBezTo>
                    <a:pt x="14254" y="10436"/>
                    <a:pt x="14246" y="10442"/>
                    <a:pt x="14237" y="10448"/>
                  </a:cubicBezTo>
                  <a:cubicBezTo>
                    <a:pt x="14208" y="10445"/>
                    <a:pt x="14127" y="10288"/>
                    <a:pt x="14116" y="10242"/>
                  </a:cubicBezTo>
                  <a:cubicBezTo>
                    <a:pt x="14117" y="10242"/>
                    <a:pt x="14118" y="10242"/>
                    <a:pt x="14119" y="10242"/>
                  </a:cubicBezTo>
                  <a:cubicBezTo>
                    <a:pt x="14152" y="10221"/>
                    <a:pt x="14167" y="10270"/>
                    <a:pt x="14197" y="10211"/>
                  </a:cubicBezTo>
                  <a:cubicBezTo>
                    <a:pt x="14203" y="10198"/>
                    <a:pt x="14208" y="10193"/>
                    <a:pt x="14208" y="10173"/>
                  </a:cubicBezTo>
                  <a:cubicBezTo>
                    <a:pt x="14162" y="10204"/>
                    <a:pt x="14103" y="10161"/>
                    <a:pt x="14081" y="10111"/>
                  </a:cubicBezTo>
                  <a:cubicBezTo>
                    <a:pt x="14075" y="10094"/>
                    <a:pt x="14069" y="10076"/>
                    <a:pt x="14063" y="10059"/>
                  </a:cubicBezTo>
                  <a:cubicBezTo>
                    <a:pt x="14046" y="10041"/>
                    <a:pt x="14033" y="10056"/>
                    <a:pt x="14022" y="10028"/>
                  </a:cubicBezTo>
                  <a:cubicBezTo>
                    <a:pt x="14017" y="10001"/>
                    <a:pt x="14012" y="9974"/>
                    <a:pt x="14008" y="9946"/>
                  </a:cubicBezTo>
                  <a:cubicBezTo>
                    <a:pt x="13998" y="9942"/>
                    <a:pt x="13988" y="9937"/>
                    <a:pt x="13978" y="9933"/>
                  </a:cubicBezTo>
                  <a:cubicBezTo>
                    <a:pt x="13979" y="9884"/>
                    <a:pt x="13979" y="9864"/>
                    <a:pt x="13963" y="9843"/>
                  </a:cubicBezTo>
                  <a:cubicBezTo>
                    <a:pt x="13934" y="9846"/>
                    <a:pt x="13835" y="9921"/>
                    <a:pt x="13818" y="9853"/>
                  </a:cubicBezTo>
                  <a:cubicBezTo>
                    <a:pt x="13799" y="9858"/>
                    <a:pt x="13790" y="9873"/>
                    <a:pt x="13778" y="9882"/>
                  </a:cubicBezTo>
                  <a:cubicBezTo>
                    <a:pt x="13758" y="9882"/>
                    <a:pt x="13738" y="9882"/>
                    <a:pt x="13718" y="9882"/>
                  </a:cubicBezTo>
                  <a:cubicBezTo>
                    <a:pt x="13696" y="9889"/>
                    <a:pt x="13670" y="9908"/>
                    <a:pt x="13643" y="9900"/>
                  </a:cubicBezTo>
                  <a:cubicBezTo>
                    <a:pt x="13622" y="9893"/>
                    <a:pt x="13613" y="9874"/>
                    <a:pt x="13597" y="9866"/>
                  </a:cubicBezTo>
                  <a:cubicBezTo>
                    <a:pt x="13567" y="9865"/>
                    <a:pt x="13537" y="9864"/>
                    <a:pt x="13507" y="9864"/>
                  </a:cubicBezTo>
                  <a:cubicBezTo>
                    <a:pt x="13502" y="9854"/>
                    <a:pt x="13496" y="9845"/>
                    <a:pt x="13491" y="9835"/>
                  </a:cubicBezTo>
                  <a:cubicBezTo>
                    <a:pt x="13473" y="9835"/>
                    <a:pt x="13455" y="9835"/>
                    <a:pt x="13437" y="9835"/>
                  </a:cubicBezTo>
                  <a:cubicBezTo>
                    <a:pt x="13427" y="9827"/>
                    <a:pt x="13413" y="9809"/>
                    <a:pt x="13398" y="9804"/>
                  </a:cubicBezTo>
                  <a:cubicBezTo>
                    <a:pt x="13398" y="9765"/>
                    <a:pt x="13383" y="9747"/>
                    <a:pt x="13378" y="9719"/>
                  </a:cubicBezTo>
                  <a:cubicBezTo>
                    <a:pt x="13373" y="9695"/>
                    <a:pt x="13374" y="9673"/>
                    <a:pt x="13371" y="9655"/>
                  </a:cubicBezTo>
                  <a:cubicBezTo>
                    <a:pt x="13361" y="9654"/>
                    <a:pt x="13363" y="9645"/>
                    <a:pt x="13353" y="9640"/>
                  </a:cubicBezTo>
                  <a:cubicBezTo>
                    <a:pt x="13327" y="9627"/>
                    <a:pt x="13305" y="9644"/>
                    <a:pt x="13284" y="9658"/>
                  </a:cubicBezTo>
                  <a:cubicBezTo>
                    <a:pt x="13282" y="9678"/>
                    <a:pt x="13252" y="9712"/>
                    <a:pt x="13242" y="9727"/>
                  </a:cubicBezTo>
                  <a:cubicBezTo>
                    <a:pt x="13224" y="9723"/>
                    <a:pt x="13216" y="9698"/>
                    <a:pt x="13201" y="9688"/>
                  </a:cubicBezTo>
                  <a:cubicBezTo>
                    <a:pt x="13174" y="9672"/>
                    <a:pt x="13152" y="9673"/>
                    <a:pt x="13130" y="9647"/>
                  </a:cubicBezTo>
                  <a:cubicBezTo>
                    <a:pt x="13120" y="9624"/>
                    <a:pt x="13110" y="9601"/>
                    <a:pt x="13100" y="9578"/>
                  </a:cubicBezTo>
                  <a:cubicBezTo>
                    <a:pt x="13081" y="9552"/>
                    <a:pt x="13048" y="9555"/>
                    <a:pt x="13035" y="9519"/>
                  </a:cubicBezTo>
                  <a:cubicBezTo>
                    <a:pt x="13023" y="9487"/>
                    <a:pt x="13001" y="9415"/>
                    <a:pt x="12994" y="9382"/>
                  </a:cubicBezTo>
                  <a:cubicBezTo>
                    <a:pt x="12994" y="9368"/>
                    <a:pt x="12994" y="9355"/>
                    <a:pt x="12994" y="9341"/>
                  </a:cubicBezTo>
                  <a:cubicBezTo>
                    <a:pt x="12988" y="9314"/>
                    <a:pt x="12967" y="9284"/>
                    <a:pt x="12958" y="9256"/>
                  </a:cubicBezTo>
                  <a:cubicBezTo>
                    <a:pt x="12942" y="9268"/>
                    <a:pt x="12915" y="9272"/>
                    <a:pt x="12907" y="9243"/>
                  </a:cubicBezTo>
                  <a:cubicBezTo>
                    <a:pt x="12903" y="9234"/>
                    <a:pt x="12903" y="9221"/>
                    <a:pt x="12903" y="9204"/>
                  </a:cubicBezTo>
                  <a:cubicBezTo>
                    <a:pt x="12902" y="9204"/>
                    <a:pt x="12900" y="9204"/>
                    <a:pt x="12899" y="9204"/>
                  </a:cubicBezTo>
                  <a:cubicBezTo>
                    <a:pt x="12882" y="9218"/>
                    <a:pt x="12884" y="9244"/>
                    <a:pt x="12872" y="9266"/>
                  </a:cubicBezTo>
                  <a:cubicBezTo>
                    <a:pt x="12858" y="9265"/>
                    <a:pt x="12828" y="9268"/>
                    <a:pt x="12822" y="9282"/>
                  </a:cubicBezTo>
                  <a:cubicBezTo>
                    <a:pt x="12824" y="9298"/>
                    <a:pt x="12826" y="9314"/>
                    <a:pt x="12828" y="9330"/>
                  </a:cubicBezTo>
                  <a:cubicBezTo>
                    <a:pt x="12825" y="9330"/>
                    <a:pt x="12821" y="9330"/>
                    <a:pt x="12818" y="9330"/>
                  </a:cubicBezTo>
                  <a:cubicBezTo>
                    <a:pt x="12814" y="9341"/>
                    <a:pt x="12809" y="9351"/>
                    <a:pt x="12805" y="9362"/>
                  </a:cubicBezTo>
                  <a:cubicBezTo>
                    <a:pt x="12808" y="9364"/>
                    <a:pt x="12810" y="9367"/>
                    <a:pt x="12813" y="9369"/>
                  </a:cubicBezTo>
                  <a:cubicBezTo>
                    <a:pt x="12821" y="9366"/>
                    <a:pt x="12828" y="9362"/>
                    <a:pt x="12836" y="9359"/>
                  </a:cubicBezTo>
                  <a:cubicBezTo>
                    <a:pt x="12846" y="9439"/>
                    <a:pt x="12865" y="9508"/>
                    <a:pt x="12880" y="9583"/>
                  </a:cubicBezTo>
                  <a:cubicBezTo>
                    <a:pt x="12892" y="9582"/>
                    <a:pt x="12896" y="9581"/>
                    <a:pt x="12904" y="9588"/>
                  </a:cubicBezTo>
                  <a:cubicBezTo>
                    <a:pt x="12900" y="9603"/>
                    <a:pt x="12898" y="9602"/>
                    <a:pt x="12906" y="9614"/>
                  </a:cubicBezTo>
                  <a:cubicBezTo>
                    <a:pt x="12915" y="9654"/>
                    <a:pt x="12945" y="9650"/>
                    <a:pt x="12958" y="9683"/>
                  </a:cubicBezTo>
                  <a:cubicBezTo>
                    <a:pt x="12957" y="9703"/>
                    <a:pt x="12953" y="9702"/>
                    <a:pt x="12949" y="9714"/>
                  </a:cubicBezTo>
                  <a:cubicBezTo>
                    <a:pt x="12951" y="9723"/>
                    <a:pt x="12954" y="9731"/>
                    <a:pt x="12957" y="9740"/>
                  </a:cubicBezTo>
                  <a:cubicBezTo>
                    <a:pt x="12947" y="9786"/>
                    <a:pt x="12952" y="9789"/>
                    <a:pt x="12959" y="9833"/>
                  </a:cubicBezTo>
                  <a:cubicBezTo>
                    <a:pt x="12968" y="9830"/>
                    <a:pt x="12968" y="9835"/>
                    <a:pt x="12975" y="9846"/>
                  </a:cubicBezTo>
                  <a:cubicBezTo>
                    <a:pt x="12977" y="9886"/>
                    <a:pt x="12990" y="9948"/>
                    <a:pt x="13000" y="9972"/>
                  </a:cubicBezTo>
                  <a:cubicBezTo>
                    <a:pt x="13012" y="9974"/>
                    <a:pt x="13012" y="9964"/>
                    <a:pt x="13010" y="9936"/>
                  </a:cubicBezTo>
                  <a:cubicBezTo>
                    <a:pt x="13000" y="9888"/>
                    <a:pt x="13008" y="9795"/>
                    <a:pt x="13025" y="9771"/>
                  </a:cubicBezTo>
                  <a:cubicBezTo>
                    <a:pt x="13028" y="9772"/>
                    <a:pt x="13031" y="9773"/>
                    <a:pt x="13035" y="9773"/>
                  </a:cubicBezTo>
                  <a:cubicBezTo>
                    <a:pt x="13038" y="9789"/>
                    <a:pt x="13041" y="9786"/>
                    <a:pt x="13045" y="9797"/>
                  </a:cubicBezTo>
                  <a:cubicBezTo>
                    <a:pt x="13047" y="9802"/>
                    <a:pt x="13051" y="9899"/>
                    <a:pt x="13051" y="9910"/>
                  </a:cubicBezTo>
                  <a:cubicBezTo>
                    <a:pt x="13050" y="9946"/>
                    <a:pt x="13027" y="9961"/>
                    <a:pt x="13035" y="9998"/>
                  </a:cubicBezTo>
                  <a:cubicBezTo>
                    <a:pt x="13045" y="10003"/>
                    <a:pt x="13051" y="10005"/>
                    <a:pt x="13048" y="10028"/>
                  </a:cubicBezTo>
                  <a:cubicBezTo>
                    <a:pt x="13063" y="10029"/>
                    <a:pt x="13075" y="10034"/>
                    <a:pt x="13091" y="10031"/>
                  </a:cubicBezTo>
                  <a:cubicBezTo>
                    <a:pt x="13093" y="10019"/>
                    <a:pt x="13093" y="10020"/>
                    <a:pt x="13098" y="10013"/>
                  </a:cubicBezTo>
                  <a:cubicBezTo>
                    <a:pt x="13115" y="10029"/>
                    <a:pt x="13182" y="10031"/>
                    <a:pt x="13198" y="10021"/>
                  </a:cubicBezTo>
                  <a:cubicBezTo>
                    <a:pt x="13199" y="10016"/>
                    <a:pt x="13199" y="10012"/>
                    <a:pt x="13200" y="10008"/>
                  </a:cubicBezTo>
                  <a:cubicBezTo>
                    <a:pt x="13206" y="10016"/>
                    <a:pt x="13211" y="10015"/>
                    <a:pt x="13220" y="10010"/>
                  </a:cubicBezTo>
                  <a:cubicBezTo>
                    <a:pt x="13224" y="9990"/>
                    <a:pt x="13227" y="9995"/>
                    <a:pt x="13234" y="9982"/>
                  </a:cubicBezTo>
                  <a:cubicBezTo>
                    <a:pt x="13239" y="9964"/>
                    <a:pt x="13244" y="9946"/>
                    <a:pt x="13249" y="9928"/>
                  </a:cubicBezTo>
                  <a:cubicBezTo>
                    <a:pt x="13270" y="9878"/>
                    <a:pt x="13291" y="9856"/>
                    <a:pt x="13315" y="9820"/>
                  </a:cubicBezTo>
                  <a:cubicBezTo>
                    <a:pt x="13324" y="9797"/>
                    <a:pt x="13334" y="9773"/>
                    <a:pt x="13343" y="9750"/>
                  </a:cubicBezTo>
                  <a:cubicBezTo>
                    <a:pt x="13344" y="9750"/>
                    <a:pt x="13344" y="9750"/>
                    <a:pt x="13345" y="9750"/>
                  </a:cubicBezTo>
                  <a:cubicBezTo>
                    <a:pt x="13347" y="9796"/>
                    <a:pt x="13342" y="9815"/>
                    <a:pt x="13332" y="9843"/>
                  </a:cubicBezTo>
                  <a:cubicBezTo>
                    <a:pt x="13339" y="9843"/>
                    <a:pt x="13341" y="9844"/>
                    <a:pt x="13345" y="9851"/>
                  </a:cubicBezTo>
                  <a:cubicBezTo>
                    <a:pt x="13350" y="9872"/>
                    <a:pt x="13343" y="9907"/>
                    <a:pt x="13347" y="9933"/>
                  </a:cubicBezTo>
                  <a:cubicBezTo>
                    <a:pt x="13353" y="9969"/>
                    <a:pt x="13377" y="10014"/>
                    <a:pt x="13391" y="10034"/>
                  </a:cubicBezTo>
                  <a:cubicBezTo>
                    <a:pt x="13410" y="10053"/>
                    <a:pt x="13429" y="10073"/>
                    <a:pt x="13448" y="10093"/>
                  </a:cubicBezTo>
                  <a:cubicBezTo>
                    <a:pt x="13461" y="10099"/>
                    <a:pt x="13473" y="10082"/>
                    <a:pt x="13483" y="10096"/>
                  </a:cubicBezTo>
                  <a:cubicBezTo>
                    <a:pt x="13496" y="10128"/>
                    <a:pt x="13510" y="10161"/>
                    <a:pt x="13523" y="10193"/>
                  </a:cubicBezTo>
                  <a:cubicBezTo>
                    <a:pt x="13532" y="10209"/>
                    <a:pt x="13554" y="10218"/>
                    <a:pt x="13557" y="10245"/>
                  </a:cubicBezTo>
                  <a:cubicBezTo>
                    <a:pt x="13547" y="10280"/>
                    <a:pt x="13535" y="10313"/>
                    <a:pt x="13523" y="10342"/>
                  </a:cubicBezTo>
                  <a:cubicBezTo>
                    <a:pt x="13514" y="10359"/>
                    <a:pt x="13505" y="10375"/>
                    <a:pt x="13496" y="10392"/>
                  </a:cubicBezTo>
                  <a:cubicBezTo>
                    <a:pt x="13488" y="10417"/>
                    <a:pt x="13487" y="10459"/>
                    <a:pt x="13475" y="10477"/>
                  </a:cubicBezTo>
                  <a:cubicBezTo>
                    <a:pt x="13465" y="10488"/>
                    <a:pt x="13450" y="10469"/>
                    <a:pt x="13439" y="10479"/>
                  </a:cubicBezTo>
                  <a:cubicBezTo>
                    <a:pt x="13430" y="10526"/>
                    <a:pt x="13435" y="10602"/>
                    <a:pt x="13433" y="10649"/>
                  </a:cubicBezTo>
                  <a:cubicBezTo>
                    <a:pt x="13399" y="10652"/>
                    <a:pt x="13369" y="10665"/>
                    <a:pt x="13359" y="10713"/>
                  </a:cubicBezTo>
                  <a:cubicBezTo>
                    <a:pt x="13356" y="10731"/>
                    <a:pt x="13357" y="10749"/>
                    <a:pt x="13350" y="10760"/>
                  </a:cubicBezTo>
                  <a:cubicBezTo>
                    <a:pt x="13331" y="10789"/>
                    <a:pt x="13312" y="10762"/>
                    <a:pt x="13292" y="10781"/>
                  </a:cubicBezTo>
                  <a:cubicBezTo>
                    <a:pt x="13273" y="10798"/>
                    <a:pt x="13279" y="10844"/>
                    <a:pt x="13269" y="10881"/>
                  </a:cubicBezTo>
                  <a:cubicBezTo>
                    <a:pt x="13264" y="10887"/>
                    <a:pt x="13259" y="10893"/>
                    <a:pt x="13253" y="10899"/>
                  </a:cubicBezTo>
                  <a:cubicBezTo>
                    <a:pt x="13239" y="10895"/>
                    <a:pt x="13224" y="10892"/>
                    <a:pt x="13209" y="10889"/>
                  </a:cubicBezTo>
                  <a:cubicBezTo>
                    <a:pt x="13183" y="10905"/>
                    <a:pt x="13158" y="10921"/>
                    <a:pt x="13132" y="10937"/>
                  </a:cubicBezTo>
                  <a:cubicBezTo>
                    <a:pt x="13117" y="10949"/>
                    <a:pt x="13094" y="10979"/>
                    <a:pt x="13088" y="11007"/>
                  </a:cubicBezTo>
                  <a:cubicBezTo>
                    <a:pt x="13082" y="11036"/>
                    <a:pt x="13085" y="11056"/>
                    <a:pt x="13072" y="11071"/>
                  </a:cubicBezTo>
                  <a:cubicBezTo>
                    <a:pt x="13025" y="11127"/>
                    <a:pt x="12960" y="11127"/>
                    <a:pt x="12910" y="11179"/>
                  </a:cubicBezTo>
                  <a:cubicBezTo>
                    <a:pt x="12896" y="11194"/>
                    <a:pt x="12892" y="11229"/>
                    <a:pt x="12877" y="11244"/>
                  </a:cubicBezTo>
                  <a:cubicBezTo>
                    <a:pt x="12863" y="11258"/>
                    <a:pt x="12846" y="11241"/>
                    <a:pt x="12829" y="11252"/>
                  </a:cubicBezTo>
                  <a:cubicBezTo>
                    <a:pt x="12805" y="11267"/>
                    <a:pt x="12784" y="11305"/>
                    <a:pt x="12757" y="11321"/>
                  </a:cubicBezTo>
                  <a:cubicBezTo>
                    <a:pt x="12739" y="11331"/>
                    <a:pt x="12713" y="11315"/>
                    <a:pt x="12694" y="11326"/>
                  </a:cubicBezTo>
                  <a:cubicBezTo>
                    <a:pt x="12681" y="11345"/>
                    <a:pt x="12669" y="11364"/>
                    <a:pt x="12657" y="11383"/>
                  </a:cubicBezTo>
                  <a:cubicBezTo>
                    <a:pt x="12621" y="11427"/>
                    <a:pt x="12561" y="11443"/>
                    <a:pt x="12541" y="11360"/>
                  </a:cubicBezTo>
                  <a:cubicBezTo>
                    <a:pt x="12541" y="11331"/>
                    <a:pt x="12541" y="11301"/>
                    <a:pt x="12541" y="11272"/>
                  </a:cubicBezTo>
                  <a:cubicBezTo>
                    <a:pt x="12529" y="11215"/>
                    <a:pt x="12512" y="11141"/>
                    <a:pt x="12506" y="11071"/>
                  </a:cubicBezTo>
                  <a:cubicBezTo>
                    <a:pt x="12503" y="11047"/>
                    <a:pt x="12511" y="11036"/>
                    <a:pt x="12512" y="11020"/>
                  </a:cubicBezTo>
                  <a:cubicBezTo>
                    <a:pt x="12510" y="10992"/>
                    <a:pt x="12508" y="10965"/>
                    <a:pt x="12506" y="10937"/>
                  </a:cubicBezTo>
                  <a:cubicBezTo>
                    <a:pt x="12497" y="10892"/>
                    <a:pt x="12474" y="10827"/>
                    <a:pt x="12456" y="10798"/>
                  </a:cubicBezTo>
                  <a:cubicBezTo>
                    <a:pt x="12449" y="10788"/>
                    <a:pt x="12442" y="10778"/>
                    <a:pt x="12435" y="10767"/>
                  </a:cubicBezTo>
                  <a:cubicBezTo>
                    <a:pt x="12416" y="10694"/>
                    <a:pt x="12397" y="10620"/>
                    <a:pt x="12378" y="10546"/>
                  </a:cubicBezTo>
                  <a:cubicBezTo>
                    <a:pt x="12363" y="10510"/>
                    <a:pt x="12330" y="10502"/>
                    <a:pt x="12315" y="10464"/>
                  </a:cubicBezTo>
                  <a:cubicBezTo>
                    <a:pt x="12304" y="10435"/>
                    <a:pt x="12294" y="10405"/>
                    <a:pt x="12283" y="10376"/>
                  </a:cubicBezTo>
                  <a:cubicBezTo>
                    <a:pt x="12272" y="10317"/>
                    <a:pt x="12286" y="10242"/>
                    <a:pt x="12272" y="10191"/>
                  </a:cubicBezTo>
                  <a:cubicBezTo>
                    <a:pt x="12258" y="10143"/>
                    <a:pt x="12244" y="10095"/>
                    <a:pt x="12230" y="10046"/>
                  </a:cubicBezTo>
                  <a:cubicBezTo>
                    <a:pt x="12209" y="10007"/>
                    <a:pt x="12180" y="9994"/>
                    <a:pt x="12162" y="9946"/>
                  </a:cubicBezTo>
                  <a:cubicBezTo>
                    <a:pt x="12171" y="9870"/>
                    <a:pt x="12145" y="9826"/>
                    <a:pt x="12127" y="9779"/>
                  </a:cubicBezTo>
                  <a:cubicBezTo>
                    <a:pt x="12104" y="9715"/>
                    <a:pt x="12086" y="9654"/>
                    <a:pt x="12064" y="9585"/>
                  </a:cubicBezTo>
                  <a:cubicBezTo>
                    <a:pt x="12054" y="9561"/>
                    <a:pt x="12044" y="9537"/>
                    <a:pt x="12034" y="9513"/>
                  </a:cubicBezTo>
                  <a:cubicBezTo>
                    <a:pt x="12027" y="9512"/>
                    <a:pt x="12019" y="9512"/>
                    <a:pt x="12012" y="9511"/>
                  </a:cubicBezTo>
                  <a:cubicBezTo>
                    <a:pt x="12014" y="9462"/>
                    <a:pt x="12027" y="9402"/>
                    <a:pt x="12032" y="9346"/>
                  </a:cubicBezTo>
                  <a:cubicBezTo>
                    <a:pt x="12026" y="9339"/>
                    <a:pt x="12023" y="9340"/>
                    <a:pt x="12021" y="9333"/>
                  </a:cubicBezTo>
                  <a:cubicBezTo>
                    <a:pt x="12005" y="9257"/>
                    <a:pt x="11990" y="9182"/>
                    <a:pt x="11974" y="9106"/>
                  </a:cubicBezTo>
                  <a:cubicBezTo>
                    <a:pt x="11994" y="9074"/>
                    <a:pt x="12002" y="9025"/>
                    <a:pt x="12010" y="8970"/>
                  </a:cubicBezTo>
                  <a:cubicBezTo>
                    <a:pt x="12012" y="8953"/>
                    <a:pt x="12014" y="8936"/>
                    <a:pt x="12016" y="8919"/>
                  </a:cubicBezTo>
                  <a:cubicBezTo>
                    <a:pt x="12036" y="8849"/>
                    <a:pt x="12049" y="8743"/>
                    <a:pt x="12080" y="8684"/>
                  </a:cubicBezTo>
                  <a:cubicBezTo>
                    <a:pt x="12068" y="8629"/>
                    <a:pt x="12082" y="8597"/>
                    <a:pt x="12064" y="8550"/>
                  </a:cubicBezTo>
                  <a:cubicBezTo>
                    <a:pt x="12069" y="8532"/>
                    <a:pt x="12075" y="8512"/>
                    <a:pt x="12077" y="8489"/>
                  </a:cubicBezTo>
                  <a:cubicBezTo>
                    <a:pt x="12074" y="8476"/>
                    <a:pt x="12070" y="8464"/>
                    <a:pt x="12067" y="8453"/>
                  </a:cubicBezTo>
                  <a:cubicBezTo>
                    <a:pt x="12074" y="8434"/>
                    <a:pt x="12085" y="8423"/>
                    <a:pt x="12094" y="8406"/>
                  </a:cubicBezTo>
                  <a:cubicBezTo>
                    <a:pt x="12093" y="8401"/>
                    <a:pt x="12093" y="8396"/>
                    <a:pt x="12092" y="8391"/>
                  </a:cubicBezTo>
                  <a:cubicBezTo>
                    <a:pt x="12090" y="8384"/>
                    <a:pt x="12087" y="8377"/>
                    <a:pt x="12084" y="8370"/>
                  </a:cubicBezTo>
                  <a:cubicBezTo>
                    <a:pt x="12082" y="8370"/>
                    <a:pt x="12081" y="8370"/>
                    <a:pt x="12079" y="8370"/>
                  </a:cubicBezTo>
                  <a:cubicBezTo>
                    <a:pt x="12071" y="8389"/>
                    <a:pt x="12061" y="8401"/>
                    <a:pt x="12053" y="8417"/>
                  </a:cubicBezTo>
                  <a:cubicBezTo>
                    <a:pt x="12030" y="8411"/>
                    <a:pt x="12022" y="8388"/>
                    <a:pt x="11993" y="8388"/>
                  </a:cubicBezTo>
                  <a:cubicBezTo>
                    <a:pt x="11981" y="8414"/>
                    <a:pt x="11968" y="8422"/>
                    <a:pt x="11959" y="8455"/>
                  </a:cubicBezTo>
                  <a:cubicBezTo>
                    <a:pt x="11942" y="8463"/>
                    <a:pt x="11907" y="8489"/>
                    <a:pt x="11879" y="8473"/>
                  </a:cubicBezTo>
                  <a:cubicBezTo>
                    <a:pt x="11859" y="8462"/>
                    <a:pt x="11851" y="8423"/>
                    <a:pt x="11836" y="8404"/>
                  </a:cubicBezTo>
                  <a:cubicBezTo>
                    <a:pt x="11815" y="8377"/>
                    <a:pt x="11784" y="8363"/>
                    <a:pt x="11754" y="8370"/>
                  </a:cubicBezTo>
                  <a:cubicBezTo>
                    <a:pt x="11751" y="8399"/>
                    <a:pt x="11748" y="8428"/>
                    <a:pt x="11745" y="8458"/>
                  </a:cubicBezTo>
                  <a:cubicBezTo>
                    <a:pt x="11742" y="8458"/>
                    <a:pt x="11739" y="8459"/>
                    <a:pt x="11737" y="8460"/>
                  </a:cubicBezTo>
                  <a:cubicBezTo>
                    <a:pt x="11722" y="8442"/>
                    <a:pt x="11694" y="8465"/>
                    <a:pt x="11673" y="8453"/>
                  </a:cubicBezTo>
                  <a:cubicBezTo>
                    <a:pt x="11668" y="8428"/>
                    <a:pt x="11663" y="8404"/>
                    <a:pt x="11657" y="8380"/>
                  </a:cubicBezTo>
                  <a:cubicBezTo>
                    <a:pt x="11652" y="8390"/>
                    <a:pt x="11647" y="8402"/>
                    <a:pt x="11641" y="8396"/>
                  </a:cubicBezTo>
                  <a:cubicBezTo>
                    <a:pt x="11629" y="8385"/>
                    <a:pt x="11628" y="8374"/>
                    <a:pt x="11610" y="8375"/>
                  </a:cubicBezTo>
                  <a:cubicBezTo>
                    <a:pt x="11606" y="8384"/>
                    <a:pt x="11601" y="8392"/>
                    <a:pt x="11597" y="8401"/>
                  </a:cubicBezTo>
                  <a:cubicBezTo>
                    <a:pt x="11596" y="8400"/>
                    <a:pt x="11595" y="8399"/>
                    <a:pt x="11594" y="8398"/>
                  </a:cubicBezTo>
                  <a:cubicBezTo>
                    <a:pt x="11593" y="8392"/>
                    <a:pt x="11592" y="8386"/>
                    <a:pt x="11590" y="8380"/>
                  </a:cubicBezTo>
                  <a:cubicBezTo>
                    <a:pt x="11592" y="8367"/>
                    <a:pt x="11593" y="8367"/>
                    <a:pt x="11597" y="8360"/>
                  </a:cubicBezTo>
                  <a:cubicBezTo>
                    <a:pt x="11596" y="8358"/>
                    <a:pt x="11596" y="8356"/>
                    <a:pt x="11596" y="8354"/>
                  </a:cubicBezTo>
                  <a:cubicBezTo>
                    <a:pt x="11581" y="8352"/>
                    <a:pt x="11567" y="8349"/>
                    <a:pt x="11553" y="8347"/>
                  </a:cubicBezTo>
                  <a:cubicBezTo>
                    <a:pt x="11551" y="8342"/>
                    <a:pt x="11550" y="8337"/>
                    <a:pt x="11549" y="8332"/>
                  </a:cubicBezTo>
                  <a:cubicBezTo>
                    <a:pt x="11555" y="8327"/>
                    <a:pt x="11560" y="8323"/>
                    <a:pt x="11566" y="8319"/>
                  </a:cubicBezTo>
                  <a:cubicBezTo>
                    <a:pt x="11566" y="8315"/>
                    <a:pt x="11565" y="8312"/>
                    <a:pt x="11565" y="8308"/>
                  </a:cubicBezTo>
                  <a:cubicBezTo>
                    <a:pt x="11558" y="8300"/>
                    <a:pt x="11550" y="8291"/>
                    <a:pt x="11543" y="8282"/>
                  </a:cubicBezTo>
                  <a:cubicBezTo>
                    <a:pt x="11537" y="8266"/>
                    <a:pt x="11543" y="8240"/>
                    <a:pt x="11542" y="8216"/>
                  </a:cubicBezTo>
                  <a:cubicBezTo>
                    <a:pt x="11523" y="8206"/>
                    <a:pt x="11517" y="8192"/>
                    <a:pt x="11495" y="8187"/>
                  </a:cubicBezTo>
                  <a:cubicBezTo>
                    <a:pt x="11495" y="8181"/>
                    <a:pt x="11495" y="8175"/>
                    <a:pt x="11495" y="8169"/>
                  </a:cubicBezTo>
                  <a:cubicBezTo>
                    <a:pt x="11497" y="8160"/>
                    <a:pt x="11499" y="8150"/>
                    <a:pt x="11502" y="8141"/>
                  </a:cubicBezTo>
                  <a:cubicBezTo>
                    <a:pt x="11509" y="8148"/>
                    <a:pt x="11514" y="8157"/>
                    <a:pt x="11520" y="8159"/>
                  </a:cubicBezTo>
                  <a:cubicBezTo>
                    <a:pt x="11530" y="8145"/>
                    <a:pt x="11531" y="8152"/>
                    <a:pt x="11524" y="8133"/>
                  </a:cubicBezTo>
                  <a:cubicBezTo>
                    <a:pt x="11518" y="8124"/>
                    <a:pt x="11515" y="8112"/>
                    <a:pt x="11516" y="8102"/>
                  </a:cubicBezTo>
                  <a:cubicBezTo>
                    <a:pt x="11524" y="8099"/>
                    <a:pt x="11531" y="8094"/>
                    <a:pt x="11535" y="8084"/>
                  </a:cubicBezTo>
                  <a:cubicBezTo>
                    <a:pt x="11534" y="8081"/>
                    <a:pt x="11532" y="8077"/>
                    <a:pt x="11531" y="8074"/>
                  </a:cubicBezTo>
                  <a:cubicBezTo>
                    <a:pt x="11527" y="8074"/>
                    <a:pt x="11523" y="8074"/>
                    <a:pt x="11519" y="8074"/>
                  </a:cubicBezTo>
                  <a:cubicBezTo>
                    <a:pt x="11520" y="8056"/>
                    <a:pt x="11525" y="8058"/>
                    <a:pt x="11522" y="8048"/>
                  </a:cubicBezTo>
                  <a:cubicBezTo>
                    <a:pt x="11519" y="8038"/>
                    <a:pt x="11516" y="8032"/>
                    <a:pt x="11508" y="8030"/>
                  </a:cubicBezTo>
                  <a:cubicBezTo>
                    <a:pt x="11512" y="8023"/>
                    <a:pt x="11515" y="8016"/>
                    <a:pt x="11518" y="8010"/>
                  </a:cubicBezTo>
                  <a:cubicBezTo>
                    <a:pt x="11523" y="8005"/>
                    <a:pt x="11527" y="7999"/>
                    <a:pt x="11530" y="7989"/>
                  </a:cubicBezTo>
                  <a:cubicBezTo>
                    <a:pt x="11530" y="7988"/>
                    <a:pt x="11530" y="7987"/>
                    <a:pt x="11530" y="7986"/>
                  </a:cubicBezTo>
                  <a:cubicBezTo>
                    <a:pt x="11512" y="7992"/>
                    <a:pt x="11493" y="7997"/>
                    <a:pt x="11475" y="8002"/>
                  </a:cubicBezTo>
                  <a:cubicBezTo>
                    <a:pt x="11476" y="7977"/>
                    <a:pt x="11479" y="7953"/>
                    <a:pt x="11481" y="7924"/>
                  </a:cubicBezTo>
                  <a:cubicBezTo>
                    <a:pt x="11497" y="7922"/>
                    <a:pt x="11489" y="7914"/>
                    <a:pt x="11496" y="7899"/>
                  </a:cubicBezTo>
                  <a:cubicBezTo>
                    <a:pt x="11507" y="7877"/>
                    <a:pt x="11531" y="7864"/>
                    <a:pt x="11550" y="7860"/>
                  </a:cubicBezTo>
                  <a:cubicBezTo>
                    <a:pt x="11554" y="7882"/>
                    <a:pt x="11569" y="7887"/>
                    <a:pt x="11584" y="7878"/>
                  </a:cubicBezTo>
                  <a:cubicBezTo>
                    <a:pt x="11584" y="7876"/>
                    <a:pt x="11584" y="7873"/>
                    <a:pt x="11584" y="7870"/>
                  </a:cubicBezTo>
                  <a:cubicBezTo>
                    <a:pt x="11581" y="7868"/>
                    <a:pt x="11578" y="7865"/>
                    <a:pt x="11575" y="7863"/>
                  </a:cubicBezTo>
                  <a:cubicBezTo>
                    <a:pt x="11576" y="7861"/>
                    <a:pt x="11576" y="7859"/>
                    <a:pt x="11577" y="7858"/>
                  </a:cubicBezTo>
                  <a:cubicBezTo>
                    <a:pt x="11584" y="7854"/>
                    <a:pt x="11588" y="7854"/>
                    <a:pt x="11596" y="7860"/>
                  </a:cubicBezTo>
                  <a:cubicBezTo>
                    <a:pt x="11593" y="7865"/>
                    <a:pt x="11591" y="7870"/>
                    <a:pt x="11589" y="7876"/>
                  </a:cubicBezTo>
                  <a:cubicBezTo>
                    <a:pt x="11615" y="7873"/>
                    <a:pt x="11636" y="7871"/>
                    <a:pt x="11660" y="7878"/>
                  </a:cubicBezTo>
                  <a:cubicBezTo>
                    <a:pt x="11661" y="7875"/>
                    <a:pt x="11663" y="7871"/>
                    <a:pt x="11664" y="7868"/>
                  </a:cubicBezTo>
                  <a:cubicBezTo>
                    <a:pt x="11663" y="7866"/>
                    <a:pt x="11661" y="7864"/>
                    <a:pt x="11660" y="7863"/>
                  </a:cubicBezTo>
                  <a:cubicBezTo>
                    <a:pt x="11655" y="7860"/>
                    <a:pt x="11649" y="7858"/>
                    <a:pt x="11644" y="7855"/>
                  </a:cubicBezTo>
                  <a:cubicBezTo>
                    <a:pt x="11644" y="7844"/>
                    <a:pt x="11646" y="7844"/>
                    <a:pt x="11649" y="7834"/>
                  </a:cubicBezTo>
                  <a:cubicBezTo>
                    <a:pt x="11668" y="7834"/>
                    <a:pt x="11693" y="7831"/>
                    <a:pt x="11708" y="7822"/>
                  </a:cubicBezTo>
                  <a:cubicBezTo>
                    <a:pt x="11708" y="7821"/>
                    <a:pt x="11708" y="7820"/>
                    <a:pt x="11708" y="7819"/>
                  </a:cubicBezTo>
                  <a:cubicBezTo>
                    <a:pt x="11697" y="7820"/>
                    <a:pt x="11686" y="7821"/>
                    <a:pt x="11675" y="7822"/>
                  </a:cubicBezTo>
                  <a:cubicBezTo>
                    <a:pt x="11672" y="7802"/>
                    <a:pt x="11664" y="7798"/>
                    <a:pt x="11657" y="7785"/>
                  </a:cubicBezTo>
                  <a:cubicBezTo>
                    <a:pt x="11660" y="7775"/>
                    <a:pt x="11663" y="7765"/>
                    <a:pt x="11665" y="7755"/>
                  </a:cubicBezTo>
                  <a:cubicBezTo>
                    <a:pt x="11685" y="7758"/>
                    <a:pt x="11705" y="7761"/>
                    <a:pt x="11724" y="7765"/>
                  </a:cubicBezTo>
                  <a:cubicBezTo>
                    <a:pt x="11728" y="7762"/>
                    <a:pt x="11733" y="7760"/>
                    <a:pt x="11737" y="7757"/>
                  </a:cubicBezTo>
                  <a:cubicBezTo>
                    <a:pt x="11761" y="7765"/>
                    <a:pt x="11774" y="7793"/>
                    <a:pt x="11804" y="7762"/>
                  </a:cubicBezTo>
                  <a:cubicBezTo>
                    <a:pt x="11803" y="7755"/>
                    <a:pt x="11803" y="7749"/>
                    <a:pt x="11802" y="7742"/>
                  </a:cubicBezTo>
                  <a:cubicBezTo>
                    <a:pt x="11839" y="7719"/>
                    <a:pt x="11870" y="7668"/>
                    <a:pt x="11911" y="7649"/>
                  </a:cubicBezTo>
                  <a:cubicBezTo>
                    <a:pt x="11957" y="7628"/>
                    <a:pt x="11989" y="7681"/>
                    <a:pt x="12025" y="7636"/>
                  </a:cubicBezTo>
                  <a:cubicBezTo>
                    <a:pt x="12034" y="7659"/>
                    <a:pt x="12033" y="7687"/>
                    <a:pt x="12050" y="7695"/>
                  </a:cubicBezTo>
                  <a:cubicBezTo>
                    <a:pt x="12065" y="7702"/>
                    <a:pt x="12081" y="7682"/>
                    <a:pt x="12087" y="7690"/>
                  </a:cubicBezTo>
                  <a:cubicBezTo>
                    <a:pt x="12096" y="7719"/>
                    <a:pt x="12096" y="7735"/>
                    <a:pt x="12112" y="7749"/>
                  </a:cubicBezTo>
                  <a:cubicBezTo>
                    <a:pt x="12142" y="7728"/>
                    <a:pt x="12147" y="7772"/>
                    <a:pt x="12174" y="7780"/>
                  </a:cubicBezTo>
                  <a:cubicBezTo>
                    <a:pt x="12196" y="7788"/>
                    <a:pt x="12234" y="7805"/>
                    <a:pt x="12255" y="7796"/>
                  </a:cubicBezTo>
                  <a:cubicBezTo>
                    <a:pt x="12266" y="7789"/>
                    <a:pt x="12277" y="7782"/>
                    <a:pt x="12288" y="7775"/>
                  </a:cubicBezTo>
                  <a:cubicBezTo>
                    <a:pt x="12312" y="7767"/>
                    <a:pt x="12332" y="7801"/>
                    <a:pt x="12359" y="7788"/>
                  </a:cubicBezTo>
                  <a:cubicBezTo>
                    <a:pt x="12409" y="7765"/>
                    <a:pt x="12444" y="7725"/>
                    <a:pt x="12428" y="7608"/>
                  </a:cubicBezTo>
                  <a:cubicBezTo>
                    <a:pt x="12425" y="7586"/>
                    <a:pt x="12422" y="7565"/>
                    <a:pt x="12418" y="7543"/>
                  </a:cubicBezTo>
                  <a:cubicBezTo>
                    <a:pt x="12403" y="7500"/>
                    <a:pt x="12359" y="7489"/>
                    <a:pt x="12338" y="7458"/>
                  </a:cubicBezTo>
                  <a:cubicBezTo>
                    <a:pt x="12339" y="7451"/>
                    <a:pt x="12340" y="7443"/>
                    <a:pt x="12341" y="7435"/>
                  </a:cubicBezTo>
                  <a:cubicBezTo>
                    <a:pt x="12327" y="7437"/>
                    <a:pt x="12313" y="7396"/>
                    <a:pt x="12303" y="7381"/>
                  </a:cubicBezTo>
                  <a:cubicBezTo>
                    <a:pt x="12284" y="7353"/>
                    <a:pt x="12266" y="7316"/>
                    <a:pt x="12244" y="7296"/>
                  </a:cubicBezTo>
                  <a:cubicBezTo>
                    <a:pt x="12234" y="7291"/>
                    <a:pt x="12225" y="7286"/>
                    <a:pt x="12216" y="7281"/>
                  </a:cubicBezTo>
                  <a:cubicBezTo>
                    <a:pt x="12208" y="7270"/>
                    <a:pt x="12204" y="7253"/>
                    <a:pt x="12196" y="7242"/>
                  </a:cubicBezTo>
                  <a:cubicBezTo>
                    <a:pt x="12189" y="7249"/>
                    <a:pt x="12186" y="7253"/>
                    <a:pt x="12177" y="7250"/>
                  </a:cubicBezTo>
                  <a:cubicBezTo>
                    <a:pt x="12165" y="7230"/>
                    <a:pt x="12153" y="7194"/>
                    <a:pt x="12143" y="7170"/>
                  </a:cubicBezTo>
                  <a:cubicBezTo>
                    <a:pt x="12155" y="7165"/>
                    <a:pt x="12177" y="7160"/>
                    <a:pt x="12188" y="7149"/>
                  </a:cubicBezTo>
                  <a:cubicBezTo>
                    <a:pt x="12189" y="7109"/>
                    <a:pt x="12200" y="7090"/>
                    <a:pt x="12206" y="7057"/>
                  </a:cubicBezTo>
                  <a:cubicBezTo>
                    <a:pt x="12220" y="7058"/>
                    <a:pt x="12229" y="7054"/>
                    <a:pt x="12236" y="7044"/>
                  </a:cubicBezTo>
                  <a:cubicBezTo>
                    <a:pt x="12225" y="7012"/>
                    <a:pt x="12210" y="6993"/>
                    <a:pt x="12194" y="6972"/>
                  </a:cubicBezTo>
                  <a:cubicBezTo>
                    <a:pt x="12196" y="6967"/>
                    <a:pt x="12198" y="6963"/>
                    <a:pt x="12200" y="6959"/>
                  </a:cubicBezTo>
                  <a:cubicBezTo>
                    <a:pt x="12234" y="6956"/>
                    <a:pt x="12266" y="6929"/>
                    <a:pt x="12287" y="6897"/>
                  </a:cubicBezTo>
                  <a:cubicBezTo>
                    <a:pt x="12285" y="6889"/>
                    <a:pt x="12282" y="6880"/>
                    <a:pt x="12280" y="6871"/>
                  </a:cubicBezTo>
                  <a:cubicBezTo>
                    <a:pt x="12260" y="6878"/>
                    <a:pt x="12241" y="6885"/>
                    <a:pt x="12221" y="6892"/>
                  </a:cubicBezTo>
                  <a:cubicBezTo>
                    <a:pt x="12220" y="6901"/>
                    <a:pt x="12221" y="6897"/>
                    <a:pt x="12218" y="6902"/>
                  </a:cubicBezTo>
                  <a:cubicBezTo>
                    <a:pt x="12203" y="6906"/>
                    <a:pt x="12187" y="6909"/>
                    <a:pt x="12171" y="6912"/>
                  </a:cubicBezTo>
                  <a:cubicBezTo>
                    <a:pt x="12167" y="6923"/>
                    <a:pt x="12162" y="6933"/>
                    <a:pt x="12157" y="6944"/>
                  </a:cubicBezTo>
                  <a:cubicBezTo>
                    <a:pt x="12130" y="6953"/>
                    <a:pt x="12104" y="6962"/>
                    <a:pt x="12077" y="6972"/>
                  </a:cubicBezTo>
                  <a:cubicBezTo>
                    <a:pt x="12069" y="6978"/>
                    <a:pt x="12067" y="6991"/>
                    <a:pt x="12056" y="6998"/>
                  </a:cubicBezTo>
                  <a:cubicBezTo>
                    <a:pt x="12051" y="7000"/>
                    <a:pt x="12051" y="7003"/>
                    <a:pt x="12047" y="6998"/>
                  </a:cubicBezTo>
                  <a:cubicBezTo>
                    <a:pt x="12043" y="6992"/>
                    <a:pt x="12040" y="6987"/>
                    <a:pt x="12037" y="6982"/>
                  </a:cubicBezTo>
                  <a:cubicBezTo>
                    <a:pt x="12036" y="6983"/>
                    <a:pt x="12035" y="6984"/>
                    <a:pt x="12034" y="6984"/>
                  </a:cubicBezTo>
                  <a:cubicBezTo>
                    <a:pt x="12031" y="7010"/>
                    <a:pt x="12025" y="7020"/>
                    <a:pt x="12017" y="7036"/>
                  </a:cubicBezTo>
                  <a:cubicBezTo>
                    <a:pt x="11994" y="7037"/>
                    <a:pt x="11974" y="7032"/>
                    <a:pt x="11953" y="7044"/>
                  </a:cubicBezTo>
                  <a:cubicBezTo>
                    <a:pt x="11953" y="7046"/>
                    <a:pt x="11954" y="7047"/>
                    <a:pt x="11954" y="7049"/>
                  </a:cubicBezTo>
                  <a:cubicBezTo>
                    <a:pt x="11983" y="7066"/>
                    <a:pt x="12020" y="7120"/>
                    <a:pt x="12025" y="7170"/>
                  </a:cubicBezTo>
                  <a:cubicBezTo>
                    <a:pt x="12045" y="7180"/>
                    <a:pt x="12059" y="7158"/>
                    <a:pt x="12075" y="7155"/>
                  </a:cubicBezTo>
                  <a:cubicBezTo>
                    <a:pt x="12088" y="7158"/>
                    <a:pt x="12102" y="7161"/>
                    <a:pt x="12115" y="7165"/>
                  </a:cubicBezTo>
                  <a:cubicBezTo>
                    <a:pt x="12113" y="7182"/>
                    <a:pt x="12106" y="7198"/>
                    <a:pt x="12102" y="7211"/>
                  </a:cubicBezTo>
                  <a:cubicBezTo>
                    <a:pt x="12094" y="7214"/>
                    <a:pt x="12085" y="7216"/>
                    <a:pt x="12077" y="7219"/>
                  </a:cubicBezTo>
                  <a:cubicBezTo>
                    <a:pt x="12068" y="7216"/>
                    <a:pt x="12062" y="7202"/>
                    <a:pt x="12049" y="7209"/>
                  </a:cubicBezTo>
                  <a:cubicBezTo>
                    <a:pt x="12042" y="7220"/>
                    <a:pt x="12035" y="7231"/>
                    <a:pt x="12028" y="7242"/>
                  </a:cubicBezTo>
                  <a:cubicBezTo>
                    <a:pt x="12017" y="7244"/>
                    <a:pt x="12006" y="7246"/>
                    <a:pt x="11996" y="7247"/>
                  </a:cubicBezTo>
                  <a:cubicBezTo>
                    <a:pt x="11958" y="7273"/>
                    <a:pt x="11985" y="7304"/>
                    <a:pt x="11925" y="7283"/>
                  </a:cubicBezTo>
                  <a:cubicBezTo>
                    <a:pt x="11925" y="7281"/>
                    <a:pt x="11925" y="7278"/>
                    <a:pt x="11925" y="7276"/>
                  </a:cubicBezTo>
                  <a:cubicBezTo>
                    <a:pt x="11948" y="7168"/>
                    <a:pt x="11913" y="7183"/>
                    <a:pt x="11871" y="7168"/>
                  </a:cubicBezTo>
                  <a:cubicBezTo>
                    <a:pt x="11870" y="7164"/>
                    <a:pt x="11869" y="7161"/>
                    <a:pt x="11868" y="7157"/>
                  </a:cubicBezTo>
                  <a:cubicBezTo>
                    <a:pt x="11885" y="7125"/>
                    <a:pt x="11924" y="7113"/>
                    <a:pt x="11938" y="7082"/>
                  </a:cubicBezTo>
                  <a:cubicBezTo>
                    <a:pt x="11935" y="7072"/>
                    <a:pt x="11932" y="7062"/>
                    <a:pt x="11930" y="7052"/>
                  </a:cubicBezTo>
                  <a:cubicBezTo>
                    <a:pt x="11889" y="7050"/>
                    <a:pt x="11854" y="7069"/>
                    <a:pt x="11833" y="7016"/>
                  </a:cubicBezTo>
                  <a:cubicBezTo>
                    <a:pt x="11833" y="7014"/>
                    <a:pt x="11833" y="7012"/>
                    <a:pt x="11833" y="7010"/>
                  </a:cubicBezTo>
                  <a:cubicBezTo>
                    <a:pt x="11838" y="7002"/>
                    <a:pt x="11843" y="6993"/>
                    <a:pt x="11848" y="6984"/>
                  </a:cubicBezTo>
                  <a:cubicBezTo>
                    <a:pt x="11848" y="6983"/>
                    <a:pt x="11848" y="6981"/>
                    <a:pt x="11848" y="6979"/>
                  </a:cubicBezTo>
                  <a:cubicBezTo>
                    <a:pt x="11843" y="6969"/>
                    <a:pt x="11839" y="6959"/>
                    <a:pt x="11835" y="6949"/>
                  </a:cubicBezTo>
                  <a:cubicBezTo>
                    <a:pt x="11833" y="6950"/>
                    <a:pt x="11832" y="6952"/>
                    <a:pt x="11830" y="6954"/>
                  </a:cubicBezTo>
                  <a:cubicBezTo>
                    <a:pt x="11829" y="6960"/>
                    <a:pt x="11827" y="6966"/>
                    <a:pt x="11825" y="6972"/>
                  </a:cubicBezTo>
                  <a:cubicBezTo>
                    <a:pt x="11740" y="6968"/>
                    <a:pt x="11760" y="7050"/>
                    <a:pt x="11718" y="7098"/>
                  </a:cubicBezTo>
                  <a:cubicBezTo>
                    <a:pt x="11705" y="7113"/>
                    <a:pt x="11679" y="7110"/>
                    <a:pt x="11686" y="7152"/>
                  </a:cubicBezTo>
                  <a:cubicBezTo>
                    <a:pt x="11689" y="7162"/>
                    <a:pt x="11693" y="7166"/>
                    <a:pt x="11696" y="7178"/>
                  </a:cubicBezTo>
                  <a:cubicBezTo>
                    <a:pt x="11691" y="7197"/>
                    <a:pt x="11686" y="7217"/>
                    <a:pt x="11681" y="7237"/>
                  </a:cubicBezTo>
                  <a:cubicBezTo>
                    <a:pt x="11634" y="7241"/>
                    <a:pt x="11629" y="7313"/>
                    <a:pt x="11621" y="7394"/>
                  </a:cubicBezTo>
                  <a:cubicBezTo>
                    <a:pt x="11620" y="7410"/>
                    <a:pt x="11619" y="7427"/>
                    <a:pt x="11618" y="7443"/>
                  </a:cubicBezTo>
                  <a:cubicBezTo>
                    <a:pt x="11616" y="7451"/>
                    <a:pt x="11598" y="7453"/>
                    <a:pt x="11593" y="7458"/>
                  </a:cubicBezTo>
                  <a:cubicBezTo>
                    <a:pt x="11590" y="7487"/>
                    <a:pt x="11586" y="7514"/>
                    <a:pt x="11582" y="7549"/>
                  </a:cubicBezTo>
                  <a:cubicBezTo>
                    <a:pt x="11571" y="7557"/>
                    <a:pt x="11568" y="7565"/>
                    <a:pt x="11561" y="7580"/>
                  </a:cubicBezTo>
                  <a:cubicBezTo>
                    <a:pt x="11561" y="7586"/>
                    <a:pt x="11561" y="7593"/>
                    <a:pt x="11561" y="7600"/>
                  </a:cubicBezTo>
                  <a:cubicBezTo>
                    <a:pt x="11580" y="7594"/>
                    <a:pt x="11599" y="7701"/>
                    <a:pt x="11617" y="7721"/>
                  </a:cubicBezTo>
                  <a:cubicBezTo>
                    <a:pt x="11631" y="7737"/>
                    <a:pt x="11652" y="7733"/>
                    <a:pt x="11661" y="7757"/>
                  </a:cubicBezTo>
                  <a:cubicBezTo>
                    <a:pt x="11658" y="7773"/>
                    <a:pt x="11653" y="7784"/>
                    <a:pt x="11648" y="7796"/>
                  </a:cubicBezTo>
                  <a:cubicBezTo>
                    <a:pt x="11614" y="7794"/>
                    <a:pt x="11619" y="7769"/>
                    <a:pt x="11590" y="7791"/>
                  </a:cubicBezTo>
                  <a:cubicBezTo>
                    <a:pt x="11579" y="7799"/>
                    <a:pt x="11566" y="7789"/>
                    <a:pt x="11558" y="7798"/>
                  </a:cubicBezTo>
                  <a:cubicBezTo>
                    <a:pt x="11555" y="7810"/>
                    <a:pt x="11552" y="7822"/>
                    <a:pt x="11549" y="7834"/>
                  </a:cubicBezTo>
                  <a:cubicBezTo>
                    <a:pt x="11536" y="7845"/>
                    <a:pt x="11523" y="7857"/>
                    <a:pt x="11510" y="7868"/>
                  </a:cubicBezTo>
                  <a:cubicBezTo>
                    <a:pt x="11499" y="7882"/>
                    <a:pt x="11494" y="7908"/>
                    <a:pt x="11480" y="7917"/>
                  </a:cubicBezTo>
                  <a:cubicBezTo>
                    <a:pt x="11482" y="7904"/>
                    <a:pt x="11484" y="7891"/>
                    <a:pt x="11485" y="7878"/>
                  </a:cubicBezTo>
                  <a:cubicBezTo>
                    <a:pt x="11492" y="7870"/>
                    <a:pt x="11499" y="7863"/>
                    <a:pt x="11506" y="7855"/>
                  </a:cubicBezTo>
                  <a:cubicBezTo>
                    <a:pt x="11505" y="7853"/>
                    <a:pt x="11505" y="7852"/>
                    <a:pt x="11504" y="7850"/>
                  </a:cubicBezTo>
                  <a:cubicBezTo>
                    <a:pt x="11496" y="7844"/>
                    <a:pt x="11481" y="7840"/>
                    <a:pt x="11473" y="7832"/>
                  </a:cubicBezTo>
                  <a:cubicBezTo>
                    <a:pt x="11472" y="7835"/>
                    <a:pt x="11470" y="7839"/>
                    <a:pt x="11468" y="7842"/>
                  </a:cubicBezTo>
                  <a:cubicBezTo>
                    <a:pt x="11465" y="7788"/>
                    <a:pt x="11417" y="7835"/>
                    <a:pt x="11408" y="7793"/>
                  </a:cubicBezTo>
                  <a:cubicBezTo>
                    <a:pt x="11397" y="7804"/>
                    <a:pt x="11392" y="7814"/>
                    <a:pt x="11375" y="7814"/>
                  </a:cubicBezTo>
                  <a:cubicBezTo>
                    <a:pt x="11373" y="7801"/>
                    <a:pt x="11374" y="7802"/>
                    <a:pt x="11366" y="7801"/>
                  </a:cubicBezTo>
                  <a:cubicBezTo>
                    <a:pt x="11345" y="7838"/>
                    <a:pt x="11350" y="7819"/>
                    <a:pt x="11322" y="7829"/>
                  </a:cubicBezTo>
                  <a:cubicBezTo>
                    <a:pt x="11322" y="7830"/>
                    <a:pt x="11322" y="7831"/>
                    <a:pt x="11322" y="7832"/>
                  </a:cubicBezTo>
                  <a:cubicBezTo>
                    <a:pt x="11330" y="7874"/>
                    <a:pt x="11349" y="7880"/>
                    <a:pt x="11362" y="7912"/>
                  </a:cubicBezTo>
                  <a:cubicBezTo>
                    <a:pt x="11362" y="7912"/>
                    <a:pt x="11362" y="7913"/>
                    <a:pt x="11362" y="7914"/>
                  </a:cubicBezTo>
                  <a:cubicBezTo>
                    <a:pt x="11361" y="7916"/>
                    <a:pt x="11359" y="7918"/>
                    <a:pt x="11358" y="7919"/>
                  </a:cubicBezTo>
                  <a:cubicBezTo>
                    <a:pt x="11354" y="7913"/>
                    <a:pt x="11351" y="7907"/>
                    <a:pt x="11347" y="7901"/>
                  </a:cubicBezTo>
                  <a:cubicBezTo>
                    <a:pt x="11344" y="7889"/>
                    <a:pt x="11338" y="7886"/>
                    <a:pt x="11330" y="7883"/>
                  </a:cubicBezTo>
                  <a:cubicBezTo>
                    <a:pt x="11328" y="7887"/>
                    <a:pt x="11325" y="7890"/>
                    <a:pt x="11323" y="7894"/>
                  </a:cubicBezTo>
                  <a:cubicBezTo>
                    <a:pt x="11328" y="7911"/>
                    <a:pt x="11336" y="7913"/>
                    <a:pt x="11341" y="7930"/>
                  </a:cubicBezTo>
                  <a:cubicBezTo>
                    <a:pt x="11340" y="7932"/>
                    <a:pt x="11340" y="7935"/>
                    <a:pt x="11339" y="7937"/>
                  </a:cubicBezTo>
                  <a:cubicBezTo>
                    <a:pt x="11336" y="7938"/>
                    <a:pt x="11333" y="7939"/>
                    <a:pt x="11330" y="7940"/>
                  </a:cubicBezTo>
                  <a:cubicBezTo>
                    <a:pt x="11324" y="7919"/>
                    <a:pt x="11315" y="7900"/>
                    <a:pt x="11299" y="7899"/>
                  </a:cubicBezTo>
                  <a:cubicBezTo>
                    <a:pt x="11299" y="7900"/>
                    <a:pt x="11299" y="7901"/>
                    <a:pt x="11299" y="7901"/>
                  </a:cubicBezTo>
                  <a:cubicBezTo>
                    <a:pt x="11305" y="7922"/>
                    <a:pt x="11314" y="7928"/>
                    <a:pt x="11322" y="7945"/>
                  </a:cubicBezTo>
                  <a:cubicBezTo>
                    <a:pt x="11321" y="7945"/>
                    <a:pt x="11320" y="7945"/>
                    <a:pt x="11319" y="7945"/>
                  </a:cubicBezTo>
                  <a:cubicBezTo>
                    <a:pt x="11312" y="7943"/>
                    <a:pt x="11306" y="7942"/>
                    <a:pt x="11299" y="7940"/>
                  </a:cubicBezTo>
                  <a:cubicBezTo>
                    <a:pt x="11297" y="7893"/>
                    <a:pt x="11277" y="7898"/>
                    <a:pt x="11268" y="7865"/>
                  </a:cubicBezTo>
                  <a:cubicBezTo>
                    <a:pt x="11270" y="7863"/>
                    <a:pt x="11273" y="7860"/>
                    <a:pt x="11275" y="7858"/>
                  </a:cubicBezTo>
                  <a:cubicBezTo>
                    <a:pt x="11274" y="7854"/>
                    <a:pt x="11274" y="7851"/>
                    <a:pt x="11273" y="7847"/>
                  </a:cubicBezTo>
                  <a:cubicBezTo>
                    <a:pt x="11272" y="7846"/>
                    <a:pt x="11270" y="7845"/>
                    <a:pt x="11268" y="7845"/>
                  </a:cubicBezTo>
                  <a:cubicBezTo>
                    <a:pt x="11265" y="7859"/>
                    <a:pt x="11259" y="7862"/>
                    <a:pt x="11252" y="7868"/>
                  </a:cubicBezTo>
                  <a:cubicBezTo>
                    <a:pt x="11254" y="7873"/>
                    <a:pt x="11256" y="7878"/>
                    <a:pt x="11259" y="7883"/>
                  </a:cubicBezTo>
                  <a:cubicBezTo>
                    <a:pt x="11254" y="7893"/>
                    <a:pt x="11251" y="7900"/>
                    <a:pt x="11251" y="7919"/>
                  </a:cubicBezTo>
                  <a:cubicBezTo>
                    <a:pt x="11262" y="7967"/>
                    <a:pt x="11281" y="8007"/>
                    <a:pt x="11298" y="8046"/>
                  </a:cubicBezTo>
                  <a:cubicBezTo>
                    <a:pt x="11296" y="8050"/>
                    <a:pt x="11294" y="8054"/>
                    <a:pt x="11292" y="8058"/>
                  </a:cubicBezTo>
                  <a:cubicBezTo>
                    <a:pt x="11291" y="8059"/>
                    <a:pt x="11290" y="8060"/>
                    <a:pt x="11288" y="8061"/>
                  </a:cubicBezTo>
                  <a:cubicBezTo>
                    <a:pt x="11288" y="8061"/>
                    <a:pt x="11287" y="8061"/>
                    <a:pt x="11287" y="8061"/>
                  </a:cubicBezTo>
                  <a:cubicBezTo>
                    <a:pt x="11287" y="8048"/>
                    <a:pt x="11287" y="8043"/>
                    <a:pt x="11284" y="8033"/>
                  </a:cubicBezTo>
                  <a:cubicBezTo>
                    <a:pt x="11275" y="8029"/>
                    <a:pt x="11273" y="8028"/>
                    <a:pt x="11267" y="8035"/>
                  </a:cubicBezTo>
                  <a:cubicBezTo>
                    <a:pt x="11267" y="8036"/>
                    <a:pt x="11267" y="8037"/>
                    <a:pt x="11267" y="8038"/>
                  </a:cubicBezTo>
                  <a:cubicBezTo>
                    <a:pt x="11269" y="8050"/>
                    <a:pt x="11272" y="8062"/>
                    <a:pt x="11275" y="8074"/>
                  </a:cubicBezTo>
                  <a:cubicBezTo>
                    <a:pt x="11268" y="8083"/>
                    <a:pt x="11263" y="8088"/>
                    <a:pt x="11253" y="8092"/>
                  </a:cubicBezTo>
                  <a:cubicBezTo>
                    <a:pt x="11253" y="8093"/>
                    <a:pt x="11253" y="8094"/>
                    <a:pt x="11253" y="8094"/>
                  </a:cubicBezTo>
                  <a:cubicBezTo>
                    <a:pt x="11270" y="8101"/>
                    <a:pt x="11341" y="8171"/>
                    <a:pt x="11342" y="8195"/>
                  </a:cubicBezTo>
                  <a:cubicBezTo>
                    <a:pt x="11340" y="8196"/>
                    <a:pt x="11338" y="8197"/>
                    <a:pt x="11337" y="8198"/>
                  </a:cubicBezTo>
                  <a:cubicBezTo>
                    <a:pt x="11339" y="8214"/>
                    <a:pt x="11342" y="8230"/>
                    <a:pt x="11345" y="8246"/>
                  </a:cubicBezTo>
                  <a:cubicBezTo>
                    <a:pt x="11342" y="8251"/>
                    <a:pt x="11339" y="8255"/>
                    <a:pt x="11337" y="8259"/>
                  </a:cubicBezTo>
                  <a:cubicBezTo>
                    <a:pt x="11335" y="8258"/>
                    <a:pt x="11334" y="8256"/>
                    <a:pt x="11333" y="8254"/>
                  </a:cubicBezTo>
                  <a:cubicBezTo>
                    <a:pt x="11330" y="8237"/>
                    <a:pt x="11318" y="8208"/>
                    <a:pt x="11307" y="8205"/>
                  </a:cubicBezTo>
                  <a:cubicBezTo>
                    <a:pt x="11297" y="8211"/>
                    <a:pt x="11287" y="8217"/>
                    <a:pt x="11277" y="8223"/>
                  </a:cubicBezTo>
                  <a:cubicBezTo>
                    <a:pt x="11284" y="8237"/>
                    <a:pt x="11285" y="8248"/>
                    <a:pt x="11290" y="8267"/>
                  </a:cubicBezTo>
                  <a:cubicBezTo>
                    <a:pt x="11294" y="8265"/>
                    <a:pt x="11298" y="8264"/>
                    <a:pt x="11303" y="8262"/>
                  </a:cubicBezTo>
                  <a:cubicBezTo>
                    <a:pt x="11303" y="8280"/>
                    <a:pt x="11303" y="8276"/>
                    <a:pt x="11308" y="8288"/>
                  </a:cubicBezTo>
                  <a:cubicBezTo>
                    <a:pt x="11297" y="8288"/>
                    <a:pt x="11295" y="8292"/>
                    <a:pt x="11291" y="8306"/>
                  </a:cubicBezTo>
                  <a:cubicBezTo>
                    <a:pt x="11287" y="8303"/>
                    <a:pt x="11284" y="8300"/>
                    <a:pt x="11280" y="8298"/>
                  </a:cubicBezTo>
                  <a:cubicBezTo>
                    <a:pt x="11281" y="8293"/>
                    <a:pt x="11283" y="8288"/>
                    <a:pt x="11284" y="8282"/>
                  </a:cubicBezTo>
                  <a:cubicBezTo>
                    <a:pt x="11283" y="8282"/>
                    <a:pt x="11282" y="8282"/>
                    <a:pt x="11281" y="8282"/>
                  </a:cubicBezTo>
                  <a:cubicBezTo>
                    <a:pt x="11274" y="8278"/>
                    <a:pt x="11267" y="8274"/>
                    <a:pt x="11260" y="8270"/>
                  </a:cubicBezTo>
                  <a:cubicBezTo>
                    <a:pt x="11260" y="8274"/>
                    <a:pt x="11260" y="8278"/>
                    <a:pt x="11260" y="8282"/>
                  </a:cubicBezTo>
                  <a:cubicBezTo>
                    <a:pt x="11268" y="8322"/>
                    <a:pt x="11279" y="8346"/>
                    <a:pt x="11280" y="8401"/>
                  </a:cubicBezTo>
                  <a:cubicBezTo>
                    <a:pt x="11270" y="8390"/>
                    <a:pt x="11262" y="8380"/>
                    <a:pt x="11251" y="8391"/>
                  </a:cubicBezTo>
                  <a:cubicBezTo>
                    <a:pt x="11248" y="8398"/>
                    <a:pt x="11246" y="8406"/>
                    <a:pt x="11244" y="8414"/>
                  </a:cubicBezTo>
                  <a:cubicBezTo>
                    <a:pt x="11243" y="8413"/>
                    <a:pt x="11242" y="8412"/>
                    <a:pt x="11241" y="8411"/>
                  </a:cubicBezTo>
                  <a:cubicBezTo>
                    <a:pt x="11239" y="8390"/>
                    <a:pt x="11228" y="8345"/>
                    <a:pt x="11218" y="8354"/>
                  </a:cubicBezTo>
                  <a:cubicBezTo>
                    <a:pt x="11214" y="8361"/>
                    <a:pt x="11210" y="8367"/>
                    <a:pt x="11206" y="8372"/>
                  </a:cubicBezTo>
                  <a:cubicBezTo>
                    <a:pt x="11202" y="8366"/>
                    <a:pt x="11198" y="8359"/>
                    <a:pt x="11194" y="8352"/>
                  </a:cubicBezTo>
                  <a:cubicBezTo>
                    <a:pt x="11194" y="8333"/>
                    <a:pt x="11200" y="8311"/>
                    <a:pt x="11197" y="8293"/>
                  </a:cubicBezTo>
                  <a:cubicBezTo>
                    <a:pt x="11189" y="8274"/>
                    <a:pt x="11181" y="8255"/>
                    <a:pt x="11173" y="8236"/>
                  </a:cubicBezTo>
                  <a:cubicBezTo>
                    <a:pt x="11177" y="8221"/>
                    <a:pt x="11182" y="8205"/>
                    <a:pt x="11186" y="8190"/>
                  </a:cubicBezTo>
                  <a:cubicBezTo>
                    <a:pt x="11203" y="8191"/>
                    <a:pt x="11212" y="8175"/>
                    <a:pt x="11220" y="8177"/>
                  </a:cubicBezTo>
                  <a:cubicBezTo>
                    <a:pt x="11245" y="8184"/>
                    <a:pt x="11267" y="8247"/>
                    <a:pt x="11288" y="8192"/>
                  </a:cubicBezTo>
                  <a:cubicBezTo>
                    <a:pt x="11288" y="8191"/>
                    <a:pt x="11288" y="8191"/>
                    <a:pt x="11288" y="8190"/>
                  </a:cubicBezTo>
                  <a:cubicBezTo>
                    <a:pt x="11266" y="8187"/>
                    <a:pt x="11258" y="8163"/>
                    <a:pt x="11241" y="8154"/>
                  </a:cubicBezTo>
                  <a:cubicBezTo>
                    <a:pt x="11215" y="8139"/>
                    <a:pt x="11189" y="8160"/>
                    <a:pt x="11167" y="8164"/>
                  </a:cubicBezTo>
                  <a:cubicBezTo>
                    <a:pt x="11160" y="8142"/>
                    <a:pt x="11152" y="8119"/>
                    <a:pt x="11145" y="8097"/>
                  </a:cubicBezTo>
                  <a:cubicBezTo>
                    <a:pt x="11145" y="8096"/>
                    <a:pt x="11145" y="8095"/>
                    <a:pt x="11145" y="8094"/>
                  </a:cubicBezTo>
                  <a:cubicBezTo>
                    <a:pt x="11154" y="8091"/>
                    <a:pt x="11162" y="8093"/>
                    <a:pt x="11167" y="8079"/>
                  </a:cubicBezTo>
                  <a:cubicBezTo>
                    <a:pt x="11167" y="8077"/>
                    <a:pt x="11167" y="8076"/>
                    <a:pt x="11167" y="8074"/>
                  </a:cubicBezTo>
                  <a:cubicBezTo>
                    <a:pt x="11166" y="8070"/>
                    <a:pt x="11164" y="8067"/>
                    <a:pt x="11162" y="8064"/>
                  </a:cubicBezTo>
                  <a:cubicBezTo>
                    <a:pt x="11135" y="8072"/>
                    <a:pt x="11112" y="8035"/>
                    <a:pt x="11103" y="7994"/>
                  </a:cubicBezTo>
                  <a:cubicBezTo>
                    <a:pt x="11102" y="7982"/>
                    <a:pt x="11100" y="7970"/>
                    <a:pt x="11099" y="7958"/>
                  </a:cubicBezTo>
                  <a:cubicBezTo>
                    <a:pt x="11089" y="7933"/>
                    <a:pt x="11064" y="7925"/>
                    <a:pt x="11059" y="7894"/>
                  </a:cubicBezTo>
                  <a:cubicBezTo>
                    <a:pt x="11061" y="7894"/>
                    <a:pt x="11063" y="7895"/>
                    <a:pt x="11065" y="7896"/>
                  </a:cubicBezTo>
                  <a:cubicBezTo>
                    <a:pt x="11065" y="7873"/>
                    <a:pt x="11062" y="7868"/>
                    <a:pt x="11057" y="7855"/>
                  </a:cubicBezTo>
                  <a:cubicBezTo>
                    <a:pt x="11061" y="7842"/>
                    <a:pt x="11065" y="7829"/>
                    <a:pt x="11068" y="7816"/>
                  </a:cubicBezTo>
                  <a:cubicBezTo>
                    <a:pt x="11069" y="7813"/>
                    <a:pt x="11064" y="7739"/>
                    <a:pt x="11065" y="7721"/>
                  </a:cubicBezTo>
                  <a:cubicBezTo>
                    <a:pt x="11074" y="7717"/>
                    <a:pt x="11074" y="7714"/>
                    <a:pt x="11073" y="7693"/>
                  </a:cubicBezTo>
                  <a:cubicBezTo>
                    <a:pt x="11065" y="7684"/>
                    <a:pt x="11055" y="7676"/>
                    <a:pt x="11047" y="7667"/>
                  </a:cubicBezTo>
                  <a:cubicBezTo>
                    <a:pt x="11040" y="7652"/>
                    <a:pt x="11034" y="7638"/>
                    <a:pt x="11028" y="7623"/>
                  </a:cubicBezTo>
                  <a:cubicBezTo>
                    <a:pt x="10999" y="7586"/>
                    <a:pt x="10970" y="7561"/>
                    <a:pt x="10942" y="7523"/>
                  </a:cubicBezTo>
                  <a:cubicBezTo>
                    <a:pt x="10931" y="7508"/>
                    <a:pt x="10923" y="7483"/>
                    <a:pt x="10912" y="7469"/>
                  </a:cubicBezTo>
                  <a:cubicBezTo>
                    <a:pt x="10910" y="7465"/>
                    <a:pt x="10879" y="7441"/>
                    <a:pt x="10877" y="7440"/>
                  </a:cubicBezTo>
                  <a:cubicBezTo>
                    <a:pt x="10867" y="7436"/>
                    <a:pt x="10860" y="7456"/>
                    <a:pt x="10855" y="7446"/>
                  </a:cubicBezTo>
                  <a:cubicBezTo>
                    <a:pt x="10837" y="7404"/>
                    <a:pt x="10814" y="7381"/>
                    <a:pt x="10798" y="7337"/>
                  </a:cubicBezTo>
                  <a:cubicBezTo>
                    <a:pt x="10798" y="7337"/>
                    <a:pt x="10798" y="7336"/>
                    <a:pt x="10798" y="7335"/>
                  </a:cubicBezTo>
                  <a:cubicBezTo>
                    <a:pt x="10806" y="7334"/>
                    <a:pt x="10813" y="7333"/>
                    <a:pt x="10821" y="7332"/>
                  </a:cubicBezTo>
                  <a:cubicBezTo>
                    <a:pt x="10767" y="7301"/>
                    <a:pt x="10803" y="7217"/>
                    <a:pt x="10749" y="7175"/>
                  </a:cubicBezTo>
                  <a:cubicBezTo>
                    <a:pt x="10745" y="7194"/>
                    <a:pt x="10741" y="7213"/>
                    <a:pt x="10738" y="7232"/>
                  </a:cubicBezTo>
                  <a:cubicBezTo>
                    <a:pt x="10732" y="7241"/>
                    <a:pt x="10727" y="7251"/>
                    <a:pt x="10720" y="7257"/>
                  </a:cubicBezTo>
                  <a:cubicBezTo>
                    <a:pt x="10714" y="7226"/>
                    <a:pt x="10703" y="7194"/>
                    <a:pt x="10699" y="7155"/>
                  </a:cubicBezTo>
                  <a:cubicBezTo>
                    <a:pt x="10708" y="7153"/>
                    <a:pt x="10711" y="7149"/>
                    <a:pt x="10715" y="7139"/>
                  </a:cubicBezTo>
                  <a:cubicBezTo>
                    <a:pt x="10713" y="7132"/>
                    <a:pt x="10711" y="7125"/>
                    <a:pt x="10708" y="7118"/>
                  </a:cubicBezTo>
                  <a:cubicBezTo>
                    <a:pt x="10693" y="7120"/>
                    <a:pt x="10692" y="7120"/>
                    <a:pt x="10675" y="7118"/>
                  </a:cubicBezTo>
                  <a:cubicBezTo>
                    <a:pt x="10674" y="7125"/>
                    <a:pt x="10674" y="7132"/>
                    <a:pt x="10674" y="7139"/>
                  </a:cubicBezTo>
                  <a:cubicBezTo>
                    <a:pt x="10654" y="7141"/>
                    <a:pt x="10630" y="7156"/>
                    <a:pt x="10621" y="7168"/>
                  </a:cubicBezTo>
                  <a:cubicBezTo>
                    <a:pt x="10619" y="7176"/>
                    <a:pt x="10617" y="7185"/>
                    <a:pt x="10616" y="7193"/>
                  </a:cubicBezTo>
                  <a:cubicBezTo>
                    <a:pt x="10619" y="7194"/>
                    <a:pt x="10622" y="7195"/>
                    <a:pt x="10625" y="7196"/>
                  </a:cubicBezTo>
                  <a:cubicBezTo>
                    <a:pt x="10625" y="7225"/>
                    <a:pt x="10631" y="7224"/>
                    <a:pt x="10637" y="7240"/>
                  </a:cubicBezTo>
                  <a:cubicBezTo>
                    <a:pt x="10633" y="7255"/>
                    <a:pt x="10627" y="7260"/>
                    <a:pt x="10621" y="7273"/>
                  </a:cubicBezTo>
                  <a:cubicBezTo>
                    <a:pt x="10630" y="7354"/>
                    <a:pt x="10647" y="7377"/>
                    <a:pt x="10679" y="7412"/>
                  </a:cubicBezTo>
                  <a:cubicBezTo>
                    <a:pt x="10688" y="7423"/>
                    <a:pt x="10701" y="7427"/>
                    <a:pt x="10707" y="7443"/>
                  </a:cubicBezTo>
                  <a:cubicBezTo>
                    <a:pt x="10715" y="7464"/>
                    <a:pt x="10714" y="7501"/>
                    <a:pt x="10720" y="7528"/>
                  </a:cubicBezTo>
                  <a:cubicBezTo>
                    <a:pt x="10730" y="7571"/>
                    <a:pt x="10757" y="7619"/>
                    <a:pt x="10774" y="7652"/>
                  </a:cubicBezTo>
                  <a:cubicBezTo>
                    <a:pt x="10792" y="7687"/>
                    <a:pt x="10851" y="7653"/>
                    <a:pt x="10861" y="7682"/>
                  </a:cubicBezTo>
                  <a:cubicBezTo>
                    <a:pt x="10862" y="7687"/>
                    <a:pt x="10862" y="7691"/>
                    <a:pt x="10863" y="7695"/>
                  </a:cubicBezTo>
                  <a:cubicBezTo>
                    <a:pt x="10853" y="7702"/>
                    <a:pt x="10849" y="7713"/>
                    <a:pt x="10843" y="7724"/>
                  </a:cubicBezTo>
                  <a:cubicBezTo>
                    <a:pt x="10845" y="7729"/>
                    <a:pt x="10847" y="7734"/>
                    <a:pt x="10849" y="7739"/>
                  </a:cubicBezTo>
                  <a:cubicBezTo>
                    <a:pt x="10914" y="7771"/>
                    <a:pt x="10965" y="7839"/>
                    <a:pt x="11006" y="7917"/>
                  </a:cubicBezTo>
                  <a:cubicBezTo>
                    <a:pt x="11003" y="7935"/>
                    <a:pt x="11000" y="7953"/>
                    <a:pt x="10997" y="7971"/>
                  </a:cubicBezTo>
                  <a:cubicBezTo>
                    <a:pt x="10989" y="7961"/>
                    <a:pt x="10982" y="7952"/>
                    <a:pt x="10974" y="7943"/>
                  </a:cubicBezTo>
                  <a:cubicBezTo>
                    <a:pt x="10970" y="7928"/>
                    <a:pt x="10975" y="7921"/>
                    <a:pt x="10969" y="7912"/>
                  </a:cubicBezTo>
                  <a:cubicBezTo>
                    <a:pt x="10956" y="7894"/>
                    <a:pt x="10925" y="7906"/>
                    <a:pt x="10926" y="7868"/>
                  </a:cubicBezTo>
                  <a:cubicBezTo>
                    <a:pt x="10902" y="7862"/>
                    <a:pt x="10885" y="7931"/>
                    <a:pt x="10884" y="7976"/>
                  </a:cubicBezTo>
                  <a:cubicBezTo>
                    <a:pt x="10897" y="7990"/>
                    <a:pt x="10910" y="8003"/>
                    <a:pt x="10923" y="8017"/>
                  </a:cubicBezTo>
                  <a:cubicBezTo>
                    <a:pt x="10919" y="8035"/>
                    <a:pt x="10919" y="8054"/>
                    <a:pt x="10924" y="8071"/>
                  </a:cubicBezTo>
                  <a:cubicBezTo>
                    <a:pt x="10922" y="8077"/>
                    <a:pt x="10920" y="8082"/>
                    <a:pt x="10918" y="8087"/>
                  </a:cubicBezTo>
                  <a:cubicBezTo>
                    <a:pt x="10897" y="8085"/>
                    <a:pt x="10894" y="8095"/>
                    <a:pt x="10884" y="8113"/>
                  </a:cubicBezTo>
                  <a:cubicBezTo>
                    <a:pt x="10885" y="8131"/>
                    <a:pt x="10887" y="8142"/>
                    <a:pt x="10884" y="8156"/>
                  </a:cubicBezTo>
                  <a:cubicBezTo>
                    <a:pt x="10867" y="8166"/>
                    <a:pt x="10862" y="8197"/>
                    <a:pt x="10853" y="8223"/>
                  </a:cubicBezTo>
                  <a:cubicBezTo>
                    <a:pt x="10847" y="8223"/>
                    <a:pt x="10842" y="8223"/>
                    <a:pt x="10836" y="8223"/>
                  </a:cubicBezTo>
                  <a:cubicBezTo>
                    <a:pt x="10833" y="8220"/>
                    <a:pt x="10831" y="8216"/>
                    <a:pt x="10828" y="8213"/>
                  </a:cubicBezTo>
                  <a:cubicBezTo>
                    <a:pt x="10828" y="8203"/>
                    <a:pt x="10828" y="8192"/>
                    <a:pt x="10828" y="8182"/>
                  </a:cubicBezTo>
                  <a:cubicBezTo>
                    <a:pt x="10842" y="8170"/>
                    <a:pt x="10845" y="8153"/>
                    <a:pt x="10841" y="8125"/>
                  </a:cubicBezTo>
                  <a:cubicBezTo>
                    <a:pt x="10844" y="8121"/>
                    <a:pt x="10846" y="8117"/>
                    <a:pt x="10848" y="8113"/>
                  </a:cubicBezTo>
                  <a:cubicBezTo>
                    <a:pt x="10853" y="8113"/>
                    <a:pt x="10858" y="8114"/>
                    <a:pt x="10863" y="8115"/>
                  </a:cubicBezTo>
                  <a:cubicBezTo>
                    <a:pt x="10863" y="8113"/>
                    <a:pt x="10863" y="8112"/>
                    <a:pt x="10863" y="8110"/>
                  </a:cubicBezTo>
                  <a:cubicBezTo>
                    <a:pt x="10865" y="8097"/>
                    <a:pt x="10834" y="7931"/>
                    <a:pt x="10826" y="7927"/>
                  </a:cubicBezTo>
                  <a:cubicBezTo>
                    <a:pt x="10820" y="7933"/>
                    <a:pt x="10817" y="7940"/>
                    <a:pt x="10812" y="7935"/>
                  </a:cubicBezTo>
                  <a:cubicBezTo>
                    <a:pt x="10802" y="7924"/>
                    <a:pt x="10793" y="7912"/>
                    <a:pt x="10783" y="7901"/>
                  </a:cubicBezTo>
                  <a:cubicBezTo>
                    <a:pt x="10787" y="7889"/>
                    <a:pt x="10788" y="7879"/>
                    <a:pt x="10786" y="7863"/>
                  </a:cubicBezTo>
                  <a:cubicBezTo>
                    <a:pt x="10782" y="7855"/>
                    <a:pt x="10777" y="7847"/>
                    <a:pt x="10773" y="7840"/>
                  </a:cubicBezTo>
                  <a:cubicBezTo>
                    <a:pt x="10765" y="7844"/>
                    <a:pt x="10757" y="7848"/>
                    <a:pt x="10749" y="7852"/>
                  </a:cubicBezTo>
                  <a:cubicBezTo>
                    <a:pt x="10750" y="7849"/>
                    <a:pt x="10750" y="7845"/>
                    <a:pt x="10751" y="7842"/>
                  </a:cubicBezTo>
                  <a:cubicBezTo>
                    <a:pt x="10754" y="7840"/>
                    <a:pt x="10756" y="7839"/>
                    <a:pt x="10758" y="7837"/>
                  </a:cubicBezTo>
                  <a:cubicBezTo>
                    <a:pt x="10755" y="7831"/>
                    <a:pt x="10753" y="7825"/>
                    <a:pt x="10750" y="7819"/>
                  </a:cubicBezTo>
                  <a:cubicBezTo>
                    <a:pt x="10750" y="7819"/>
                    <a:pt x="10749" y="7819"/>
                    <a:pt x="10749" y="7819"/>
                  </a:cubicBezTo>
                  <a:cubicBezTo>
                    <a:pt x="10742" y="7822"/>
                    <a:pt x="10736" y="7826"/>
                    <a:pt x="10730" y="7829"/>
                  </a:cubicBezTo>
                  <a:cubicBezTo>
                    <a:pt x="10722" y="7747"/>
                    <a:pt x="10690" y="7769"/>
                    <a:pt x="10657" y="7737"/>
                  </a:cubicBezTo>
                  <a:cubicBezTo>
                    <a:pt x="10621" y="7701"/>
                    <a:pt x="10590" y="7628"/>
                    <a:pt x="10551" y="7582"/>
                  </a:cubicBezTo>
                  <a:cubicBezTo>
                    <a:pt x="10507" y="7529"/>
                    <a:pt x="10509" y="7380"/>
                    <a:pt x="10463" y="7335"/>
                  </a:cubicBezTo>
                  <a:cubicBezTo>
                    <a:pt x="10427" y="7300"/>
                    <a:pt x="10400" y="7302"/>
                    <a:pt x="10373" y="7342"/>
                  </a:cubicBezTo>
                  <a:cubicBezTo>
                    <a:pt x="10367" y="7354"/>
                    <a:pt x="10362" y="7365"/>
                    <a:pt x="10357" y="7376"/>
                  </a:cubicBezTo>
                  <a:cubicBezTo>
                    <a:pt x="10347" y="7381"/>
                    <a:pt x="10337" y="7386"/>
                    <a:pt x="10327" y="7392"/>
                  </a:cubicBezTo>
                  <a:cubicBezTo>
                    <a:pt x="10293" y="7434"/>
                    <a:pt x="10279" y="7492"/>
                    <a:pt x="10228" y="7510"/>
                  </a:cubicBezTo>
                  <a:cubicBezTo>
                    <a:pt x="10201" y="7519"/>
                    <a:pt x="10192" y="7475"/>
                    <a:pt x="10177" y="7464"/>
                  </a:cubicBezTo>
                  <a:cubicBezTo>
                    <a:pt x="10166" y="7455"/>
                    <a:pt x="10156" y="7469"/>
                    <a:pt x="10149" y="7469"/>
                  </a:cubicBezTo>
                  <a:cubicBezTo>
                    <a:pt x="10118" y="7468"/>
                    <a:pt x="10113" y="7420"/>
                    <a:pt x="10079" y="7466"/>
                  </a:cubicBezTo>
                  <a:cubicBezTo>
                    <a:pt x="10026" y="7539"/>
                    <a:pt x="10073" y="7592"/>
                    <a:pt x="10057" y="7672"/>
                  </a:cubicBezTo>
                  <a:cubicBezTo>
                    <a:pt x="10044" y="7704"/>
                    <a:pt x="10015" y="7705"/>
                    <a:pt x="10000" y="7731"/>
                  </a:cubicBezTo>
                  <a:cubicBezTo>
                    <a:pt x="9997" y="7739"/>
                    <a:pt x="9995" y="7747"/>
                    <a:pt x="9993" y="7755"/>
                  </a:cubicBezTo>
                  <a:cubicBezTo>
                    <a:pt x="9965" y="7789"/>
                    <a:pt x="9928" y="7758"/>
                    <a:pt x="9910" y="7819"/>
                  </a:cubicBezTo>
                  <a:cubicBezTo>
                    <a:pt x="9912" y="7830"/>
                    <a:pt x="9913" y="7830"/>
                    <a:pt x="9916" y="7837"/>
                  </a:cubicBezTo>
                  <a:cubicBezTo>
                    <a:pt x="9916" y="7839"/>
                    <a:pt x="9915" y="7840"/>
                    <a:pt x="9915" y="7842"/>
                  </a:cubicBezTo>
                  <a:cubicBezTo>
                    <a:pt x="9887" y="7862"/>
                    <a:pt x="9847" y="7960"/>
                    <a:pt x="9840" y="8020"/>
                  </a:cubicBezTo>
                  <a:cubicBezTo>
                    <a:pt x="9845" y="8041"/>
                    <a:pt x="9850" y="8063"/>
                    <a:pt x="9855" y="8084"/>
                  </a:cubicBezTo>
                  <a:cubicBezTo>
                    <a:pt x="9861" y="8091"/>
                    <a:pt x="9868" y="8098"/>
                    <a:pt x="9875" y="8105"/>
                  </a:cubicBezTo>
                  <a:cubicBezTo>
                    <a:pt x="9875" y="8107"/>
                    <a:pt x="9875" y="8110"/>
                    <a:pt x="9875" y="8113"/>
                  </a:cubicBezTo>
                  <a:cubicBezTo>
                    <a:pt x="9849" y="8138"/>
                    <a:pt x="9817" y="8182"/>
                    <a:pt x="9812" y="8244"/>
                  </a:cubicBezTo>
                  <a:cubicBezTo>
                    <a:pt x="9811" y="8257"/>
                    <a:pt x="9815" y="8259"/>
                    <a:pt x="9813" y="8270"/>
                  </a:cubicBezTo>
                  <a:cubicBezTo>
                    <a:pt x="9788" y="8279"/>
                    <a:pt x="9762" y="8278"/>
                    <a:pt x="9751" y="8313"/>
                  </a:cubicBezTo>
                  <a:cubicBezTo>
                    <a:pt x="9741" y="8348"/>
                    <a:pt x="9743" y="8363"/>
                    <a:pt x="9727" y="8386"/>
                  </a:cubicBezTo>
                  <a:cubicBezTo>
                    <a:pt x="9724" y="8381"/>
                    <a:pt x="9722" y="8377"/>
                    <a:pt x="9719" y="8372"/>
                  </a:cubicBezTo>
                  <a:cubicBezTo>
                    <a:pt x="9708" y="8377"/>
                    <a:pt x="9702" y="8386"/>
                    <a:pt x="9695" y="8391"/>
                  </a:cubicBezTo>
                  <a:cubicBezTo>
                    <a:pt x="9660" y="8390"/>
                    <a:pt x="9624" y="8389"/>
                    <a:pt x="9589" y="8388"/>
                  </a:cubicBezTo>
                  <a:cubicBezTo>
                    <a:pt x="9582" y="8399"/>
                    <a:pt x="9575" y="8410"/>
                    <a:pt x="9569" y="8422"/>
                  </a:cubicBezTo>
                  <a:cubicBezTo>
                    <a:pt x="9546" y="8437"/>
                    <a:pt x="9537" y="8428"/>
                    <a:pt x="9531" y="8476"/>
                  </a:cubicBezTo>
                  <a:cubicBezTo>
                    <a:pt x="9531" y="8476"/>
                    <a:pt x="9530" y="8476"/>
                    <a:pt x="9530" y="8476"/>
                  </a:cubicBezTo>
                  <a:cubicBezTo>
                    <a:pt x="9529" y="8471"/>
                    <a:pt x="9529" y="8467"/>
                    <a:pt x="9529" y="8463"/>
                  </a:cubicBezTo>
                  <a:cubicBezTo>
                    <a:pt x="9528" y="8463"/>
                    <a:pt x="9528" y="8463"/>
                    <a:pt x="9527" y="8463"/>
                  </a:cubicBezTo>
                  <a:cubicBezTo>
                    <a:pt x="9527" y="8473"/>
                    <a:pt x="9527" y="8473"/>
                    <a:pt x="9524" y="8478"/>
                  </a:cubicBezTo>
                  <a:cubicBezTo>
                    <a:pt x="9497" y="8492"/>
                    <a:pt x="9480" y="8448"/>
                    <a:pt x="9476" y="8406"/>
                  </a:cubicBezTo>
                  <a:cubicBezTo>
                    <a:pt x="9473" y="8404"/>
                    <a:pt x="9469" y="8401"/>
                    <a:pt x="9465" y="8398"/>
                  </a:cubicBezTo>
                  <a:cubicBezTo>
                    <a:pt x="9467" y="8354"/>
                    <a:pt x="9436" y="8305"/>
                    <a:pt x="9405" y="8321"/>
                  </a:cubicBezTo>
                  <a:cubicBezTo>
                    <a:pt x="9396" y="8330"/>
                    <a:pt x="9386" y="8338"/>
                    <a:pt x="9377" y="8347"/>
                  </a:cubicBezTo>
                  <a:cubicBezTo>
                    <a:pt x="9367" y="8351"/>
                    <a:pt x="9362" y="8339"/>
                    <a:pt x="9355" y="8337"/>
                  </a:cubicBezTo>
                  <a:cubicBezTo>
                    <a:pt x="9335" y="8328"/>
                    <a:pt x="9322" y="8341"/>
                    <a:pt x="9310" y="8352"/>
                  </a:cubicBezTo>
                  <a:cubicBezTo>
                    <a:pt x="9310" y="8350"/>
                    <a:pt x="9310" y="8348"/>
                    <a:pt x="9310" y="8347"/>
                  </a:cubicBezTo>
                  <a:cubicBezTo>
                    <a:pt x="9306" y="8326"/>
                    <a:pt x="9317" y="8301"/>
                    <a:pt x="9319" y="8282"/>
                  </a:cubicBezTo>
                  <a:cubicBezTo>
                    <a:pt x="9322" y="8257"/>
                    <a:pt x="9317" y="8232"/>
                    <a:pt x="9314" y="8221"/>
                  </a:cubicBezTo>
                  <a:cubicBezTo>
                    <a:pt x="9314" y="8219"/>
                    <a:pt x="9315" y="8217"/>
                    <a:pt x="9315" y="8216"/>
                  </a:cubicBezTo>
                  <a:cubicBezTo>
                    <a:pt x="9317" y="8195"/>
                    <a:pt x="9319" y="8169"/>
                    <a:pt x="9322" y="8149"/>
                  </a:cubicBezTo>
                  <a:cubicBezTo>
                    <a:pt x="9321" y="8147"/>
                    <a:pt x="9320" y="8145"/>
                    <a:pt x="9319" y="8143"/>
                  </a:cubicBezTo>
                  <a:cubicBezTo>
                    <a:pt x="9312" y="8149"/>
                    <a:pt x="9301" y="8154"/>
                    <a:pt x="9294" y="8151"/>
                  </a:cubicBezTo>
                  <a:cubicBezTo>
                    <a:pt x="9293" y="8144"/>
                    <a:pt x="9292" y="8137"/>
                    <a:pt x="9291" y="8130"/>
                  </a:cubicBezTo>
                  <a:cubicBezTo>
                    <a:pt x="9291" y="8130"/>
                    <a:pt x="9291" y="8129"/>
                    <a:pt x="9291" y="8128"/>
                  </a:cubicBezTo>
                  <a:cubicBezTo>
                    <a:pt x="9303" y="8128"/>
                    <a:pt x="9309" y="8123"/>
                    <a:pt x="9314" y="8110"/>
                  </a:cubicBezTo>
                  <a:cubicBezTo>
                    <a:pt x="9312" y="8103"/>
                    <a:pt x="9310" y="8096"/>
                    <a:pt x="9308" y="8089"/>
                  </a:cubicBezTo>
                  <a:cubicBezTo>
                    <a:pt x="9307" y="8091"/>
                    <a:pt x="9306" y="8093"/>
                    <a:pt x="9304" y="8094"/>
                  </a:cubicBezTo>
                  <a:cubicBezTo>
                    <a:pt x="9301" y="8111"/>
                    <a:pt x="9295" y="8116"/>
                    <a:pt x="9287" y="8123"/>
                  </a:cubicBezTo>
                  <a:cubicBezTo>
                    <a:pt x="9280" y="8118"/>
                    <a:pt x="9279" y="8119"/>
                    <a:pt x="9276" y="8107"/>
                  </a:cubicBezTo>
                  <a:cubicBezTo>
                    <a:pt x="9282" y="8083"/>
                    <a:pt x="9285" y="8057"/>
                    <a:pt x="9284" y="8025"/>
                  </a:cubicBezTo>
                  <a:cubicBezTo>
                    <a:pt x="9319" y="7989"/>
                    <a:pt x="9334" y="7770"/>
                    <a:pt x="9314" y="7690"/>
                  </a:cubicBezTo>
                  <a:cubicBezTo>
                    <a:pt x="9317" y="7678"/>
                    <a:pt x="9332" y="7598"/>
                    <a:pt x="9330" y="7592"/>
                  </a:cubicBezTo>
                  <a:cubicBezTo>
                    <a:pt x="9324" y="7559"/>
                    <a:pt x="9315" y="7538"/>
                    <a:pt x="9295" y="7531"/>
                  </a:cubicBezTo>
                  <a:cubicBezTo>
                    <a:pt x="9295" y="7521"/>
                    <a:pt x="9294" y="7512"/>
                    <a:pt x="9294" y="7502"/>
                  </a:cubicBezTo>
                  <a:cubicBezTo>
                    <a:pt x="9302" y="7474"/>
                    <a:pt x="9313" y="7463"/>
                    <a:pt x="9335" y="7461"/>
                  </a:cubicBezTo>
                  <a:cubicBezTo>
                    <a:pt x="9341" y="7461"/>
                    <a:pt x="9347" y="7461"/>
                    <a:pt x="9353" y="7461"/>
                  </a:cubicBezTo>
                  <a:cubicBezTo>
                    <a:pt x="9355" y="7447"/>
                    <a:pt x="9358" y="7434"/>
                    <a:pt x="9361" y="7420"/>
                  </a:cubicBezTo>
                  <a:cubicBezTo>
                    <a:pt x="9390" y="7398"/>
                    <a:pt x="9410" y="7428"/>
                    <a:pt x="9439" y="7438"/>
                  </a:cubicBezTo>
                  <a:cubicBezTo>
                    <a:pt x="9462" y="7445"/>
                    <a:pt x="9479" y="7416"/>
                    <a:pt x="9495" y="7410"/>
                  </a:cubicBezTo>
                  <a:cubicBezTo>
                    <a:pt x="9499" y="7408"/>
                    <a:pt x="9554" y="7438"/>
                    <a:pt x="9570" y="7443"/>
                  </a:cubicBezTo>
                  <a:cubicBezTo>
                    <a:pt x="9605" y="7454"/>
                    <a:pt x="9663" y="7469"/>
                    <a:pt x="9679" y="7430"/>
                  </a:cubicBezTo>
                  <a:cubicBezTo>
                    <a:pt x="9706" y="7445"/>
                    <a:pt x="9724" y="7472"/>
                    <a:pt x="9758" y="7461"/>
                  </a:cubicBezTo>
                  <a:cubicBezTo>
                    <a:pt x="9769" y="7414"/>
                    <a:pt x="9776" y="7351"/>
                    <a:pt x="9784" y="7288"/>
                  </a:cubicBezTo>
                  <a:cubicBezTo>
                    <a:pt x="9787" y="7285"/>
                    <a:pt x="9791" y="7282"/>
                    <a:pt x="9794" y="7278"/>
                  </a:cubicBezTo>
                  <a:cubicBezTo>
                    <a:pt x="9793" y="7274"/>
                    <a:pt x="9791" y="7270"/>
                    <a:pt x="9789" y="7265"/>
                  </a:cubicBezTo>
                  <a:cubicBezTo>
                    <a:pt x="9787" y="7269"/>
                    <a:pt x="9784" y="7272"/>
                    <a:pt x="9782" y="7276"/>
                  </a:cubicBezTo>
                  <a:cubicBezTo>
                    <a:pt x="9782" y="7233"/>
                    <a:pt x="9784" y="7181"/>
                    <a:pt x="9793" y="7152"/>
                  </a:cubicBezTo>
                  <a:cubicBezTo>
                    <a:pt x="9793" y="7152"/>
                    <a:pt x="9794" y="7152"/>
                    <a:pt x="9794" y="7152"/>
                  </a:cubicBezTo>
                  <a:cubicBezTo>
                    <a:pt x="9801" y="7169"/>
                    <a:pt x="9809" y="7186"/>
                    <a:pt x="9816" y="7204"/>
                  </a:cubicBezTo>
                  <a:cubicBezTo>
                    <a:pt x="9811" y="7164"/>
                    <a:pt x="9798" y="7148"/>
                    <a:pt x="9788" y="7121"/>
                  </a:cubicBezTo>
                  <a:cubicBezTo>
                    <a:pt x="9789" y="7099"/>
                    <a:pt x="9794" y="7086"/>
                    <a:pt x="9798" y="7070"/>
                  </a:cubicBezTo>
                  <a:cubicBezTo>
                    <a:pt x="9783" y="7008"/>
                    <a:pt x="9788" y="7035"/>
                    <a:pt x="9759" y="7008"/>
                  </a:cubicBezTo>
                  <a:cubicBezTo>
                    <a:pt x="9751" y="6988"/>
                    <a:pt x="9742" y="6968"/>
                    <a:pt x="9734" y="6949"/>
                  </a:cubicBezTo>
                  <a:cubicBezTo>
                    <a:pt x="9736" y="6939"/>
                    <a:pt x="9738" y="6930"/>
                    <a:pt x="9741" y="6920"/>
                  </a:cubicBezTo>
                  <a:cubicBezTo>
                    <a:pt x="9731" y="6907"/>
                    <a:pt x="9713" y="6895"/>
                    <a:pt x="9706" y="6876"/>
                  </a:cubicBezTo>
                  <a:cubicBezTo>
                    <a:pt x="9708" y="6868"/>
                    <a:pt x="9710" y="6859"/>
                    <a:pt x="9712" y="6851"/>
                  </a:cubicBezTo>
                  <a:cubicBezTo>
                    <a:pt x="9710" y="6848"/>
                    <a:pt x="9708" y="6846"/>
                    <a:pt x="9706" y="6843"/>
                  </a:cubicBezTo>
                  <a:cubicBezTo>
                    <a:pt x="9700" y="6846"/>
                    <a:pt x="9694" y="6850"/>
                    <a:pt x="9688" y="6853"/>
                  </a:cubicBezTo>
                  <a:cubicBezTo>
                    <a:pt x="9665" y="6814"/>
                    <a:pt x="9627" y="6796"/>
                    <a:pt x="9594" y="6802"/>
                  </a:cubicBezTo>
                  <a:cubicBezTo>
                    <a:pt x="9594" y="6797"/>
                    <a:pt x="9593" y="6793"/>
                    <a:pt x="9593" y="6789"/>
                  </a:cubicBezTo>
                  <a:cubicBezTo>
                    <a:pt x="9588" y="6777"/>
                    <a:pt x="9578" y="6780"/>
                    <a:pt x="9574" y="6766"/>
                  </a:cubicBezTo>
                  <a:cubicBezTo>
                    <a:pt x="9582" y="6763"/>
                    <a:pt x="9590" y="6761"/>
                    <a:pt x="9598" y="6758"/>
                  </a:cubicBezTo>
                  <a:cubicBezTo>
                    <a:pt x="9598" y="6757"/>
                    <a:pt x="9598" y="6756"/>
                    <a:pt x="9598" y="6755"/>
                  </a:cubicBezTo>
                  <a:cubicBezTo>
                    <a:pt x="9598" y="6752"/>
                    <a:pt x="9597" y="6749"/>
                    <a:pt x="9597" y="6745"/>
                  </a:cubicBezTo>
                  <a:cubicBezTo>
                    <a:pt x="9593" y="6744"/>
                    <a:pt x="9583" y="6742"/>
                    <a:pt x="9585" y="6735"/>
                  </a:cubicBezTo>
                  <a:cubicBezTo>
                    <a:pt x="9593" y="6732"/>
                    <a:pt x="9594" y="6729"/>
                    <a:pt x="9597" y="6717"/>
                  </a:cubicBezTo>
                  <a:cubicBezTo>
                    <a:pt x="9585" y="6716"/>
                    <a:pt x="9577" y="6719"/>
                    <a:pt x="9569" y="6725"/>
                  </a:cubicBezTo>
                  <a:cubicBezTo>
                    <a:pt x="9569" y="6714"/>
                    <a:pt x="9570" y="6702"/>
                    <a:pt x="9570" y="6691"/>
                  </a:cubicBezTo>
                  <a:cubicBezTo>
                    <a:pt x="9589" y="6691"/>
                    <a:pt x="9601" y="6668"/>
                    <a:pt x="9617" y="6665"/>
                  </a:cubicBezTo>
                  <a:cubicBezTo>
                    <a:pt x="9618" y="6667"/>
                    <a:pt x="9619" y="6669"/>
                    <a:pt x="9620" y="6671"/>
                  </a:cubicBezTo>
                  <a:cubicBezTo>
                    <a:pt x="9620" y="6671"/>
                    <a:pt x="9638" y="6674"/>
                    <a:pt x="9643" y="6668"/>
                  </a:cubicBezTo>
                  <a:cubicBezTo>
                    <a:pt x="9644" y="6662"/>
                    <a:pt x="9645" y="6656"/>
                    <a:pt x="9647" y="6650"/>
                  </a:cubicBezTo>
                  <a:cubicBezTo>
                    <a:pt x="9656" y="6648"/>
                    <a:pt x="9665" y="6647"/>
                    <a:pt x="9675" y="6645"/>
                  </a:cubicBezTo>
                  <a:cubicBezTo>
                    <a:pt x="9681" y="6659"/>
                    <a:pt x="9686" y="6674"/>
                    <a:pt x="9692" y="6689"/>
                  </a:cubicBezTo>
                  <a:cubicBezTo>
                    <a:pt x="9707" y="6690"/>
                    <a:pt x="9738" y="6676"/>
                    <a:pt x="9750" y="6665"/>
                  </a:cubicBezTo>
                  <a:cubicBezTo>
                    <a:pt x="9750" y="6671"/>
                    <a:pt x="9750" y="6677"/>
                    <a:pt x="9750" y="6683"/>
                  </a:cubicBezTo>
                  <a:cubicBezTo>
                    <a:pt x="9759" y="6683"/>
                    <a:pt x="9768" y="6681"/>
                    <a:pt x="9773" y="6673"/>
                  </a:cubicBezTo>
                  <a:cubicBezTo>
                    <a:pt x="9765" y="6652"/>
                    <a:pt x="9767" y="6627"/>
                    <a:pt x="9767" y="6593"/>
                  </a:cubicBezTo>
                  <a:cubicBezTo>
                    <a:pt x="9755" y="6581"/>
                    <a:pt x="9747" y="6547"/>
                    <a:pt x="9744" y="6516"/>
                  </a:cubicBezTo>
                  <a:cubicBezTo>
                    <a:pt x="9762" y="6519"/>
                    <a:pt x="9772" y="6521"/>
                    <a:pt x="9788" y="6516"/>
                  </a:cubicBezTo>
                  <a:cubicBezTo>
                    <a:pt x="9786" y="6542"/>
                    <a:pt x="9788" y="6554"/>
                    <a:pt x="9793" y="6573"/>
                  </a:cubicBezTo>
                  <a:cubicBezTo>
                    <a:pt x="9823" y="6544"/>
                    <a:pt x="9858" y="6602"/>
                    <a:pt x="9883" y="6554"/>
                  </a:cubicBezTo>
                  <a:cubicBezTo>
                    <a:pt x="9878" y="6552"/>
                    <a:pt x="9874" y="6549"/>
                    <a:pt x="9869" y="6547"/>
                  </a:cubicBezTo>
                  <a:cubicBezTo>
                    <a:pt x="9870" y="6542"/>
                    <a:pt x="9870" y="6537"/>
                    <a:pt x="9871" y="6531"/>
                  </a:cubicBezTo>
                  <a:cubicBezTo>
                    <a:pt x="9888" y="6490"/>
                    <a:pt x="9921" y="6500"/>
                    <a:pt x="9945" y="6470"/>
                  </a:cubicBezTo>
                  <a:cubicBezTo>
                    <a:pt x="9966" y="6443"/>
                    <a:pt x="9955" y="6387"/>
                    <a:pt x="9963" y="6338"/>
                  </a:cubicBezTo>
                  <a:cubicBezTo>
                    <a:pt x="9973" y="6329"/>
                    <a:pt x="9983" y="6319"/>
                    <a:pt x="9993" y="6310"/>
                  </a:cubicBezTo>
                  <a:cubicBezTo>
                    <a:pt x="10001" y="6309"/>
                    <a:pt x="10008" y="6308"/>
                    <a:pt x="10016" y="6307"/>
                  </a:cubicBezTo>
                  <a:cubicBezTo>
                    <a:pt x="10027" y="6293"/>
                    <a:pt x="10039" y="6278"/>
                    <a:pt x="10051" y="6264"/>
                  </a:cubicBezTo>
                  <a:cubicBezTo>
                    <a:pt x="10067" y="6251"/>
                    <a:pt x="10085" y="6279"/>
                    <a:pt x="10096" y="6253"/>
                  </a:cubicBezTo>
                  <a:cubicBezTo>
                    <a:pt x="10093" y="6240"/>
                    <a:pt x="10088" y="6231"/>
                    <a:pt x="10082" y="6225"/>
                  </a:cubicBezTo>
                  <a:cubicBezTo>
                    <a:pt x="10097" y="6199"/>
                    <a:pt x="10113" y="6173"/>
                    <a:pt x="10129" y="6148"/>
                  </a:cubicBezTo>
                  <a:cubicBezTo>
                    <a:pt x="10137" y="6109"/>
                    <a:pt x="10145" y="6070"/>
                    <a:pt x="10153" y="6032"/>
                  </a:cubicBezTo>
                  <a:cubicBezTo>
                    <a:pt x="10159" y="6029"/>
                    <a:pt x="10166" y="6025"/>
                    <a:pt x="10173" y="6021"/>
                  </a:cubicBezTo>
                  <a:cubicBezTo>
                    <a:pt x="10179" y="6030"/>
                    <a:pt x="10184" y="6038"/>
                    <a:pt x="10188" y="6052"/>
                  </a:cubicBezTo>
                  <a:cubicBezTo>
                    <a:pt x="10186" y="6058"/>
                    <a:pt x="10185" y="6063"/>
                    <a:pt x="10184" y="6068"/>
                  </a:cubicBezTo>
                  <a:cubicBezTo>
                    <a:pt x="10178" y="6071"/>
                    <a:pt x="10180" y="6071"/>
                    <a:pt x="10174" y="6070"/>
                  </a:cubicBezTo>
                  <a:cubicBezTo>
                    <a:pt x="10175" y="6093"/>
                    <a:pt x="10175" y="6100"/>
                    <a:pt x="10171" y="6114"/>
                  </a:cubicBezTo>
                  <a:cubicBezTo>
                    <a:pt x="10187" y="6119"/>
                    <a:pt x="10196" y="6133"/>
                    <a:pt x="10206" y="6119"/>
                  </a:cubicBezTo>
                  <a:cubicBezTo>
                    <a:pt x="10212" y="6101"/>
                    <a:pt x="10220" y="6105"/>
                    <a:pt x="10222" y="6076"/>
                  </a:cubicBezTo>
                  <a:cubicBezTo>
                    <a:pt x="10214" y="6075"/>
                    <a:pt x="10211" y="6072"/>
                    <a:pt x="10206" y="6065"/>
                  </a:cubicBezTo>
                  <a:cubicBezTo>
                    <a:pt x="10207" y="6049"/>
                    <a:pt x="10208" y="6047"/>
                    <a:pt x="10212" y="6037"/>
                  </a:cubicBezTo>
                  <a:cubicBezTo>
                    <a:pt x="10206" y="6036"/>
                    <a:pt x="10200" y="6035"/>
                    <a:pt x="10194" y="6034"/>
                  </a:cubicBezTo>
                  <a:cubicBezTo>
                    <a:pt x="10194" y="6006"/>
                    <a:pt x="10194" y="5998"/>
                    <a:pt x="10197" y="5975"/>
                  </a:cubicBezTo>
                  <a:cubicBezTo>
                    <a:pt x="10217" y="5962"/>
                    <a:pt x="10258" y="5921"/>
                    <a:pt x="10284" y="5942"/>
                  </a:cubicBezTo>
                  <a:cubicBezTo>
                    <a:pt x="10287" y="5954"/>
                    <a:pt x="10295" y="5964"/>
                    <a:pt x="10300" y="5973"/>
                  </a:cubicBezTo>
                  <a:cubicBezTo>
                    <a:pt x="10302" y="5973"/>
                    <a:pt x="10304" y="5973"/>
                    <a:pt x="10306" y="5973"/>
                  </a:cubicBezTo>
                  <a:cubicBezTo>
                    <a:pt x="10306" y="5970"/>
                    <a:pt x="10307" y="5968"/>
                    <a:pt x="10307" y="5965"/>
                  </a:cubicBezTo>
                  <a:cubicBezTo>
                    <a:pt x="10301" y="5954"/>
                    <a:pt x="10297" y="5956"/>
                    <a:pt x="10295" y="5936"/>
                  </a:cubicBezTo>
                  <a:cubicBezTo>
                    <a:pt x="10296" y="5929"/>
                    <a:pt x="10297" y="5921"/>
                    <a:pt x="10298" y="5913"/>
                  </a:cubicBezTo>
                  <a:cubicBezTo>
                    <a:pt x="10313" y="5901"/>
                    <a:pt x="10334" y="5898"/>
                    <a:pt x="10357" y="5898"/>
                  </a:cubicBezTo>
                  <a:cubicBezTo>
                    <a:pt x="10360" y="5917"/>
                    <a:pt x="10361" y="5926"/>
                    <a:pt x="10362" y="5942"/>
                  </a:cubicBezTo>
                  <a:cubicBezTo>
                    <a:pt x="10363" y="5943"/>
                    <a:pt x="10365" y="5945"/>
                    <a:pt x="10366" y="5947"/>
                  </a:cubicBezTo>
                  <a:cubicBezTo>
                    <a:pt x="10367" y="5946"/>
                    <a:pt x="10369" y="5945"/>
                    <a:pt x="10370" y="5944"/>
                  </a:cubicBezTo>
                  <a:cubicBezTo>
                    <a:pt x="10371" y="5941"/>
                    <a:pt x="10373" y="5937"/>
                    <a:pt x="10374" y="5934"/>
                  </a:cubicBezTo>
                  <a:cubicBezTo>
                    <a:pt x="10372" y="5926"/>
                    <a:pt x="10370" y="5918"/>
                    <a:pt x="10369" y="5911"/>
                  </a:cubicBezTo>
                  <a:cubicBezTo>
                    <a:pt x="10375" y="5915"/>
                    <a:pt x="10382" y="5919"/>
                    <a:pt x="10389" y="5924"/>
                  </a:cubicBezTo>
                  <a:cubicBezTo>
                    <a:pt x="10383" y="5900"/>
                    <a:pt x="10386" y="5894"/>
                    <a:pt x="10390" y="5870"/>
                  </a:cubicBezTo>
                  <a:cubicBezTo>
                    <a:pt x="10402" y="5871"/>
                    <a:pt x="10414" y="5879"/>
                    <a:pt x="10424" y="5870"/>
                  </a:cubicBezTo>
                  <a:cubicBezTo>
                    <a:pt x="10419" y="5866"/>
                    <a:pt x="10414" y="5861"/>
                    <a:pt x="10409" y="5857"/>
                  </a:cubicBezTo>
                  <a:cubicBezTo>
                    <a:pt x="10409" y="5852"/>
                    <a:pt x="10408" y="5848"/>
                    <a:pt x="10408" y="5844"/>
                  </a:cubicBezTo>
                  <a:cubicBezTo>
                    <a:pt x="10410" y="5841"/>
                    <a:pt x="10412" y="5837"/>
                    <a:pt x="10414" y="5834"/>
                  </a:cubicBezTo>
                  <a:cubicBezTo>
                    <a:pt x="10411" y="5828"/>
                    <a:pt x="10408" y="5822"/>
                    <a:pt x="10405" y="5815"/>
                  </a:cubicBezTo>
                  <a:cubicBezTo>
                    <a:pt x="10408" y="5811"/>
                    <a:pt x="10409" y="5810"/>
                    <a:pt x="10412" y="5803"/>
                  </a:cubicBezTo>
                  <a:cubicBezTo>
                    <a:pt x="10400" y="5805"/>
                    <a:pt x="10394" y="5810"/>
                    <a:pt x="10391" y="5792"/>
                  </a:cubicBezTo>
                  <a:cubicBezTo>
                    <a:pt x="10402" y="5789"/>
                    <a:pt x="10409" y="5783"/>
                    <a:pt x="10414" y="5772"/>
                  </a:cubicBezTo>
                  <a:cubicBezTo>
                    <a:pt x="10411" y="5747"/>
                    <a:pt x="10397" y="5733"/>
                    <a:pt x="10394" y="5713"/>
                  </a:cubicBezTo>
                  <a:cubicBezTo>
                    <a:pt x="10391" y="5693"/>
                    <a:pt x="10395" y="5639"/>
                    <a:pt x="10393" y="5615"/>
                  </a:cubicBezTo>
                  <a:cubicBezTo>
                    <a:pt x="10381" y="5613"/>
                    <a:pt x="10382" y="5604"/>
                    <a:pt x="10375" y="5594"/>
                  </a:cubicBezTo>
                  <a:cubicBezTo>
                    <a:pt x="10374" y="5599"/>
                    <a:pt x="10372" y="5603"/>
                    <a:pt x="10370" y="5607"/>
                  </a:cubicBezTo>
                  <a:cubicBezTo>
                    <a:pt x="10366" y="5603"/>
                    <a:pt x="10363" y="5600"/>
                    <a:pt x="10359" y="5597"/>
                  </a:cubicBezTo>
                  <a:cubicBezTo>
                    <a:pt x="10364" y="5575"/>
                    <a:pt x="10369" y="5564"/>
                    <a:pt x="10375" y="5548"/>
                  </a:cubicBezTo>
                  <a:cubicBezTo>
                    <a:pt x="10374" y="5505"/>
                    <a:pt x="10356" y="5475"/>
                    <a:pt x="10371" y="5432"/>
                  </a:cubicBezTo>
                  <a:cubicBezTo>
                    <a:pt x="10378" y="5431"/>
                    <a:pt x="10392" y="5452"/>
                    <a:pt x="10400" y="5445"/>
                  </a:cubicBezTo>
                  <a:cubicBezTo>
                    <a:pt x="10408" y="5436"/>
                    <a:pt x="10409" y="5407"/>
                    <a:pt x="10420" y="5396"/>
                  </a:cubicBezTo>
                  <a:cubicBezTo>
                    <a:pt x="10422" y="5408"/>
                    <a:pt x="10425" y="5420"/>
                    <a:pt x="10428" y="5432"/>
                  </a:cubicBezTo>
                  <a:cubicBezTo>
                    <a:pt x="10433" y="5430"/>
                    <a:pt x="10434" y="5430"/>
                    <a:pt x="10437" y="5424"/>
                  </a:cubicBezTo>
                  <a:cubicBezTo>
                    <a:pt x="10439" y="5403"/>
                    <a:pt x="10440" y="5381"/>
                    <a:pt x="10441" y="5360"/>
                  </a:cubicBezTo>
                  <a:cubicBezTo>
                    <a:pt x="10460" y="5359"/>
                    <a:pt x="10481" y="5354"/>
                    <a:pt x="10495" y="5367"/>
                  </a:cubicBezTo>
                  <a:cubicBezTo>
                    <a:pt x="10495" y="5388"/>
                    <a:pt x="10495" y="5422"/>
                    <a:pt x="10502" y="5429"/>
                  </a:cubicBezTo>
                  <a:cubicBezTo>
                    <a:pt x="10512" y="5430"/>
                    <a:pt x="10523" y="5431"/>
                    <a:pt x="10534" y="5432"/>
                  </a:cubicBezTo>
                  <a:cubicBezTo>
                    <a:pt x="10540" y="5443"/>
                    <a:pt x="10528" y="5488"/>
                    <a:pt x="10526" y="5496"/>
                  </a:cubicBezTo>
                  <a:cubicBezTo>
                    <a:pt x="10522" y="5499"/>
                    <a:pt x="10518" y="5501"/>
                    <a:pt x="10514" y="5504"/>
                  </a:cubicBezTo>
                  <a:cubicBezTo>
                    <a:pt x="10511" y="5497"/>
                    <a:pt x="10508" y="5490"/>
                    <a:pt x="10506" y="5483"/>
                  </a:cubicBezTo>
                  <a:cubicBezTo>
                    <a:pt x="10501" y="5488"/>
                    <a:pt x="10497" y="5492"/>
                    <a:pt x="10492" y="5496"/>
                  </a:cubicBezTo>
                  <a:cubicBezTo>
                    <a:pt x="10500" y="5536"/>
                    <a:pt x="10484" y="5541"/>
                    <a:pt x="10479" y="5574"/>
                  </a:cubicBezTo>
                  <a:cubicBezTo>
                    <a:pt x="10473" y="5574"/>
                    <a:pt x="10467" y="5575"/>
                    <a:pt x="10461" y="5576"/>
                  </a:cubicBezTo>
                  <a:cubicBezTo>
                    <a:pt x="10463" y="5580"/>
                    <a:pt x="10464" y="5585"/>
                    <a:pt x="10465" y="5589"/>
                  </a:cubicBezTo>
                  <a:cubicBezTo>
                    <a:pt x="10455" y="5610"/>
                    <a:pt x="10449" y="5644"/>
                    <a:pt x="10447" y="5682"/>
                  </a:cubicBezTo>
                  <a:cubicBezTo>
                    <a:pt x="10462" y="5692"/>
                    <a:pt x="10487" y="5728"/>
                    <a:pt x="10475" y="5766"/>
                  </a:cubicBezTo>
                  <a:cubicBezTo>
                    <a:pt x="10485" y="5766"/>
                    <a:pt x="10485" y="5765"/>
                    <a:pt x="10488" y="5782"/>
                  </a:cubicBezTo>
                  <a:cubicBezTo>
                    <a:pt x="10500" y="5771"/>
                    <a:pt x="10502" y="5787"/>
                    <a:pt x="10514" y="5792"/>
                  </a:cubicBezTo>
                  <a:cubicBezTo>
                    <a:pt x="10524" y="5791"/>
                    <a:pt x="10534" y="5789"/>
                    <a:pt x="10545" y="5787"/>
                  </a:cubicBezTo>
                  <a:cubicBezTo>
                    <a:pt x="10546" y="5792"/>
                    <a:pt x="10547" y="5797"/>
                    <a:pt x="10549" y="5803"/>
                  </a:cubicBezTo>
                  <a:cubicBezTo>
                    <a:pt x="10542" y="5824"/>
                    <a:pt x="10537" y="5829"/>
                    <a:pt x="10527" y="5844"/>
                  </a:cubicBezTo>
                  <a:cubicBezTo>
                    <a:pt x="10528" y="5846"/>
                    <a:pt x="10529" y="5849"/>
                    <a:pt x="10530" y="5852"/>
                  </a:cubicBezTo>
                  <a:cubicBezTo>
                    <a:pt x="10537" y="5856"/>
                    <a:pt x="10543" y="5855"/>
                    <a:pt x="10550" y="5846"/>
                  </a:cubicBezTo>
                  <a:cubicBezTo>
                    <a:pt x="10550" y="5846"/>
                    <a:pt x="10551" y="5846"/>
                    <a:pt x="10551" y="5846"/>
                  </a:cubicBezTo>
                  <a:cubicBezTo>
                    <a:pt x="10552" y="5852"/>
                    <a:pt x="10553" y="5857"/>
                    <a:pt x="10554" y="5862"/>
                  </a:cubicBezTo>
                  <a:cubicBezTo>
                    <a:pt x="10559" y="5862"/>
                    <a:pt x="10564" y="5862"/>
                    <a:pt x="10569" y="5862"/>
                  </a:cubicBezTo>
                  <a:cubicBezTo>
                    <a:pt x="10575" y="5831"/>
                    <a:pt x="10653" y="5780"/>
                    <a:pt x="10665" y="5782"/>
                  </a:cubicBezTo>
                  <a:cubicBezTo>
                    <a:pt x="10675" y="5837"/>
                    <a:pt x="10695" y="5814"/>
                    <a:pt x="10712" y="5831"/>
                  </a:cubicBezTo>
                  <a:cubicBezTo>
                    <a:pt x="10713" y="5846"/>
                    <a:pt x="10714" y="5860"/>
                    <a:pt x="10715" y="5875"/>
                  </a:cubicBezTo>
                  <a:cubicBezTo>
                    <a:pt x="10730" y="5886"/>
                    <a:pt x="10742" y="5897"/>
                    <a:pt x="10759" y="5908"/>
                  </a:cubicBezTo>
                  <a:cubicBezTo>
                    <a:pt x="10759" y="5885"/>
                    <a:pt x="10757" y="5877"/>
                    <a:pt x="10757" y="5849"/>
                  </a:cubicBezTo>
                  <a:cubicBezTo>
                    <a:pt x="10831" y="5839"/>
                    <a:pt x="10875" y="5770"/>
                    <a:pt x="10937" y="5733"/>
                  </a:cubicBezTo>
                  <a:cubicBezTo>
                    <a:pt x="10951" y="5725"/>
                    <a:pt x="10997" y="5703"/>
                    <a:pt x="10996" y="5738"/>
                  </a:cubicBezTo>
                  <a:cubicBezTo>
                    <a:pt x="11001" y="5752"/>
                    <a:pt x="11004" y="5766"/>
                    <a:pt x="11006" y="5787"/>
                  </a:cubicBezTo>
                  <a:cubicBezTo>
                    <a:pt x="11044" y="5814"/>
                    <a:pt x="11062" y="5775"/>
                    <a:pt x="11088" y="5748"/>
                  </a:cubicBezTo>
                  <a:cubicBezTo>
                    <a:pt x="11089" y="5727"/>
                    <a:pt x="11090" y="5702"/>
                    <a:pt x="11094" y="5682"/>
                  </a:cubicBezTo>
                  <a:cubicBezTo>
                    <a:pt x="11117" y="5684"/>
                    <a:pt x="11153" y="5698"/>
                    <a:pt x="11170" y="5679"/>
                  </a:cubicBezTo>
                  <a:cubicBezTo>
                    <a:pt x="11171" y="5662"/>
                    <a:pt x="11170" y="5657"/>
                    <a:pt x="11167" y="5643"/>
                  </a:cubicBezTo>
                  <a:cubicBezTo>
                    <a:pt x="11170" y="5642"/>
                    <a:pt x="11172" y="5641"/>
                    <a:pt x="11174" y="5640"/>
                  </a:cubicBezTo>
                  <a:cubicBezTo>
                    <a:pt x="11172" y="5630"/>
                    <a:pt x="11170" y="5640"/>
                    <a:pt x="11172" y="5630"/>
                  </a:cubicBezTo>
                  <a:cubicBezTo>
                    <a:pt x="11165" y="5599"/>
                    <a:pt x="11144" y="5454"/>
                    <a:pt x="11158" y="5396"/>
                  </a:cubicBezTo>
                  <a:cubicBezTo>
                    <a:pt x="11165" y="5386"/>
                    <a:pt x="11172" y="5375"/>
                    <a:pt x="11178" y="5365"/>
                  </a:cubicBezTo>
                  <a:cubicBezTo>
                    <a:pt x="11179" y="5347"/>
                    <a:pt x="11179" y="5329"/>
                    <a:pt x="11179" y="5311"/>
                  </a:cubicBezTo>
                  <a:cubicBezTo>
                    <a:pt x="11187" y="5294"/>
                    <a:pt x="11194" y="5277"/>
                    <a:pt x="11201" y="5260"/>
                  </a:cubicBezTo>
                  <a:cubicBezTo>
                    <a:pt x="11225" y="5259"/>
                    <a:pt x="11233" y="5238"/>
                    <a:pt x="11257" y="5236"/>
                  </a:cubicBezTo>
                  <a:cubicBezTo>
                    <a:pt x="11257" y="5242"/>
                    <a:pt x="11257" y="5248"/>
                    <a:pt x="11257" y="5254"/>
                  </a:cubicBezTo>
                  <a:cubicBezTo>
                    <a:pt x="11267" y="5268"/>
                    <a:pt x="11277" y="5282"/>
                    <a:pt x="11287" y="5295"/>
                  </a:cubicBezTo>
                  <a:cubicBezTo>
                    <a:pt x="11290" y="5312"/>
                    <a:pt x="11293" y="5328"/>
                    <a:pt x="11296" y="5344"/>
                  </a:cubicBezTo>
                  <a:cubicBezTo>
                    <a:pt x="11318" y="5382"/>
                    <a:pt x="11356" y="5356"/>
                    <a:pt x="11365" y="5313"/>
                  </a:cubicBezTo>
                  <a:cubicBezTo>
                    <a:pt x="11354" y="5239"/>
                    <a:pt x="11368" y="5196"/>
                    <a:pt x="11373" y="5130"/>
                  </a:cubicBezTo>
                  <a:cubicBezTo>
                    <a:pt x="11370" y="5127"/>
                    <a:pt x="11367" y="5124"/>
                    <a:pt x="11365" y="5120"/>
                  </a:cubicBezTo>
                  <a:cubicBezTo>
                    <a:pt x="11359" y="5130"/>
                    <a:pt x="11354" y="5139"/>
                    <a:pt x="11349" y="5149"/>
                  </a:cubicBezTo>
                  <a:cubicBezTo>
                    <a:pt x="11340" y="5141"/>
                    <a:pt x="11335" y="5134"/>
                    <a:pt x="11323" y="5128"/>
                  </a:cubicBezTo>
                  <a:cubicBezTo>
                    <a:pt x="11323" y="5105"/>
                    <a:pt x="11324" y="5082"/>
                    <a:pt x="11324" y="5058"/>
                  </a:cubicBezTo>
                  <a:cubicBezTo>
                    <a:pt x="11320" y="5064"/>
                    <a:pt x="11317" y="5069"/>
                    <a:pt x="11312" y="5069"/>
                  </a:cubicBezTo>
                  <a:cubicBezTo>
                    <a:pt x="11308" y="5041"/>
                    <a:pt x="11308" y="5027"/>
                    <a:pt x="11303" y="5002"/>
                  </a:cubicBezTo>
                  <a:cubicBezTo>
                    <a:pt x="11311" y="4996"/>
                    <a:pt x="11310" y="4991"/>
                    <a:pt x="11308" y="4973"/>
                  </a:cubicBezTo>
                  <a:cubicBezTo>
                    <a:pt x="11337" y="4971"/>
                    <a:pt x="11349" y="4951"/>
                    <a:pt x="11367" y="4932"/>
                  </a:cubicBezTo>
                  <a:cubicBezTo>
                    <a:pt x="11376" y="4937"/>
                    <a:pt x="11380" y="4932"/>
                    <a:pt x="11389" y="4935"/>
                  </a:cubicBezTo>
                  <a:cubicBezTo>
                    <a:pt x="11390" y="4929"/>
                    <a:pt x="11391" y="4923"/>
                    <a:pt x="11392" y="4917"/>
                  </a:cubicBezTo>
                  <a:cubicBezTo>
                    <a:pt x="11402" y="4921"/>
                    <a:pt x="11412" y="4925"/>
                    <a:pt x="11422" y="4930"/>
                  </a:cubicBezTo>
                  <a:cubicBezTo>
                    <a:pt x="11426" y="4924"/>
                    <a:pt x="11430" y="4918"/>
                    <a:pt x="11433" y="4912"/>
                  </a:cubicBezTo>
                  <a:cubicBezTo>
                    <a:pt x="11441" y="4924"/>
                    <a:pt x="11460" y="4908"/>
                    <a:pt x="11476" y="4914"/>
                  </a:cubicBezTo>
                  <a:cubicBezTo>
                    <a:pt x="11509" y="4925"/>
                    <a:pt x="11537" y="4938"/>
                    <a:pt x="11571" y="4943"/>
                  </a:cubicBezTo>
                  <a:cubicBezTo>
                    <a:pt x="11582" y="4944"/>
                    <a:pt x="11590" y="4914"/>
                    <a:pt x="11594" y="4917"/>
                  </a:cubicBezTo>
                  <a:cubicBezTo>
                    <a:pt x="11596" y="4920"/>
                    <a:pt x="11598" y="4924"/>
                    <a:pt x="11600" y="4927"/>
                  </a:cubicBezTo>
                  <a:cubicBezTo>
                    <a:pt x="11600" y="4904"/>
                    <a:pt x="11593" y="4899"/>
                    <a:pt x="11586" y="4883"/>
                  </a:cubicBezTo>
                  <a:cubicBezTo>
                    <a:pt x="11587" y="4877"/>
                    <a:pt x="11588" y="4871"/>
                    <a:pt x="11589" y="4865"/>
                  </a:cubicBezTo>
                  <a:cubicBezTo>
                    <a:pt x="11592" y="4864"/>
                    <a:pt x="11594" y="4863"/>
                    <a:pt x="11597" y="4863"/>
                  </a:cubicBezTo>
                  <a:cubicBezTo>
                    <a:pt x="11602" y="4874"/>
                    <a:pt x="11607" y="4885"/>
                    <a:pt x="11613" y="4873"/>
                  </a:cubicBezTo>
                  <a:cubicBezTo>
                    <a:pt x="11611" y="4861"/>
                    <a:pt x="11611" y="4866"/>
                    <a:pt x="11614" y="4855"/>
                  </a:cubicBezTo>
                  <a:cubicBezTo>
                    <a:pt x="11625" y="4850"/>
                    <a:pt x="11625" y="4860"/>
                    <a:pt x="11636" y="4865"/>
                  </a:cubicBezTo>
                  <a:cubicBezTo>
                    <a:pt x="11644" y="4848"/>
                    <a:pt x="11649" y="4824"/>
                    <a:pt x="11665" y="4821"/>
                  </a:cubicBezTo>
                  <a:cubicBezTo>
                    <a:pt x="11683" y="4832"/>
                    <a:pt x="11692" y="4849"/>
                    <a:pt x="11712" y="4850"/>
                  </a:cubicBezTo>
                  <a:cubicBezTo>
                    <a:pt x="11716" y="4845"/>
                    <a:pt x="11719" y="4841"/>
                    <a:pt x="11722" y="4837"/>
                  </a:cubicBezTo>
                  <a:cubicBezTo>
                    <a:pt x="11691" y="4728"/>
                    <a:pt x="11650" y="4831"/>
                    <a:pt x="11618" y="4744"/>
                  </a:cubicBezTo>
                  <a:cubicBezTo>
                    <a:pt x="11620" y="4730"/>
                    <a:pt x="11628" y="4697"/>
                    <a:pt x="11622" y="4698"/>
                  </a:cubicBezTo>
                  <a:cubicBezTo>
                    <a:pt x="11621" y="4704"/>
                    <a:pt x="11619" y="4710"/>
                    <a:pt x="11617" y="4716"/>
                  </a:cubicBezTo>
                  <a:cubicBezTo>
                    <a:pt x="11596" y="4720"/>
                    <a:pt x="11567" y="4737"/>
                    <a:pt x="11554" y="4760"/>
                  </a:cubicBezTo>
                  <a:cubicBezTo>
                    <a:pt x="11550" y="4755"/>
                    <a:pt x="11545" y="4749"/>
                    <a:pt x="11541" y="4744"/>
                  </a:cubicBezTo>
                  <a:cubicBezTo>
                    <a:pt x="11530" y="4747"/>
                    <a:pt x="11529" y="4754"/>
                    <a:pt x="11523" y="4765"/>
                  </a:cubicBezTo>
                  <a:cubicBezTo>
                    <a:pt x="11515" y="4760"/>
                    <a:pt x="11508" y="4755"/>
                    <a:pt x="11500" y="4749"/>
                  </a:cubicBezTo>
                  <a:cubicBezTo>
                    <a:pt x="11500" y="4742"/>
                    <a:pt x="11500" y="4734"/>
                    <a:pt x="11500" y="4726"/>
                  </a:cubicBezTo>
                  <a:cubicBezTo>
                    <a:pt x="11499" y="4742"/>
                    <a:pt x="11497" y="4758"/>
                    <a:pt x="11491" y="4765"/>
                  </a:cubicBezTo>
                  <a:cubicBezTo>
                    <a:pt x="11480" y="4782"/>
                    <a:pt x="11462" y="4765"/>
                    <a:pt x="11459" y="4798"/>
                  </a:cubicBezTo>
                  <a:cubicBezTo>
                    <a:pt x="11458" y="4798"/>
                    <a:pt x="11458" y="4798"/>
                    <a:pt x="11457" y="4798"/>
                  </a:cubicBezTo>
                  <a:cubicBezTo>
                    <a:pt x="11452" y="4791"/>
                    <a:pt x="11446" y="4783"/>
                    <a:pt x="11440" y="4775"/>
                  </a:cubicBezTo>
                  <a:cubicBezTo>
                    <a:pt x="11435" y="4799"/>
                    <a:pt x="11416" y="4803"/>
                    <a:pt x="11405" y="4814"/>
                  </a:cubicBezTo>
                  <a:cubicBezTo>
                    <a:pt x="11404" y="4810"/>
                    <a:pt x="11403" y="4807"/>
                    <a:pt x="11402" y="4803"/>
                  </a:cubicBezTo>
                  <a:cubicBezTo>
                    <a:pt x="11386" y="4814"/>
                    <a:pt x="11379" y="4819"/>
                    <a:pt x="11370" y="4842"/>
                  </a:cubicBezTo>
                  <a:cubicBezTo>
                    <a:pt x="11359" y="4831"/>
                    <a:pt x="11355" y="4836"/>
                    <a:pt x="11342" y="4842"/>
                  </a:cubicBezTo>
                  <a:cubicBezTo>
                    <a:pt x="11342" y="4839"/>
                    <a:pt x="11342" y="4835"/>
                    <a:pt x="11342" y="4832"/>
                  </a:cubicBezTo>
                  <a:cubicBezTo>
                    <a:pt x="11333" y="4841"/>
                    <a:pt x="11306" y="4868"/>
                    <a:pt x="11292" y="4847"/>
                  </a:cubicBezTo>
                  <a:cubicBezTo>
                    <a:pt x="11283" y="4840"/>
                    <a:pt x="11279" y="4828"/>
                    <a:pt x="11275" y="4811"/>
                  </a:cubicBezTo>
                  <a:cubicBezTo>
                    <a:pt x="11277" y="4802"/>
                    <a:pt x="11279" y="4792"/>
                    <a:pt x="11281" y="4783"/>
                  </a:cubicBezTo>
                  <a:cubicBezTo>
                    <a:pt x="11265" y="4782"/>
                    <a:pt x="11256" y="4791"/>
                    <a:pt x="11245" y="4798"/>
                  </a:cubicBezTo>
                  <a:cubicBezTo>
                    <a:pt x="11246" y="4788"/>
                    <a:pt x="11246" y="4778"/>
                    <a:pt x="11247" y="4768"/>
                  </a:cubicBezTo>
                  <a:cubicBezTo>
                    <a:pt x="11230" y="4778"/>
                    <a:pt x="11228" y="4764"/>
                    <a:pt x="11216" y="4752"/>
                  </a:cubicBezTo>
                  <a:cubicBezTo>
                    <a:pt x="11187" y="4723"/>
                    <a:pt x="11181" y="4674"/>
                    <a:pt x="11189" y="4597"/>
                  </a:cubicBezTo>
                  <a:cubicBezTo>
                    <a:pt x="11191" y="4581"/>
                    <a:pt x="11192" y="4565"/>
                    <a:pt x="11194" y="4549"/>
                  </a:cubicBezTo>
                  <a:cubicBezTo>
                    <a:pt x="11187" y="4527"/>
                    <a:pt x="11180" y="4506"/>
                    <a:pt x="11173" y="4484"/>
                  </a:cubicBezTo>
                  <a:cubicBezTo>
                    <a:pt x="11175" y="4455"/>
                    <a:pt x="11179" y="4435"/>
                    <a:pt x="11179" y="4397"/>
                  </a:cubicBezTo>
                  <a:cubicBezTo>
                    <a:pt x="11174" y="4388"/>
                    <a:pt x="11166" y="4380"/>
                    <a:pt x="11161" y="4371"/>
                  </a:cubicBezTo>
                  <a:cubicBezTo>
                    <a:pt x="11167" y="4325"/>
                    <a:pt x="11178" y="4311"/>
                    <a:pt x="11193" y="4283"/>
                  </a:cubicBezTo>
                  <a:cubicBezTo>
                    <a:pt x="11192" y="4272"/>
                    <a:pt x="11191" y="4261"/>
                    <a:pt x="11190" y="4250"/>
                  </a:cubicBezTo>
                  <a:cubicBezTo>
                    <a:pt x="11203" y="4242"/>
                    <a:pt x="11211" y="4245"/>
                    <a:pt x="11224" y="4255"/>
                  </a:cubicBezTo>
                  <a:cubicBezTo>
                    <a:pt x="11254" y="4225"/>
                    <a:pt x="11238" y="4179"/>
                    <a:pt x="11257" y="4142"/>
                  </a:cubicBezTo>
                  <a:cubicBezTo>
                    <a:pt x="11257" y="4143"/>
                    <a:pt x="11257" y="4145"/>
                    <a:pt x="11257" y="4147"/>
                  </a:cubicBezTo>
                  <a:cubicBezTo>
                    <a:pt x="11260" y="4155"/>
                    <a:pt x="11263" y="4162"/>
                    <a:pt x="11265" y="4170"/>
                  </a:cubicBezTo>
                  <a:cubicBezTo>
                    <a:pt x="11268" y="4170"/>
                    <a:pt x="11270" y="4170"/>
                    <a:pt x="11272" y="4170"/>
                  </a:cubicBezTo>
                  <a:cubicBezTo>
                    <a:pt x="11286" y="4131"/>
                    <a:pt x="11380" y="3945"/>
                    <a:pt x="11401" y="3933"/>
                  </a:cubicBezTo>
                  <a:cubicBezTo>
                    <a:pt x="11409" y="3934"/>
                    <a:pt x="11418" y="3935"/>
                    <a:pt x="11426" y="3936"/>
                  </a:cubicBezTo>
                  <a:cubicBezTo>
                    <a:pt x="11427" y="3920"/>
                    <a:pt x="11428" y="3912"/>
                    <a:pt x="11425" y="3905"/>
                  </a:cubicBezTo>
                  <a:cubicBezTo>
                    <a:pt x="11422" y="3897"/>
                    <a:pt x="11418" y="3889"/>
                    <a:pt x="11414" y="3882"/>
                  </a:cubicBezTo>
                  <a:cubicBezTo>
                    <a:pt x="11417" y="3866"/>
                    <a:pt x="11422" y="3832"/>
                    <a:pt x="11418" y="3817"/>
                  </a:cubicBezTo>
                  <a:cubicBezTo>
                    <a:pt x="11416" y="3809"/>
                    <a:pt x="11414" y="3802"/>
                    <a:pt x="11412" y="3794"/>
                  </a:cubicBezTo>
                  <a:cubicBezTo>
                    <a:pt x="11381" y="3794"/>
                    <a:pt x="11373" y="3772"/>
                    <a:pt x="11357" y="3748"/>
                  </a:cubicBezTo>
                  <a:cubicBezTo>
                    <a:pt x="11339" y="3747"/>
                    <a:pt x="11297" y="3766"/>
                    <a:pt x="11292" y="3761"/>
                  </a:cubicBezTo>
                  <a:cubicBezTo>
                    <a:pt x="11281" y="3747"/>
                    <a:pt x="11271" y="3733"/>
                    <a:pt x="11260" y="3719"/>
                  </a:cubicBezTo>
                  <a:cubicBezTo>
                    <a:pt x="11236" y="3742"/>
                    <a:pt x="11235" y="3792"/>
                    <a:pt x="11216" y="3820"/>
                  </a:cubicBezTo>
                  <a:cubicBezTo>
                    <a:pt x="11200" y="3843"/>
                    <a:pt x="11193" y="3817"/>
                    <a:pt x="11177" y="3858"/>
                  </a:cubicBezTo>
                  <a:cubicBezTo>
                    <a:pt x="11182" y="3870"/>
                    <a:pt x="11191" y="3885"/>
                    <a:pt x="11186" y="3900"/>
                  </a:cubicBezTo>
                  <a:cubicBezTo>
                    <a:pt x="11181" y="3921"/>
                    <a:pt x="11165" y="3944"/>
                    <a:pt x="11154" y="3954"/>
                  </a:cubicBezTo>
                  <a:cubicBezTo>
                    <a:pt x="11155" y="3956"/>
                    <a:pt x="11157" y="3959"/>
                    <a:pt x="11158" y="3961"/>
                  </a:cubicBezTo>
                  <a:cubicBezTo>
                    <a:pt x="11164" y="3983"/>
                    <a:pt x="11176" y="3994"/>
                    <a:pt x="11184" y="4016"/>
                  </a:cubicBezTo>
                  <a:cubicBezTo>
                    <a:pt x="11183" y="4018"/>
                    <a:pt x="11182" y="4021"/>
                    <a:pt x="11181" y="4023"/>
                  </a:cubicBezTo>
                  <a:cubicBezTo>
                    <a:pt x="11158" y="4044"/>
                    <a:pt x="11157" y="4089"/>
                    <a:pt x="11142" y="4124"/>
                  </a:cubicBezTo>
                  <a:cubicBezTo>
                    <a:pt x="11121" y="4151"/>
                    <a:pt x="11100" y="4178"/>
                    <a:pt x="11079" y="4206"/>
                  </a:cubicBezTo>
                  <a:cubicBezTo>
                    <a:pt x="11074" y="4200"/>
                    <a:pt x="11069" y="4194"/>
                    <a:pt x="11064" y="4188"/>
                  </a:cubicBezTo>
                  <a:cubicBezTo>
                    <a:pt x="11050" y="4201"/>
                    <a:pt x="11050" y="4224"/>
                    <a:pt x="11040" y="4240"/>
                  </a:cubicBezTo>
                  <a:cubicBezTo>
                    <a:pt x="11018" y="4272"/>
                    <a:pt x="11010" y="4272"/>
                    <a:pt x="10993" y="4317"/>
                  </a:cubicBezTo>
                  <a:cubicBezTo>
                    <a:pt x="10984" y="4317"/>
                    <a:pt x="10975" y="4317"/>
                    <a:pt x="10966" y="4317"/>
                  </a:cubicBezTo>
                  <a:cubicBezTo>
                    <a:pt x="10968" y="4334"/>
                    <a:pt x="10972" y="4352"/>
                    <a:pt x="10969" y="4363"/>
                  </a:cubicBezTo>
                  <a:cubicBezTo>
                    <a:pt x="10964" y="4374"/>
                    <a:pt x="10960" y="4385"/>
                    <a:pt x="10955" y="4397"/>
                  </a:cubicBezTo>
                  <a:cubicBezTo>
                    <a:pt x="10947" y="4391"/>
                    <a:pt x="10939" y="4386"/>
                    <a:pt x="10931" y="4381"/>
                  </a:cubicBezTo>
                  <a:cubicBezTo>
                    <a:pt x="10935" y="4443"/>
                    <a:pt x="10947" y="4455"/>
                    <a:pt x="10935" y="4525"/>
                  </a:cubicBezTo>
                  <a:cubicBezTo>
                    <a:pt x="10930" y="4528"/>
                    <a:pt x="10925" y="4530"/>
                    <a:pt x="10920" y="4533"/>
                  </a:cubicBezTo>
                  <a:cubicBezTo>
                    <a:pt x="10915" y="4575"/>
                    <a:pt x="10935" y="4679"/>
                    <a:pt x="10926" y="4695"/>
                  </a:cubicBezTo>
                  <a:cubicBezTo>
                    <a:pt x="10926" y="4697"/>
                    <a:pt x="10927" y="4699"/>
                    <a:pt x="10927" y="4700"/>
                  </a:cubicBezTo>
                  <a:cubicBezTo>
                    <a:pt x="10942" y="4701"/>
                    <a:pt x="10947" y="4713"/>
                    <a:pt x="10955" y="4718"/>
                  </a:cubicBezTo>
                  <a:cubicBezTo>
                    <a:pt x="10961" y="4718"/>
                    <a:pt x="10966" y="4717"/>
                    <a:pt x="10971" y="4716"/>
                  </a:cubicBezTo>
                  <a:cubicBezTo>
                    <a:pt x="10980" y="4756"/>
                    <a:pt x="10997" y="4791"/>
                    <a:pt x="11024" y="4798"/>
                  </a:cubicBezTo>
                  <a:cubicBezTo>
                    <a:pt x="11028" y="4830"/>
                    <a:pt x="11038" y="4832"/>
                    <a:pt x="11038" y="4870"/>
                  </a:cubicBezTo>
                  <a:cubicBezTo>
                    <a:pt x="11035" y="4870"/>
                    <a:pt x="11030" y="4870"/>
                    <a:pt x="11026" y="4870"/>
                  </a:cubicBezTo>
                  <a:cubicBezTo>
                    <a:pt x="11021" y="4884"/>
                    <a:pt x="10978" y="4950"/>
                    <a:pt x="10961" y="4932"/>
                  </a:cubicBezTo>
                  <a:cubicBezTo>
                    <a:pt x="10947" y="4919"/>
                    <a:pt x="10891" y="4883"/>
                    <a:pt x="10883" y="4899"/>
                  </a:cubicBezTo>
                  <a:cubicBezTo>
                    <a:pt x="10881" y="4905"/>
                    <a:pt x="10879" y="4911"/>
                    <a:pt x="10877" y="4917"/>
                  </a:cubicBezTo>
                  <a:cubicBezTo>
                    <a:pt x="10878" y="4917"/>
                    <a:pt x="10878" y="4917"/>
                    <a:pt x="10879" y="4917"/>
                  </a:cubicBezTo>
                  <a:cubicBezTo>
                    <a:pt x="10908" y="4900"/>
                    <a:pt x="10919" y="4948"/>
                    <a:pt x="10942" y="4956"/>
                  </a:cubicBezTo>
                  <a:cubicBezTo>
                    <a:pt x="10964" y="4963"/>
                    <a:pt x="10979" y="4921"/>
                    <a:pt x="11001" y="4937"/>
                  </a:cubicBezTo>
                  <a:cubicBezTo>
                    <a:pt x="11001" y="4933"/>
                    <a:pt x="11001" y="4929"/>
                    <a:pt x="11001" y="4924"/>
                  </a:cubicBezTo>
                  <a:cubicBezTo>
                    <a:pt x="11003" y="4924"/>
                    <a:pt x="11005" y="4924"/>
                    <a:pt x="11008" y="4924"/>
                  </a:cubicBezTo>
                  <a:cubicBezTo>
                    <a:pt x="11008" y="4926"/>
                    <a:pt x="11009" y="4928"/>
                    <a:pt x="11009" y="4930"/>
                  </a:cubicBezTo>
                  <a:cubicBezTo>
                    <a:pt x="11009" y="4934"/>
                    <a:pt x="11010" y="4938"/>
                    <a:pt x="11010" y="4943"/>
                  </a:cubicBezTo>
                  <a:cubicBezTo>
                    <a:pt x="11005" y="4943"/>
                    <a:pt x="10999" y="4944"/>
                    <a:pt x="10993" y="4945"/>
                  </a:cubicBezTo>
                  <a:cubicBezTo>
                    <a:pt x="10994" y="4954"/>
                    <a:pt x="10995" y="4962"/>
                    <a:pt x="10996" y="4971"/>
                  </a:cubicBezTo>
                  <a:cubicBezTo>
                    <a:pt x="10982" y="4978"/>
                    <a:pt x="10974" y="4987"/>
                    <a:pt x="10971" y="5015"/>
                  </a:cubicBezTo>
                  <a:cubicBezTo>
                    <a:pt x="10967" y="5016"/>
                    <a:pt x="10963" y="5016"/>
                    <a:pt x="10959" y="5017"/>
                  </a:cubicBezTo>
                  <a:cubicBezTo>
                    <a:pt x="10959" y="5016"/>
                    <a:pt x="10958" y="5016"/>
                    <a:pt x="10958" y="5015"/>
                  </a:cubicBezTo>
                  <a:cubicBezTo>
                    <a:pt x="10958" y="5002"/>
                    <a:pt x="10958" y="4989"/>
                    <a:pt x="10958" y="4976"/>
                  </a:cubicBezTo>
                  <a:cubicBezTo>
                    <a:pt x="10940" y="4989"/>
                    <a:pt x="10955" y="5056"/>
                    <a:pt x="10918" y="5043"/>
                  </a:cubicBezTo>
                  <a:cubicBezTo>
                    <a:pt x="10917" y="5048"/>
                    <a:pt x="10917" y="5053"/>
                    <a:pt x="10916" y="5058"/>
                  </a:cubicBezTo>
                  <a:cubicBezTo>
                    <a:pt x="10904" y="5059"/>
                    <a:pt x="10891" y="5060"/>
                    <a:pt x="10879" y="5061"/>
                  </a:cubicBezTo>
                  <a:cubicBezTo>
                    <a:pt x="10882" y="5087"/>
                    <a:pt x="10914" y="5161"/>
                    <a:pt x="10894" y="5190"/>
                  </a:cubicBezTo>
                  <a:cubicBezTo>
                    <a:pt x="10889" y="5190"/>
                    <a:pt x="10885" y="5190"/>
                    <a:pt x="10880" y="5190"/>
                  </a:cubicBezTo>
                  <a:cubicBezTo>
                    <a:pt x="10880" y="5200"/>
                    <a:pt x="10880" y="5210"/>
                    <a:pt x="10880" y="5221"/>
                  </a:cubicBezTo>
                  <a:cubicBezTo>
                    <a:pt x="10883" y="5223"/>
                    <a:pt x="10886" y="5226"/>
                    <a:pt x="10890" y="5228"/>
                  </a:cubicBezTo>
                  <a:cubicBezTo>
                    <a:pt x="10886" y="5246"/>
                    <a:pt x="10892" y="5259"/>
                    <a:pt x="10888" y="5269"/>
                  </a:cubicBezTo>
                  <a:cubicBezTo>
                    <a:pt x="10884" y="5287"/>
                    <a:pt x="10878" y="5301"/>
                    <a:pt x="10876" y="5324"/>
                  </a:cubicBezTo>
                  <a:cubicBezTo>
                    <a:pt x="10876" y="5340"/>
                    <a:pt x="10875" y="5356"/>
                    <a:pt x="10875" y="5373"/>
                  </a:cubicBezTo>
                  <a:cubicBezTo>
                    <a:pt x="10862" y="5416"/>
                    <a:pt x="10850" y="5460"/>
                    <a:pt x="10837" y="5504"/>
                  </a:cubicBezTo>
                  <a:cubicBezTo>
                    <a:pt x="10836" y="5502"/>
                    <a:pt x="10835" y="5501"/>
                    <a:pt x="10835" y="5499"/>
                  </a:cubicBezTo>
                  <a:cubicBezTo>
                    <a:pt x="10830" y="5493"/>
                    <a:pt x="10826" y="5487"/>
                    <a:pt x="10821" y="5481"/>
                  </a:cubicBezTo>
                  <a:cubicBezTo>
                    <a:pt x="10804" y="5488"/>
                    <a:pt x="10791" y="5491"/>
                    <a:pt x="10767" y="5491"/>
                  </a:cubicBezTo>
                  <a:cubicBezTo>
                    <a:pt x="10767" y="5498"/>
                    <a:pt x="10766" y="5505"/>
                    <a:pt x="10765" y="5512"/>
                  </a:cubicBezTo>
                  <a:cubicBezTo>
                    <a:pt x="10759" y="5507"/>
                    <a:pt x="10761" y="5505"/>
                    <a:pt x="10757" y="5509"/>
                  </a:cubicBezTo>
                  <a:cubicBezTo>
                    <a:pt x="10744" y="5519"/>
                    <a:pt x="10741" y="5539"/>
                    <a:pt x="10737" y="5563"/>
                  </a:cubicBezTo>
                  <a:cubicBezTo>
                    <a:pt x="10742" y="5579"/>
                    <a:pt x="10748" y="5586"/>
                    <a:pt x="10741" y="5599"/>
                  </a:cubicBezTo>
                  <a:cubicBezTo>
                    <a:pt x="10738" y="5604"/>
                    <a:pt x="10736" y="5609"/>
                    <a:pt x="10734" y="5615"/>
                  </a:cubicBezTo>
                  <a:cubicBezTo>
                    <a:pt x="10708" y="5603"/>
                    <a:pt x="10685" y="5628"/>
                    <a:pt x="10653" y="5615"/>
                  </a:cubicBezTo>
                  <a:cubicBezTo>
                    <a:pt x="10656" y="5591"/>
                    <a:pt x="10661" y="5585"/>
                    <a:pt x="10664" y="5561"/>
                  </a:cubicBezTo>
                  <a:cubicBezTo>
                    <a:pt x="10649" y="5539"/>
                    <a:pt x="10639" y="5504"/>
                    <a:pt x="10631" y="5470"/>
                  </a:cubicBezTo>
                  <a:cubicBezTo>
                    <a:pt x="10635" y="5466"/>
                    <a:pt x="10639" y="5462"/>
                    <a:pt x="10644" y="5458"/>
                  </a:cubicBezTo>
                  <a:cubicBezTo>
                    <a:pt x="10643" y="5451"/>
                    <a:pt x="10643" y="5444"/>
                    <a:pt x="10643" y="5437"/>
                  </a:cubicBezTo>
                  <a:cubicBezTo>
                    <a:pt x="10647" y="5438"/>
                    <a:pt x="10651" y="5439"/>
                    <a:pt x="10655" y="5439"/>
                  </a:cubicBezTo>
                  <a:cubicBezTo>
                    <a:pt x="10655" y="5433"/>
                    <a:pt x="10656" y="5426"/>
                    <a:pt x="10657" y="5419"/>
                  </a:cubicBezTo>
                  <a:cubicBezTo>
                    <a:pt x="10638" y="5381"/>
                    <a:pt x="10617" y="5354"/>
                    <a:pt x="10606" y="5288"/>
                  </a:cubicBezTo>
                  <a:cubicBezTo>
                    <a:pt x="10603" y="5287"/>
                    <a:pt x="10599" y="5286"/>
                    <a:pt x="10596" y="5285"/>
                  </a:cubicBezTo>
                  <a:cubicBezTo>
                    <a:pt x="10596" y="5237"/>
                    <a:pt x="10589" y="5227"/>
                    <a:pt x="10579" y="5203"/>
                  </a:cubicBezTo>
                  <a:cubicBezTo>
                    <a:pt x="10583" y="5184"/>
                    <a:pt x="10590" y="5155"/>
                    <a:pt x="10589" y="5136"/>
                  </a:cubicBezTo>
                  <a:cubicBezTo>
                    <a:pt x="10580" y="5130"/>
                    <a:pt x="10580" y="5131"/>
                    <a:pt x="10570" y="5136"/>
                  </a:cubicBezTo>
                  <a:cubicBezTo>
                    <a:pt x="10570" y="5129"/>
                    <a:pt x="10569" y="5122"/>
                    <a:pt x="10569" y="5115"/>
                  </a:cubicBezTo>
                  <a:cubicBezTo>
                    <a:pt x="10565" y="5116"/>
                    <a:pt x="10561" y="5117"/>
                    <a:pt x="10557" y="5118"/>
                  </a:cubicBezTo>
                  <a:cubicBezTo>
                    <a:pt x="10557" y="5087"/>
                    <a:pt x="10556" y="5028"/>
                    <a:pt x="10545" y="5017"/>
                  </a:cubicBezTo>
                  <a:cubicBezTo>
                    <a:pt x="10547" y="4997"/>
                    <a:pt x="10553" y="4992"/>
                    <a:pt x="10551" y="4971"/>
                  </a:cubicBezTo>
                  <a:cubicBezTo>
                    <a:pt x="10550" y="4970"/>
                    <a:pt x="10549" y="4969"/>
                    <a:pt x="10549" y="4968"/>
                  </a:cubicBezTo>
                  <a:cubicBezTo>
                    <a:pt x="10526" y="4987"/>
                    <a:pt x="10525" y="4960"/>
                    <a:pt x="10514" y="4930"/>
                  </a:cubicBezTo>
                  <a:cubicBezTo>
                    <a:pt x="10519" y="4916"/>
                    <a:pt x="10519" y="4913"/>
                    <a:pt x="10516" y="4894"/>
                  </a:cubicBezTo>
                  <a:cubicBezTo>
                    <a:pt x="10513" y="4898"/>
                    <a:pt x="10510" y="4902"/>
                    <a:pt x="10507" y="4906"/>
                  </a:cubicBezTo>
                  <a:cubicBezTo>
                    <a:pt x="10506" y="4945"/>
                    <a:pt x="10503" y="4978"/>
                    <a:pt x="10489" y="4997"/>
                  </a:cubicBezTo>
                  <a:cubicBezTo>
                    <a:pt x="10479" y="5011"/>
                    <a:pt x="10468" y="4994"/>
                    <a:pt x="10460" y="5002"/>
                  </a:cubicBezTo>
                  <a:cubicBezTo>
                    <a:pt x="10448" y="5011"/>
                    <a:pt x="10448" y="5026"/>
                    <a:pt x="10440" y="5040"/>
                  </a:cubicBezTo>
                  <a:cubicBezTo>
                    <a:pt x="10416" y="5082"/>
                    <a:pt x="10387" y="5110"/>
                    <a:pt x="10365" y="5154"/>
                  </a:cubicBezTo>
                  <a:cubicBezTo>
                    <a:pt x="10350" y="5167"/>
                    <a:pt x="10306" y="5179"/>
                    <a:pt x="10291" y="5172"/>
                  </a:cubicBezTo>
                  <a:cubicBezTo>
                    <a:pt x="10289" y="5156"/>
                    <a:pt x="10287" y="5155"/>
                    <a:pt x="10280" y="5149"/>
                  </a:cubicBezTo>
                  <a:cubicBezTo>
                    <a:pt x="10278" y="5154"/>
                    <a:pt x="10276" y="5159"/>
                    <a:pt x="10273" y="5164"/>
                  </a:cubicBezTo>
                  <a:cubicBezTo>
                    <a:pt x="10271" y="5161"/>
                    <a:pt x="10268" y="5157"/>
                    <a:pt x="10265" y="5154"/>
                  </a:cubicBezTo>
                  <a:cubicBezTo>
                    <a:pt x="10268" y="5149"/>
                    <a:pt x="10271" y="5143"/>
                    <a:pt x="10273" y="5138"/>
                  </a:cubicBezTo>
                  <a:cubicBezTo>
                    <a:pt x="10249" y="5127"/>
                    <a:pt x="10235" y="5106"/>
                    <a:pt x="10209" y="5092"/>
                  </a:cubicBezTo>
                  <a:cubicBezTo>
                    <a:pt x="10205" y="5076"/>
                    <a:pt x="10201" y="5061"/>
                    <a:pt x="10197" y="5046"/>
                  </a:cubicBezTo>
                  <a:cubicBezTo>
                    <a:pt x="10202" y="5028"/>
                    <a:pt x="10205" y="5020"/>
                    <a:pt x="10202" y="4999"/>
                  </a:cubicBezTo>
                  <a:cubicBezTo>
                    <a:pt x="10206" y="5000"/>
                    <a:pt x="10210" y="5001"/>
                    <a:pt x="10213" y="5002"/>
                  </a:cubicBezTo>
                  <a:cubicBezTo>
                    <a:pt x="10213" y="5009"/>
                    <a:pt x="10214" y="5017"/>
                    <a:pt x="10214" y="5025"/>
                  </a:cubicBezTo>
                  <a:cubicBezTo>
                    <a:pt x="10216" y="5023"/>
                    <a:pt x="10217" y="5022"/>
                    <a:pt x="10218" y="5020"/>
                  </a:cubicBezTo>
                  <a:cubicBezTo>
                    <a:pt x="10224" y="5005"/>
                    <a:pt x="10230" y="5019"/>
                    <a:pt x="10237" y="5028"/>
                  </a:cubicBezTo>
                  <a:cubicBezTo>
                    <a:pt x="10236" y="5024"/>
                    <a:pt x="10235" y="5021"/>
                    <a:pt x="10233" y="5017"/>
                  </a:cubicBezTo>
                  <a:cubicBezTo>
                    <a:pt x="10236" y="5007"/>
                    <a:pt x="10238" y="5004"/>
                    <a:pt x="10245" y="5002"/>
                  </a:cubicBezTo>
                  <a:cubicBezTo>
                    <a:pt x="10245" y="5001"/>
                    <a:pt x="10245" y="5000"/>
                    <a:pt x="10245" y="4999"/>
                  </a:cubicBezTo>
                  <a:cubicBezTo>
                    <a:pt x="10230" y="5001"/>
                    <a:pt x="10233" y="5007"/>
                    <a:pt x="10224" y="4994"/>
                  </a:cubicBezTo>
                  <a:cubicBezTo>
                    <a:pt x="10221" y="4981"/>
                    <a:pt x="10220" y="4987"/>
                    <a:pt x="10222" y="4976"/>
                  </a:cubicBezTo>
                  <a:cubicBezTo>
                    <a:pt x="10231" y="4967"/>
                    <a:pt x="10239" y="4959"/>
                    <a:pt x="10247" y="4950"/>
                  </a:cubicBezTo>
                  <a:cubicBezTo>
                    <a:pt x="10247" y="4949"/>
                    <a:pt x="10247" y="4949"/>
                    <a:pt x="10247" y="4948"/>
                  </a:cubicBezTo>
                  <a:cubicBezTo>
                    <a:pt x="10237" y="4950"/>
                    <a:pt x="10235" y="4948"/>
                    <a:pt x="10228" y="4940"/>
                  </a:cubicBezTo>
                  <a:cubicBezTo>
                    <a:pt x="10233" y="4927"/>
                    <a:pt x="10237" y="4923"/>
                    <a:pt x="10241" y="4906"/>
                  </a:cubicBezTo>
                  <a:cubicBezTo>
                    <a:pt x="10235" y="4917"/>
                    <a:pt x="10230" y="4927"/>
                    <a:pt x="10224" y="4937"/>
                  </a:cubicBezTo>
                  <a:cubicBezTo>
                    <a:pt x="10223" y="4937"/>
                    <a:pt x="10223" y="4937"/>
                    <a:pt x="10222" y="4937"/>
                  </a:cubicBezTo>
                  <a:cubicBezTo>
                    <a:pt x="10222" y="4920"/>
                    <a:pt x="10220" y="4917"/>
                    <a:pt x="10214" y="4909"/>
                  </a:cubicBezTo>
                  <a:cubicBezTo>
                    <a:pt x="10215" y="4920"/>
                    <a:pt x="10215" y="4930"/>
                    <a:pt x="10216" y="4940"/>
                  </a:cubicBezTo>
                  <a:cubicBezTo>
                    <a:pt x="10208" y="4945"/>
                    <a:pt x="10206" y="4950"/>
                    <a:pt x="10196" y="4950"/>
                  </a:cubicBezTo>
                  <a:cubicBezTo>
                    <a:pt x="10194" y="4946"/>
                    <a:pt x="10193" y="4942"/>
                    <a:pt x="10191" y="4937"/>
                  </a:cubicBezTo>
                  <a:cubicBezTo>
                    <a:pt x="10191" y="4942"/>
                    <a:pt x="10191" y="4946"/>
                    <a:pt x="10190" y="4950"/>
                  </a:cubicBezTo>
                  <a:cubicBezTo>
                    <a:pt x="10188" y="4948"/>
                    <a:pt x="10186" y="4945"/>
                    <a:pt x="10184" y="4943"/>
                  </a:cubicBezTo>
                  <a:cubicBezTo>
                    <a:pt x="10182" y="4931"/>
                    <a:pt x="10180" y="4919"/>
                    <a:pt x="10178" y="4906"/>
                  </a:cubicBezTo>
                  <a:cubicBezTo>
                    <a:pt x="10184" y="4895"/>
                    <a:pt x="10189" y="4882"/>
                    <a:pt x="10194" y="4870"/>
                  </a:cubicBezTo>
                  <a:cubicBezTo>
                    <a:pt x="10195" y="4872"/>
                    <a:pt x="10195" y="4874"/>
                    <a:pt x="10196" y="4876"/>
                  </a:cubicBezTo>
                  <a:cubicBezTo>
                    <a:pt x="10197" y="4882"/>
                    <a:pt x="10197" y="4889"/>
                    <a:pt x="10198" y="4896"/>
                  </a:cubicBezTo>
                  <a:cubicBezTo>
                    <a:pt x="10199" y="4896"/>
                    <a:pt x="10199" y="4896"/>
                    <a:pt x="10200" y="4896"/>
                  </a:cubicBezTo>
                  <a:cubicBezTo>
                    <a:pt x="10200" y="4891"/>
                    <a:pt x="10200" y="4886"/>
                    <a:pt x="10200" y="4881"/>
                  </a:cubicBezTo>
                  <a:cubicBezTo>
                    <a:pt x="10206" y="4888"/>
                    <a:pt x="10210" y="4892"/>
                    <a:pt x="10217" y="4886"/>
                  </a:cubicBezTo>
                  <a:cubicBezTo>
                    <a:pt x="10216" y="4879"/>
                    <a:pt x="10216" y="4882"/>
                    <a:pt x="10216" y="4876"/>
                  </a:cubicBezTo>
                  <a:cubicBezTo>
                    <a:pt x="10229" y="4875"/>
                    <a:pt x="10237" y="4867"/>
                    <a:pt x="10243" y="4852"/>
                  </a:cubicBezTo>
                  <a:cubicBezTo>
                    <a:pt x="10234" y="4859"/>
                    <a:pt x="10228" y="4865"/>
                    <a:pt x="10216" y="4865"/>
                  </a:cubicBezTo>
                  <a:cubicBezTo>
                    <a:pt x="10213" y="4860"/>
                    <a:pt x="10210" y="4855"/>
                    <a:pt x="10206" y="4850"/>
                  </a:cubicBezTo>
                  <a:cubicBezTo>
                    <a:pt x="10208" y="4845"/>
                    <a:pt x="10210" y="4841"/>
                    <a:pt x="10212" y="4837"/>
                  </a:cubicBezTo>
                  <a:cubicBezTo>
                    <a:pt x="10222" y="4830"/>
                    <a:pt x="10225" y="4816"/>
                    <a:pt x="10226" y="4793"/>
                  </a:cubicBezTo>
                  <a:cubicBezTo>
                    <a:pt x="10203" y="4789"/>
                    <a:pt x="10191" y="4807"/>
                    <a:pt x="10179" y="4775"/>
                  </a:cubicBezTo>
                  <a:cubicBezTo>
                    <a:pt x="10188" y="4760"/>
                    <a:pt x="10198" y="4743"/>
                    <a:pt x="10206" y="4729"/>
                  </a:cubicBezTo>
                  <a:cubicBezTo>
                    <a:pt x="10204" y="4724"/>
                    <a:pt x="10202" y="4718"/>
                    <a:pt x="10200" y="4713"/>
                  </a:cubicBezTo>
                  <a:cubicBezTo>
                    <a:pt x="10189" y="4722"/>
                    <a:pt x="10183" y="4720"/>
                    <a:pt x="10174" y="4708"/>
                  </a:cubicBezTo>
                  <a:cubicBezTo>
                    <a:pt x="10173" y="4704"/>
                    <a:pt x="10172" y="4700"/>
                    <a:pt x="10171" y="4695"/>
                  </a:cubicBezTo>
                  <a:cubicBezTo>
                    <a:pt x="10176" y="4662"/>
                    <a:pt x="10184" y="4657"/>
                    <a:pt x="10196" y="4639"/>
                  </a:cubicBezTo>
                  <a:cubicBezTo>
                    <a:pt x="10195" y="4637"/>
                    <a:pt x="10195" y="4635"/>
                    <a:pt x="10194" y="4633"/>
                  </a:cubicBezTo>
                  <a:cubicBezTo>
                    <a:pt x="10182" y="4624"/>
                    <a:pt x="10180" y="4608"/>
                    <a:pt x="10173" y="4590"/>
                  </a:cubicBezTo>
                  <a:cubicBezTo>
                    <a:pt x="10181" y="4566"/>
                    <a:pt x="10176" y="4535"/>
                    <a:pt x="10181" y="4505"/>
                  </a:cubicBezTo>
                  <a:cubicBezTo>
                    <a:pt x="10195" y="4503"/>
                    <a:pt x="10209" y="4501"/>
                    <a:pt x="10222" y="4500"/>
                  </a:cubicBezTo>
                  <a:cubicBezTo>
                    <a:pt x="10222" y="4496"/>
                    <a:pt x="10222" y="4493"/>
                    <a:pt x="10222" y="4489"/>
                  </a:cubicBezTo>
                  <a:cubicBezTo>
                    <a:pt x="10215" y="4480"/>
                    <a:pt x="10205" y="4475"/>
                    <a:pt x="10200" y="4461"/>
                  </a:cubicBezTo>
                  <a:cubicBezTo>
                    <a:pt x="10200" y="4454"/>
                    <a:pt x="10201" y="4447"/>
                    <a:pt x="10201" y="4440"/>
                  </a:cubicBezTo>
                  <a:cubicBezTo>
                    <a:pt x="10223" y="4426"/>
                    <a:pt x="10232" y="4394"/>
                    <a:pt x="10253" y="4409"/>
                  </a:cubicBezTo>
                  <a:cubicBezTo>
                    <a:pt x="10270" y="4398"/>
                    <a:pt x="10268" y="4387"/>
                    <a:pt x="10272" y="4353"/>
                  </a:cubicBezTo>
                  <a:cubicBezTo>
                    <a:pt x="10295" y="4356"/>
                    <a:pt x="10315" y="4380"/>
                    <a:pt x="10329" y="4350"/>
                  </a:cubicBezTo>
                  <a:cubicBezTo>
                    <a:pt x="10313" y="4345"/>
                    <a:pt x="10298" y="4333"/>
                    <a:pt x="10295" y="4304"/>
                  </a:cubicBezTo>
                  <a:cubicBezTo>
                    <a:pt x="10297" y="4300"/>
                    <a:pt x="10299" y="4295"/>
                    <a:pt x="10302" y="4291"/>
                  </a:cubicBezTo>
                  <a:cubicBezTo>
                    <a:pt x="10330" y="4291"/>
                    <a:pt x="10355" y="4289"/>
                    <a:pt x="10373" y="4304"/>
                  </a:cubicBezTo>
                  <a:cubicBezTo>
                    <a:pt x="10372" y="4262"/>
                    <a:pt x="10403" y="4184"/>
                    <a:pt x="10420" y="4206"/>
                  </a:cubicBezTo>
                  <a:cubicBezTo>
                    <a:pt x="10424" y="4211"/>
                    <a:pt x="10428" y="4216"/>
                    <a:pt x="10432" y="4221"/>
                  </a:cubicBezTo>
                  <a:cubicBezTo>
                    <a:pt x="10433" y="4220"/>
                    <a:pt x="10434" y="4218"/>
                    <a:pt x="10436" y="4216"/>
                  </a:cubicBezTo>
                  <a:cubicBezTo>
                    <a:pt x="10443" y="4183"/>
                    <a:pt x="10461" y="4176"/>
                    <a:pt x="10470" y="4149"/>
                  </a:cubicBezTo>
                  <a:cubicBezTo>
                    <a:pt x="10471" y="4136"/>
                    <a:pt x="10472" y="4122"/>
                    <a:pt x="10473" y="4108"/>
                  </a:cubicBezTo>
                  <a:cubicBezTo>
                    <a:pt x="10483" y="4070"/>
                    <a:pt x="10519" y="4013"/>
                    <a:pt x="10539" y="3995"/>
                  </a:cubicBezTo>
                  <a:cubicBezTo>
                    <a:pt x="10554" y="4001"/>
                    <a:pt x="10559" y="4014"/>
                    <a:pt x="10573" y="3995"/>
                  </a:cubicBezTo>
                  <a:cubicBezTo>
                    <a:pt x="10573" y="3994"/>
                    <a:pt x="10573" y="3993"/>
                    <a:pt x="10573" y="3992"/>
                  </a:cubicBezTo>
                  <a:cubicBezTo>
                    <a:pt x="10571" y="3985"/>
                    <a:pt x="10570" y="3977"/>
                    <a:pt x="10569" y="3969"/>
                  </a:cubicBezTo>
                  <a:cubicBezTo>
                    <a:pt x="10586" y="3940"/>
                    <a:pt x="10596" y="3904"/>
                    <a:pt x="10612" y="3874"/>
                  </a:cubicBezTo>
                  <a:cubicBezTo>
                    <a:pt x="10620" y="3878"/>
                    <a:pt x="10627" y="3877"/>
                    <a:pt x="10637" y="3876"/>
                  </a:cubicBezTo>
                  <a:cubicBezTo>
                    <a:pt x="10637" y="3858"/>
                    <a:pt x="10636" y="3840"/>
                    <a:pt x="10636" y="3822"/>
                  </a:cubicBezTo>
                  <a:cubicBezTo>
                    <a:pt x="10631" y="3820"/>
                    <a:pt x="10627" y="3817"/>
                    <a:pt x="10622" y="3815"/>
                  </a:cubicBezTo>
                  <a:cubicBezTo>
                    <a:pt x="10636" y="3769"/>
                    <a:pt x="10636" y="3714"/>
                    <a:pt x="10671" y="3730"/>
                  </a:cubicBezTo>
                  <a:cubicBezTo>
                    <a:pt x="10672" y="3712"/>
                    <a:pt x="10674" y="3695"/>
                    <a:pt x="10675" y="3678"/>
                  </a:cubicBezTo>
                  <a:cubicBezTo>
                    <a:pt x="10684" y="3676"/>
                    <a:pt x="10693" y="3673"/>
                    <a:pt x="10702" y="3671"/>
                  </a:cubicBezTo>
                  <a:cubicBezTo>
                    <a:pt x="10702" y="3670"/>
                    <a:pt x="10702" y="3669"/>
                    <a:pt x="10702" y="3668"/>
                  </a:cubicBezTo>
                  <a:cubicBezTo>
                    <a:pt x="10694" y="3642"/>
                    <a:pt x="10684" y="3634"/>
                    <a:pt x="10675" y="3614"/>
                  </a:cubicBezTo>
                  <a:cubicBezTo>
                    <a:pt x="10679" y="3600"/>
                    <a:pt x="10684" y="3586"/>
                    <a:pt x="10688" y="3573"/>
                  </a:cubicBezTo>
                  <a:cubicBezTo>
                    <a:pt x="10702" y="3574"/>
                    <a:pt x="10712" y="3572"/>
                    <a:pt x="10726" y="3570"/>
                  </a:cubicBezTo>
                  <a:cubicBezTo>
                    <a:pt x="10726" y="3569"/>
                    <a:pt x="10726" y="3568"/>
                    <a:pt x="10726" y="3568"/>
                  </a:cubicBezTo>
                  <a:cubicBezTo>
                    <a:pt x="10721" y="3553"/>
                    <a:pt x="10717" y="3538"/>
                    <a:pt x="10712" y="3524"/>
                  </a:cubicBezTo>
                  <a:cubicBezTo>
                    <a:pt x="10714" y="3522"/>
                    <a:pt x="10715" y="3520"/>
                    <a:pt x="10716" y="3518"/>
                  </a:cubicBezTo>
                  <a:cubicBezTo>
                    <a:pt x="10732" y="3503"/>
                    <a:pt x="10767" y="3495"/>
                    <a:pt x="10774" y="3465"/>
                  </a:cubicBezTo>
                  <a:cubicBezTo>
                    <a:pt x="10766" y="3459"/>
                    <a:pt x="10764" y="3454"/>
                    <a:pt x="10762" y="3439"/>
                  </a:cubicBezTo>
                  <a:cubicBezTo>
                    <a:pt x="10775" y="3431"/>
                    <a:pt x="10778" y="3414"/>
                    <a:pt x="10788" y="3400"/>
                  </a:cubicBezTo>
                  <a:cubicBezTo>
                    <a:pt x="10799" y="3403"/>
                    <a:pt x="10806" y="3409"/>
                    <a:pt x="10815" y="3413"/>
                  </a:cubicBezTo>
                  <a:cubicBezTo>
                    <a:pt x="10820" y="3395"/>
                    <a:pt x="10825" y="3391"/>
                    <a:pt x="10836" y="3385"/>
                  </a:cubicBezTo>
                  <a:cubicBezTo>
                    <a:pt x="10836" y="3379"/>
                    <a:pt x="10836" y="3374"/>
                    <a:pt x="10836" y="3369"/>
                  </a:cubicBezTo>
                  <a:cubicBezTo>
                    <a:pt x="10829" y="3360"/>
                    <a:pt x="10825" y="3349"/>
                    <a:pt x="10826" y="3338"/>
                  </a:cubicBezTo>
                  <a:cubicBezTo>
                    <a:pt x="10840" y="3329"/>
                    <a:pt x="10841" y="3299"/>
                    <a:pt x="10855" y="3297"/>
                  </a:cubicBezTo>
                  <a:cubicBezTo>
                    <a:pt x="10855" y="3297"/>
                    <a:pt x="10856" y="3297"/>
                    <a:pt x="10856" y="3297"/>
                  </a:cubicBezTo>
                  <a:cubicBezTo>
                    <a:pt x="10861" y="3316"/>
                    <a:pt x="10865" y="3322"/>
                    <a:pt x="10875" y="3333"/>
                  </a:cubicBezTo>
                  <a:cubicBezTo>
                    <a:pt x="10876" y="3331"/>
                    <a:pt x="10877" y="3330"/>
                    <a:pt x="10879" y="3328"/>
                  </a:cubicBezTo>
                  <a:cubicBezTo>
                    <a:pt x="10883" y="3317"/>
                    <a:pt x="10887" y="3306"/>
                    <a:pt x="10891" y="3294"/>
                  </a:cubicBezTo>
                  <a:cubicBezTo>
                    <a:pt x="10889" y="3275"/>
                    <a:pt x="10886" y="3257"/>
                    <a:pt x="10884" y="3238"/>
                  </a:cubicBezTo>
                  <a:cubicBezTo>
                    <a:pt x="10898" y="3243"/>
                    <a:pt x="10913" y="3243"/>
                    <a:pt x="10920" y="3222"/>
                  </a:cubicBezTo>
                  <a:cubicBezTo>
                    <a:pt x="10920" y="3221"/>
                    <a:pt x="10920" y="3221"/>
                    <a:pt x="10920" y="3220"/>
                  </a:cubicBezTo>
                  <a:cubicBezTo>
                    <a:pt x="10915" y="3211"/>
                    <a:pt x="10910" y="3203"/>
                    <a:pt x="10904" y="3194"/>
                  </a:cubicBezTo>
                  <a:cubicBezTo>
                    <a:pt x="10908" y="3185"/>
                    <a:pt x="10912" y="3177"/>
                    <a:pt x="10916" y="3168"/>
                  </a:cubicBezTo>
                  <a:cubicBezTo>
                    <a:pt x="10940" y="3154"/>
                    <a:pt x="10933" y="3126"/>
                    <a:pt x="10947" y="3107"/>
                  </a:cubicBezTo>
                  <a:cubicBezTo>
                    <a:pt x="10974" y="3069"/>
                    <a:pt x="10980" y="3124"/>
                    <a:pt x="10993" y="3024"/>
                  </a:cubicBezTo>
                  <a:cubicBezTo>
                    <a:pt x="10998" y="3032"/>
                    <a:pt x="11004" y="3041"/>
                    <a:pt x="11009" y="3050"/>
                  </a:cubicBezTo>
                  <a:cubicBezTo>
                    <a:pt x="11037" y="3030"/>
                    <a:pt x="11044" y="3058"/>
                    <a:pt x="11072" y="3063"/>
                  </a:cubicBezTo>
                  <a:cubicBezTo>
                    <a:pt x="11082" y="3029"/>
                    <a:pt x="11096" y="2955"/>
                    <a:pt x="11114" y="2936"/>
                  </a:cubicBezTo>
                  <a:cubicBezTo>
                    <a:pt x="11115" y="2938"/>
                    <a:pt x="11116" y="2940"/>
                    <a:pt x="11118" y="2942"/>
                  </a:cubicBezTo>
                  <a:cubicBezTo>
                    <a:pt x="11119" y="2946"/>
                    <a:pt x="11120" y="2950"/>
                    <a:pt x="11120" y="2954"/>
                  </a:cubicBezTo>
                  <a:cubicBezTo>
                    <a:pt x="11115" y="2977"/>
                    <a:pt x="11113" y="3004"/>
                    <a:pt x="11110" y="3032"/>
                  </a:cubicBezTo>
                  <a:cubicBezTo>
                    <a:pt x="11125" y="3009"/>
                    <a:pt x="11136" y="2981"/>
                    <a:pt x="11142" y="2939"/>
                  </a:cubicBezTo>
                  <a:cubicBezTo>
                    <a:pt x="11166" y="2934"/>
                    <a:pt x="11175" y="2916"/>
                    <a:pt x="11185" y="2885"/>
                  </a:cubicBezTo>
                  <a:cubicBezTo>
                    <a:pt x="11186" y="2886"/>
                    <a:pt x="11187" y="2887"/>
                    <a:pt x="11189" y="2888"/>
                  </a:cubicBezTo>
                  <a:cubicBezTo>
                    <a:pt x="11198" y="2902"/>
                    <a:pt x="11207" y="2917"/>
                    <a:pt x="11216" y="2932"/>
                  </a:cubicBezTo>
                  <a:cubicBezTo>
                    <a:pt x="11237" y="2787"/>
                    <a:pt x="11257" y="2859"/>
                    <a:pt x="11296" y="2898"/>
                  </a:cubicBezTo>
                  <a:cubicBezTo>
                    <a:pt x="11302" y="2862"/>
                    <a:pt x="11317" y="2805"/>
                    <a:pt x="11333" y="2787"/>
                  </a:cubicBezTo>
                  <a:cubicBezTo>
                    <a:pt x="11341" y="2777"/>
                    <a:pt x="11351" y="2791"/>
                    <a:pt x="11358" y="2782"/>
                  </a:cubicBezTo>
                  <a:cubicBezTo>
                    <a:pt x="11388" y="2724"/>
                    <a:pt x="11398" y="2691"/>
                    <a:pt x="11457" y="2700"/>
                  </a:cubicBezTo>
                  <a:cubicBezTo>
                    <a:pt x="11436" y="2753"/>
                    <a:pt x="11411" y="2762"/>
                    <a:pt x="11412" y="2862"/>
                  </a:cubicBezTo>
                  <a:cubicBezTo>
                    <a:pt x="11415" y="2863"/>
                    <a:pt x="11419" y="2864"/>
                    <a:pt x="11422" y="2865"/>
                  </a:cubicBezTo>
                  <a:cubicBezTo>
                    <a:pt x="11436" y="2798"/>
                    <a:pt x="11475" y="2730"/>
                    <a:pt x="11504" y="2692"/>
                  </a:cubicBezTo>
                  <a:cubicBezTo>
                    <a:pt x="11505" y="2730"/>
                    <a:pt x="11506" y="2767"/>
                    <a:pt x="11507" y="2805"/>
                  </a:cubicBezTo>
                  <a:cubicBezTo>
                    <a:pt x="11535" y="2780"/>
                    <a:pt x="11550" y="2740"/>
                    <a:pt x="11559" y="2682"/>
                  </a:cubicBezTo>
                  <a:cubicBezTo>
                    <a:pt x="11576" y="2676"/>
                    <a:pt x="11600" y="2660"/>
                    <a:pt x="11610" y="2687"/>
                  </a:cubicBezTo>
                  <a:cubicBezTo>
                    <a:pt x="11596" y="2727"/>
                    <a:pt x="11592" y="2748"/>
                    <a:pt x="11584" y="2800"/>
                  </a:cubicBezTo>
                  <a:cubicBezTo>
                    <a:pt x="11592" y="2803"/>
                    <a:pt x="11601" y="2807"/>
                    <a:pt x="11609" y="2810"/>
                  </a:cubicBezTo>
                  <a:cubicBezTo>
                    <a:pt x="11612" y="2763"/>
                    <a:pt x="11626" y="2727"/>
                    <a:pt x="11641" y="2702"/>
                  </a:cubicBezTo>
                  <a:cubicBezTo>
                    <a:pt x="11667" y="2717"/>
                    <a:pt x="11682" y="2748"/>
                    <a:pt x="11704" y="2767"/>
                  </a:cubicBezTo>
                  <a:cubicBezTo>
                    <a:pt x="11715" y="2775"/>
                    <a:pt x="11731" y="2765"/>
                    <a:pt x="11745" y="2774"/>
                  </a:cubicBezTo>
                  <a:cubicBezTo>
                    <a:pt x="11750" y="2781"/>
                    <a:pt x="11756" y="2788"/>
                    <a:pt x="11762" y="2795"/>
                  </a:cubicBezTo>
                  <a:cubicBezTo>
                    <a:pt x="11762" y="2804"/>
                    <a:pt x="11763" y="2814"/>
                    <a:pt x="11763" y="2823"/>
                  </a:cubicBezTo>
                  <a:cubicBezTo>
                    <a:pt x="11737" y="2874"/>
                    <a:pt x="11689" y="2863"/>
                    <a:pt x="11638" y="2862"/>
                  </a:cubicBezTo>
                  <a:cubicBezTo>
                    <a:pt x="11654" y="2900"/>
                    <a:pt x="11684" y="2910"/>
                    <a:pt x="11698" y="2952"/>
                  </a:cubicBezTo>
                  <a:cubicBezTo>
                    <a:pt x="11729" y="2948"/>
                    <a:pt x="11751" y="2932"/>
                    <a:pt x="11776" y="2962"/>
                  </a:cubicBezTo>
                  <a:cubicBezTo>
                    <a:pt x="11783" y="2953"/>
                    <a:pt x="11795" y="2952"/>
                    <a:pt x="11805" y="2944"/>
                  </a:cubicBezTo>
                  <a:cubicBezTo>
                    <a:pt x="11818" y="2930"/>
                    <a:pt x="11831" y="2915"/>
                    <a:pt x="11844" y="2900"/>
                  </a:cubicBezTo>
                  <a:cubicBezTo>
                    <a:pt x="11845" y="2986"/>
                    <a:pt x="11879" y="3000"/>
                    <a:pt x="11918" y="3014"/>
                  </a:cubicBezTo>
                  <a:cubicBezTo>
                    <a:pt x="11919" y="3032"/>
                    <a:pt x="11920" y="3051"/>
                    <a:pt x="11920" y="3070"/>
                  </a:cubicBezTo>
                  <a:cubicBezTo>
                    <a:pt x="11927" y="3061"/>
                    <a:pt x="11933" y="3051"/>
                    <a:pt x="11939" y="3042"/>
                  </a:cubicBezTo>
                  <a:cubicBezTo>
                    <a:pt x="11977" y="3047"/>
                    <a:pt x="12015" y="3052"/>
                    <a:pt x="12053" y="3058"/>
                  </a:cubicBezTo>
                  <a:cubicBezTo>
                    <a:pt x="12076" y="3073"/>
                    <a:pt x="12099" y="3088"/>
                    <a:pt x="12122" y="3104"/>
                  </a:cubicBezTo>
                  <a:cubicBezTo>
                    <a:pt x="12136" y="3112"/>
                    <a:pt x="12150" y="3121"/>
                    <a:pt x="12165" y="3130"/>
                  </a:cubicBezTo>
                  <a:cubicBezTo>
                    <a:pt x="12190" y="3171"/>
                    <a:pt x="12216" y="3212"/>
                    <a:pt x="12241" y="3253"/>
                  </a:cubicBezTo>
                  <a:cubicBezTo>
                    <a:pt x="12268" y="3269"/>
                    <a:pt x="12295" y="3284"/>
                    <a:pt x="12322" y="3300"/>
                  </a:cubicBezTo>
                  <a:cubicBezTo>
                    <a:pt x="12347" y="3315"/>
                    <a:pt x="12372" y="3351"/>
                    <a:pt x="12392" y="3379"/>
                  </a:cubicBezTo>
                  <a:cubicBezTo>
                    <a:pt x="12390" y="3434"/>
                    <a:pt x="12393" y="3449"/>
                    <a:pt x="12408" y="3477"/>
                  </a:cubicBezTo>
                  <a:cubicBezTo>
                    <a:pt x="12409" y="3551"/>
                    <a:pt x="12382" y="3582"/>
                    <a:pt x="12358" y="3616"/>
                  </a:cubicBezTo>
                  <a:cubicBezTo>
                    <a:pt x="12247" y="3777"/>
                    <a:pt x="12077" y="3626"/>
                    <a:pt x="11971" y="3565"/>
                  </a:cubicBezTo>
                  <a:cubicBezTo>
                    <a:pt x="11957" y="3560"/>
                    <a:pt x="11942" y="3556"/>
                    <a:pt x="11927" y="3552"/>
                  </a:cubicBezTo>
                  <a:cubicBezTo>
                    <a:pt x="11908" y="3532"/>
                    <a:pt x="11901" y="3450"/>
                    <a:pt x="11855" y="3495"/>
                  </a:cubicBezTo>
                  <a:cubicBezTo>
                    <a:pt x="11879" y="3539"/>
                    <a:pt x="11902" y="3594"/>
                    <a:pt x="11931" y="3629"/>
                  </a:cubicBezTo>
                  <a:cubicBezTo>
                    <a:pt x="11949" y="3651"/>
                    <a:pt x="11982" y="3657"/>
                    <a:pt x="11996" y="3686"/>
                  </a:cubicBezTo>
                  <a:cubicBezTo>
                    <a:pt x="12015" y="3727"/>
                    <a:pt x="12007" y="3790"/>
                    <a:pt x="11981" y="3804"/>
                  </a:cubicBezTo>
                  <a:cubicBezTo>
                    <a:pt x="11983" y="3838"/>
                    <a:pt x="12017" y="4009"/>
                    <a:pt x="12026" y="4018"/>
                  </a:cubicBezTo>
                  <a:cubicBezTo>
                    <a:pt x="12044" y="4036"/>
                    <a:pt x="12072" y="4026"/>
                    <a:pt x="12088" y="4041"/>
                  </a:cubicBezTo>
                  <a:cubicBezTo>
                    <a:pt x="12090" y="4056"/>
                    <a:pt x="12095" y="4079"/>
                    <a:pt x="12102" y="4088"/>
                  </a:cubicBezTo>
                  <a:cubicBezTo>
                    <a:pt x="12113" y="4101"/>
                    <a:pt x="12131" y="4094"/>
                    <a:pt x="12146" y="4100"/>
                  </a:cubicBezTo>
                  <a:cubicBezTo>
                    <a:pt x="12180" y="4116"/>
                    <a:pt x="12233" y="4123"/>
                    <a:pt x="12201" y="4016"/>
                  </a:cubicBezTo>
                  <a:cubicBezTo>
                    <a:pt x="12190" y="4012"/>
                    <a:pt x="12173" y="4023"/>
                    <a:pt x="12161" y="4013"/>
                  </a:cubicBezTo>
                  <a:cubicBezTo>
                    <a:pt x="12147" y="4002"/>
                    <a:pt x="12121" y="3946"/>
                    <a:pt x="12120" y="3920"/>
                  </a:cubicBezTo>
                  <a:cubicBezTo>
                    <a:pt x="12132" y="3900"/>
                    <a:pt x="12131" y="3869"/>
                    <a:pt x="12153" y="3869"/>
                  </a:cubicBezTo>
                  <a:cubicBezTo>
                    <a:pt x="12189" y="3912"/>
                    <a:pt x="12234" y="3952"/>
                    <a:pt x="12280" y="3977"/>
                  </a:cubicBezTo>
                  <a:cubicBezTo>
                    <a:pt x="12300" y="3988"/>
                    <a:pt x="12315" y="3972"/>
                    <a:pt x="12330" y="3969"/>
                  </a:cubicBezTo>
                  <a:cubicBezTo>
                    <a:pt x="12337" y="3973"/>
                    <a:pt x="12344" y="3978"/>
                    <a:pt x="12351" y="3982"/>
                  </a:cubicBezTo>
                  <a:cubicBezTo>
                    <a:pt x="12377" y="3911"/>
                    <a:pt x="12323" y="3861"/>
                    <a:pt x="12322" y="3791"/>
                  </a:cubicBezTo>
                  <a:cubicBezTo>
                    <a:pt x="12357" y="3707"/>
                    <a:pt x="12435" y="3717"/>
                    <a:pt x="12461" y="3611"/>
                  </a:cubicBezTo>
                  <a:cubicBezTo>
                    <a:pt x="12510" y="3600"/>
                    <a:pt x="12546" y="3683"/>
                    <a:pt x="12581" y="3686"/>
                  </a:cubicBezTo>
                  <a:cubicBezTo>
                    <a:pt x="12581" y="3684"/>
                    <a:pt x="12581" y="3683"/>
                    <a:pt x="12581" y="3681"/>
                  </a:cubicBezTo>
                  <a:cubicBezTo>
                    <a:pt x="12582" y="3666"/>
                    <a:pt x="12583" y="3652"/>
                    <a:pt x="12585" y="3637"/>
                  </a:cubicBezTo>
                  <a:cubicBezTo>
                    <a:pt x="12598" y="3559"/>
                    <a:pt x="12608" y="3568"/>
                    <a:pt x="12591" y="3472"/>
                  </a:cubicBezTo>
                  <a:cubicBezTo>
                    <a:pt x="12576" y="3468"/>
                    <a:pt x="12566" y="3457"/>
                    <a:pt x="12559" y="3436"/>
                  </a:cubicBezTo>
                  <a:cubicBezTo>
                    <a:pt x="12560" y="3434"/>
                    <a:pt x="12561" y="3433"/>
                    <a:pt x="12562" y="3431"/>
                  </a:cubicBezTo>
                  <a:cubicBezTo>
                    <a:pt x="12573" y="3398"/>
                    <a:pt x="12583" y="3366"/>
                    <a:pt x="12594" y="3333"/>
                  </a:cubicBezTo>
                  <a:cubicBezTo>
                    <a:pt x="12602" y="3263"/>
                    <a:pt x="12565" y="3257"/>
                    <a:pt x="12569" y="3197"/>
                  </a:cubicBezTo>
                  <a:cubicBezTo>
                    <a:pt x="12586" y="3188"/>
                    <a:pt x="12597" y="3202"/>
                    <a:pt x="12614" y="3209"/>
                  </a:cubicBezTo>
                  <a:cubicBezTo>
                    <a:pt x="12635" y="3206"/>
                    <a:pt x="12655" y="3203"/>
                    <a:pt x="12676" y="3199"/>
                  </a:cubicBezTo>
                  <a:cubicBezTo>
                    <a:pt x="12705" y="3210"/>
                    <a:pt x="12729" y="3305"/>
                    <a:pt x="12740" y="3351"/>
                  </a:cubicBezTo>
                  <a:cubicBezTo>
                    <a:pt x="12692" y="3355"/>
                    <a:pt x="12642" y="3352"/>
                    <a:pt x="12633" y="3434"/>
                  </a:cubicBezTo>
                  <a:cubicBezTo>
                    <a:pt x="12676" y="3497"/>
                    <a:pt x="12694" y="3562"/>
                    <a:pt x="12766" y="3534"/>
                  </a:cubicBezTo>
                  <a:cubicBezTo>
                    <a:pt x="12778" y="3530"/>
                    <a:pt x="12790" y="3525"/>
                    <a:pt x="12802" y="3521"/>
                  </a:cubicBezTo>
                  <a:cubicBezTo>
                    <a:pt x="12821" y="3495"/>
                    <a:pt x="12813" y="3408"/>
                    <a:pt x="12832" y="3379"/>
                  </a:cubicBezTo>
                  <a:cubicBezTo>
                    <a:pt x="12843" y="3373"/>
                    <a:pt x="12853" y="3367"/>
                    <a:pt x="12864" y="3361"/>
                  </a:cubicBezTo>
                  <a:cubicBezTo>
                    <a:pt x="12908" y="3327"/>
                    <a:pt x="12956" y="3287"/>
                    <a:pt x="13004" y="3251"/>
                  </a:cubicBezTo>
                  <a:cubicBezTo>
                    <a:pt x="13032" y="3228"/>
                    <a:pt x="13060" y="3206"/>
                    <a:pt x="13088" y="3184"/>
                  </a:cubicBezTo>
                  <a:cubicBezTo>
                    <a:pt x="13090" y="3197"/>
                    <a:pt x="13093" y="3211"/>
                    <a:pt x="13095" y="3225"/>
                  </a:cubicBezTo>
                  <a:cubicBezTo>
                    <a:pt x="13096" y="3226"/>
                    <a:pt x="13098" y="3227"/>
                    <a:pt x="13099" y="3228"/>
                  </a:cubicBezTo>
                  <a:cubicBezTo>
                    <a:pt x="13152" y="3208"/>
                    <a:pt x="13107" y="3126"/>
                    <a:pt x="13187" y="3127"/>
                  </a:cubicBezTo>
                  <a:cubicBezTo>
                    <a:pt x="13186" y="3157"/>
                    <a:pt x="13182" y="3183"/>
                    <a:pt x="13182" y="3222"/>
                  </a:cubicBezTo>
                  <a:cubicBezTo>
                    <a:pt x="13174" y="3225"/>
                    <a:pt x="13166" y="3228"/>
                    <a:pt x="13158" y="3230"/>
                  </a:cubicBezTo>
                  <a:cubicBezTo>
                    <a:pt x="13154" y="3241"/>
                    <a:pt x="13152" y="3246"/>
                    <a:pt x="13153" y="3266"/>
                  </a:cubicBezTo>
                  <a:cubicBezTo>
                    <a:pt x="13184" y="3287"/>
                    <a:pt x="13193" y="3260"/>
                    <a:pt x="13232" y="3258"/>
                  </a:cubicBezTo>
                  <a:cubicBezTo>
                    <a:pt x="13233" y="3273"/>
                    <a:pt x="13235" y="3275"/>
                    <a:pt x="13241" y="3282"/>
                  </a:cubicBezTo>
                  <a:cubicBezTo>
                    <a:pt x="13259" y="3261"/>
                    <a:pt x="13258" y="3206"/>
                    <a:pt x="13277" y="3191"/>
                  </a:cubicBezTo>
                  <a:cubicBezTo>
                    <a:pt x="13295" y="3178"/>
                    <a:pt x="13332" y="3166"/>
                    <a:pt x="13354" y="3179"/>
                  </a:cubicBezTo>
                  <a:cubicBezTo>
                    <a:pt x="13366" y="3185"/>
                    <a:pt x="13382" y="3211"/>
                    <a:pt x="13404" y="3199"/>
                  </a:cubicBezTo>
                  <a:cubicBezTo>
                    <a:pt x="13412" y="3185"/>
                    <a:pt x="13421" y="3172"/>
                    <a:pt x="13430" y="3158"/>
                  </a:cubicBezTo>
                  <a:cubicBezTo>
                    <a:pt x="13465" y="3107"/>
                    <a:pt x="13488" y="3112"/>
                    <a:pt x="13526" y="3145"/>
                  </a:cubicBezTo>
                  <a:cubicBezTo>
                    <a:pt x="13519" y="3161"/>
                    <a:pt x="13513" y="3176"/>
                    <a:pt x="13507" y="3191"/>
                  </a:cubicBezTo>
                  <a:cubicBezTo>
                    <a:pt x="13512" y="3220"/>
                    <a:pt x="13532" y="3247"/>
                    <a:pt x="13553" y="3228"/>
                  </a:cubicBezTo>
                  <a:cubicBezTo>
                    <a:pt x="13556" y="3214"/>
                    <a:pt x="13559" y="3182"/>
                    <a:pt x="13563" y="3168"/>
                  </a:cubicBezTo>
                  <a:cubicBezTo>
                    <a:pt x="13600" y="3158"/>
                    <a:pt x="13623" y="3176"/>
                    <a:pt x="13625" y="3086"/>
                  </a:cubicBezTo>
                  <a:cubicBezTo>
                    <a:pt x="13612" y="3054"/>
                    <a:pt x="13599" y="3023"/>
                    <a:pt x="13586" y="2991"/>
                  </a:cubicBezTo>
                  <a:cubicBezTo>
                    <a:pt x="13587" y="2989"/>
                    <a:pt x="13587" y="2987"/>
                    <a:pt x="13587" y="2985"/>
                  </a:cubicBezTo>
                  <a:cubicBezTo>
                    <a:pt x="13602" y="2972"/>
                    <a:pt x="13609" y="2939"/>
                    <a:pt x="13626" y="2932"/>
                  </a:cubicBezTo>
                  <a:cubicBezTo>
                    <a:pt x="13663" y="2915"/>
                    <a:pt x="13735" y="2954"/>
                    <a:pt x="13760" y="2967"/>
                  </a:cubicBezTo>
                  <a:cubicBezTo>
                    <a:pt x="13882" y="3032"/>
                    <a:pt x="13991" y="3111"/>
                    <a:pt x="14071" y="3253"/>
                  </a:cubicBezTo>
                  <a:cubicBezTo>
                    <a:pt x="14077" y="3254"/>
                    <a:pt x="14082" y="3253"/>
                    <a:pt x="14085" y="3248"/>
                  </a:cubicBezTo>
                  <a:cubicBezTo>
                    <a:pt x="14100" y="3229"/>
                    <a:pt x="14121" y="3160"/>
                    <a:pt x="14124" y="3122"/>
                  </a:cubicBezTo>
                  <a:cubicBezTo>
                    <a:pt x="14093" y="3131"/>
                    <a:pt x="14071" y="3113"/>
                    <a:pt x="14064" y="3063"/>
                  </a:cubicBezTo>
                  <a:cubicBezTo>
                    <a:pt x="14061" y="3041"/>
                    <a:pt x="14068" y="3010"/>
                    <a:pt x="14061" y="2996"/>
                  </a:cubicBezTo>
                  <a:cubicBezTo>
                    <a:pt x="14043" y="2960"/>
                    <a:pt x="13998" y="2978"/>
                    <a:pt x="13983" y="2934"/>
                  </a:cubicBezTo>
                  <a:cubicBezTo>
                    <a:pt x="13992" y="2843"/>
                    <a:pt x="14043" y="2878"/>
                    <a:pt x="14014" y="2725"/>
                  </a:cubicBezTo>
                  <a:cubicBezTo>
                    <a:pt x="14003" y="2724"/>
                    <a:pt x="13992" y="2722"/>
                    <a:pt x="13981" y="2720"/>
                  </a:cubicBezTo>
                  <a:cubicBezTo>
                    <a:pt x="13967" y="2596"/>
                    <a:pt x="14050" y="2592"/>
                    <a:pt x="14079" y="2522"/>
                  </a:cubicBezTo>
                  <a:cubicBezTo>
                    <a:pt x="14089" y="2488"/>
                    <a:pt x="14099" y="2455"/>
                    <a:pt x="14110" y="2422"/>
                  </a:cubicBezTo>
                  <a:cubicBezTo>
                    <a:pt x="14114" y="2381"/>
                    <a:pt x="14119" y="2341"/>
                    <a:pt x="14123" y="2301"/>
                  </a:cubicBezTo>
                  <a:cubicBezTo>
                    <a:pt x="14128" y="2287"/>
                    <a:pt x="14134" y="2273"/>
                    <a:pt x="14139" y="2259"/>
                  </a:cubicBezTo>
                  <a:cubicBezTo>
                    <a:pt x="14157" y="2268"/>
                    <a:pt x="14181" y="2287"/>
                    <a:pt x="14204" y="2280"/>
                  </a:cubicBezTo>
                  <a:cubicBezTo>
                    <a:pt x="14235" y="2271"/>
                    <a:pt x="14270" y="2260"/>
                    <a:pt x="14300" y="2267"/>
                  </a:cubicBezTo>
                  <a:cubicBezTo>
                    <a:pt x="14319" y="2272"/>
                    <a:pt x="14339" y="2247"/>
                    <a:pt x="14351" y="2277"/>
                  </a:cubicBezTo>
                  <a:cubicBezTo>
                    <a:pt x="14388" y="2369"/>
                    <a:pt x="14299" y="2515"/>
                    <a:pt x="14292" y="2573"/>
                  </a:cubicBezTo>
                  <a:cubicBezTo>
                    <a:pt x="14314" y="2592"/>
                    <a:pt x="14364" y="2706"/>
                    <a:pt x="14353" y="2785"/>
                  </a:cubicBezTo>
                  <a:cubicBezTo>
                    <a:pt x="14346" y="2802"/>
                    <a:pt x="14339" y="2819"/>
                    <a:pt x="14332" y="2836"/>
                  </a:cubicBezTo>
                  <a:cubicBezTo>
                    <a:pt x="14334" y="2866"/>
                    <a:pt x="14336" y="2896"/>
                    <a:pt x="14338" y="2926"/>
                  </a:cubicBezTo>
                  <a:cubicBezTo>
                    <a:pt x="14337" y="2978"/>
                    <a:pt x="14337" y="3029"/>
                    <a:pt x="14336" y="3081"/>
                  </a:cubicBezTo>
                  <a:cubicBezTo>
                    <a:pt x="14347" y="3183"/>
                    <a:pt x="14369" y="3146"/>
                    <a:pt x="14390" y="3199"/>
                  </a:cubicBezTo>
                  <a:cubicBezTo>
                    <a:pt x="14389" y="3230"/>
                    <a:pt x="14381" y="3237"/>
                    <a:pt x="14377" y="3258"/>
                  </a:cubicBezTo>
                  <a:cubicBezTo>
                    <a:pt x="14374" y="3283"/>
                    <a:pt x="14371" y="3307"/>
                    <a:pt x="14367" y="3331"/>
                  </a:cubicBezTo>
                  <a:cubicBezTo>
                    <a:pt x="14359" y="3372"/>
                    <a:pt x="14328" y="3420"/>
                    <a:pt x="14311" y="3446"/>
                  </a:cubicBezTo>
                  <a:cubicBezTo>
                    <a:pt x="14298" y="3466"/>
                    <a:pt x="14275" y="3475"/>
                    <a:pt x="14268" y="3506"/>
                  </a:cubicBezTo>
                  <a:cubicBezTo>
                    <a:pt x="14271" y="3520"/>
                    <a:pt x="14273" y="3535"/>
                    <a:pt x="14276" y="3549"/>
                  </a:cubicBezTo>
                  <a:cubicBezTo>
                    <a:pt x="14261" y="3560"/>
                    <a:pt x="14246" y="3570"/>
                    <a:pt x="14232" y="3580"/>
                  </a:cubicBezTo>
                  <a:cubicBezTo>
                    <a:pt x="14224" y="3574"/>
                    <a:pt x="14216" y="3567"/>
                    <a:pt x="14208" y="3560"/>
                  </a:cubicBezTo>
                  <a:cubicBezTo>
                    <a:pt x="14182" y="3541"/>
                    <a:pt x="14153" y="3541"/>
                    <a:pt x="14126" y="3555"/>
                  </a:cubicBezTo>
                  <a:cubicBezTo>
                    <a:pt x="14142" y="3625"/>
                    <a:pt x="14185" y="3634"/>
                    <a:pt x="14232" y="3647"/>
                  </a:cubicBezTo>
                  <a:cubicBezTo>
                    <a:pt x="14243" y="3646"/>
                    <a:pt x="14254" y="3646"/>
                    <a:pt x="14265" y="3645"/>
                  </a:cubicBezTo>
                  <a:cubicBezTo>
                    <a:pt x="14281" y="3651"/>
                    <a:pt x="14302" y="3666"/>
                    <a:pt x="14320" y="3650"/>
                  </a:cubicBezTo>
                  <a:cubicBezTo>
                    <a:pt x="14337" y="3578"/>
                    <a:pt x="14377" y="3570"/>
                    <a:pt x="14406" y="3524"/>
                  </a:cubicBezTo>
                  <a:cubicBezTo>
                    <a:pt x="14418" y="3505"/>
                    <a:pt x="14417" y="3466"/>
                    <a:pt x="14426" y="3441"/>
                  </a:cubicBezTo>
                  <a:cubicBezTo>
                    <a:pt x="14434" y="3433"/>
                    <a:pt x="14441" y="3424"/>
                    <a:pt x="14448" y="3415"/>
                  </a:cubicBezTo>
                  <a:cubicBezTo>
                    <a:pt x="14457" y="3394"/>
                    <a:pt x="14466" y="3372"/>
                    <a:pt x="14475" y="3351"/>
                  </a:cubicBezTo>
                  <a:cubicBezTo>
                    <a:pt x="14476" y="3291"/>
                    <a:pt x="14464" y="3263"/>
                    <a:pt x="14452" y="3222"/>
                  </a:cubicBezTo>
                  <a:cubicBezTo>
                    <a:pt x="14462" y="3096"/>
                    <a:pt x="14591" y="3108"/>
                    <a:pt x="14616" y="3199"/>
                  </a:cubicBezTo>
                  <a:cubicBezTo>
                    <a:pt x="14622" y="3244"/>
                    <a:pt x="14608" y="3351"/>
                    <a:pt x="14613" y="3367"/>
                  </a:cubicBezTo>
                  <a:cubicBezTo>
                    <a:pt x="14622" y="3419"/>
                    <a:pt x="14681" y="3410"/>
                    <a:pt x="14704" y="3392"/>
                  </a:cubicBezTo>
                  <a:cubicBezTo>
                    <a:pt x="14705" y="3386"/>
                    <a:pt x="14706" y="3379"/>
                    <a:pt x="14707" y="3372"/>
                  </a:cubicBezTo>
                  <a:cubicBezTo>
                    <a:pt x="14691" y="3340"/>
                    <a:pt x="14666" y="3345"/>
                    <a:pt x="14641" y="3333"/>
                  </a:cubicBezTo>
                  <a:cubicBezTo>
                    <a:pt x="14641" y="3332"/>
                    <a:pt x="14641" y="3331"/>
                    <a:pt x="14641" y="3331"/>
                  </a:cubicBezTo>
                  <a:cubicBezTo>
                    <a:pt x="14642" y="3319"/>
                    <a:pt x="14643" y="3307"/>
                    <a:pt x="14644" y="3294"/>
                  </a:cubicBezTo>
                  <a:cubicBezTo>
                    <a:pt x="14653" y="3289"/>
                    <a:pt x="14669" y="3272"/>
                    <a:pt x="14673" y="3256"/>
                  </a:cubicBezTo>
                  <a:cubicBezTo>
                    <a:pt x="14676" y="3232"/>
                    <a:pt x="14666" y="3212"/>
                    <a:pt x="14663" y="3191"/>
                  </a:cubicBezTo>
                  <a:cubicBezTo>
                    <a:pt x="14657" y="3159"/>
                    <a:pt x="14653" y="3116"/>
                    <a:pt x="14638" y="3101"/>
                  </a:cubicBezTo>
                  <a:cubicBezTo>
                    <a:pt x="14629" y="3099"/>
                    <a:pt x="14621" y="3096"/>
                    <a:pt x="14612" y="3094"/>
                  </a:cubicBezTo>
                  <a:cubicBezTo>
                    <a:pt x="14590" y="3080"/>
                    <a:pt x="14552" y="3033"/>
                    <a:pt x="14522" y="3045"/>
                  </a:cubicBezTo>
                  <a:cubicBezTo>
                    <a:pt x="14510" y="3052"/>
                    <a:pt x="14498" y="3060"/>
                    <a:pt x="14487" y="3068"/>
                  </a:cubicBezTo>
                  <a:cubicBezTo>
                    <a:pt x="14472" y="3073"/>
                    <a:pt x="14443" y="3057"/>
                    <a:pt x="14421" y="3058"/>
                  </a:cubicBezTo>
                  <a:cubicBezTo>
                    <a:pt x="14421" y="3003"/>
                    <a:pt x="14405" y="2968"/>
                    <a:pt x="14406" y="2926"/>
                  </a:cubicBezTo>
                  <a:cubicBezTo>
                    <a:pt x="14408" y="2861"/>
                    <a:pt x="14446" y="2802"/>
                    <a:pt x="14442" y="2751"/>
                  </a:cubicBezTo>
                  <a:cubicBezTo>
                    <a:pt x="14438" y="2685"/>
                    <a:pt x="14393" y="2619"/>
                    <a:pt x="14379" y="2568"/>
                  </a:cubicBezTo>
                  <a:cubicBezTo>
                    <a:pt x="14392" y="2496"/>
                    <a:pt x="14437" y="2512"/>
                    <a:pt x="14467" y="2473"/>
                  </a:cubicBezTo>
                  <a:cubicBezTo>
                    <a:pt x="14495" y="2435"/>
                    <a:pt x="14493" y="2364"/>
                    <a:pt x="14491" y="2285"/>
                  </a:cubicBezTo>
                  <a:cubicBezTo>
                    <a:pt x="14503" y="2292"/>
                    <a:pt x="14516" y="2299"/>
                    <a:pt x="14528" y="2305"/>
                  </a:cubicBezTo>
                  <a:cubicBezTo>
                    <a:pt x="14529" y="2337"/>
                    <a:pt x="14532" y="2377"/>
                    <a:pt x="14527" y="2406"/>
                  </a:cubicBezTo>
                  <a:cubicBezTo>
                    <a:pt x="14520" y="2447"/>
                    <a:pt x="14490" y="2504"/>
                    <a:pt x="14508" y="2571"/>
                  </a:cubicBezTo>
                  <a:cubicBezTo>
                    <a:pt x="14527" y="2641"/>
                    <a:pt x="14588" y="2634"/>
                    <a:pt x="14633" y="2651"/>
                  </a:cubicBezTo>
                  <a:cubicBezTo>
                    <a:pt x="14641" y="2652"/>
                    <a:pt x="14650" y="2654"/>
                    <a:pt x="14658" y="2656"/>
                  </a:cubicBezTo>
                  <a:cubicBezTo>
                    <a:pt x="14666" y="2670"/>
                    <a:pt x="14674" y="2685"/>
                    <a:pt x="14681" y="2700"/>
                  </a:cubicBezTo>
                  <a:cubicBezTo>
                    <a:pt x="14692" y="2699"/>
                    <a:pt x="14702" y="2698"/>
                    <a:pt x="14712" y="2697"/>
                  </a:cubicBezTo>
                  <a:cubicBezTo>
                    <a:pt x="14712" y="2696"/>
                    <a:pt x="14712" y="2695"/>
                    <a:pt x="14712" y="2694"/>
                  </a:cubicBezTo>
                  <a:cubicBezTo>
                    <a:pt x="14703" y="2648"/>
                    <a:pt x="14696" y="2615"/>
                    <a:pt x="14683" y="2581"/>
                  </a:cubicBezTo>
                  <a:cubicBezTo>
                    <a:pt x="14626" y="2581"/>
                    <a:pt x="14599" y="2569"/>
                    <a:pt x="14571" y="2509"/>
                  </a:cubicBezTo>
                  <a:cubicBezTo>
                    <a:pt x="14574" y="2497"/>
                    <a:pt x="14577" y="2485"/>
                    <a:pt x="14579" y="2473"/>
                  </a:cubicBezTo>
                  <a:cubicBezTo>
                    <a:pt x="14593" y="2471"/>
                    <a:pt x="14606" y="2470"/>
                    <a:pt x="14620" y="2468"/>
                  </a:cubicBezTo>
                  <a:cubicBezTo>
                    <a:pt x="14648" y="2487"/>
                    <a:pt x="14648" y="2497"/>
                    <a:pt x="14683" y="2478"/>
                  </a:cubicBezTo>
                  <a:cubicBezTo>
                    <a:pt x="14681" y="2454"/>
                    <a:pt x="14680" y="2430"/>
                    <a:pt x="14679" y="2406"/>
                  </a:cubicBezTo>
                  <a:cubicBezTo>
                    <a:pt x="14773" y="2317"/>
                    <a:pt x="14832" y="2503"/>
                    <a:pt x="14897" y="2537"/>
                  </a:cubicBezTo>
                  <a:cubicBezTo>
                    <a:pt x="14924" y="2551"/>
                    <a:pt x="14956" y="2529"/>
                    <a:pt x="14973" y="2522"/>
                  </a:cubicBezTo>
                  <a:cubicBezTo>
                    <a:pt x="14974" y="2534"/>
                    <a:pt x="14974" y="2546"/>
                    <a:pt x="14975" y="2558"/>
                  </a:cubicBezTo>
                  <a:cubicBezTo>
                    <a:pt x="14962" y="2580"/>
                    <a:pt x="14948" y="2601"/>
                    <a:pt x="14935" y="2622"/>
                  </a:cubicBezTo>
                  <a:cubicBezTo>
                    <a:pt x="14931" y="2678"/>
                    <a:pt x="14928" y="2734"/>
                    <a:pt x="14924" y="2790"/>
                  </a:cubicBezTo>
                  <a:cubicBezTo>
                    <a:pt x="14927" y="2792"/>
                    <a:pt x="14931" y="2795"/>
                    <a:pt x="14934" y="2797"/>
                  </a:cubicBezTo>
                  <a:cubicBezTo>
                    <a:pt x="14939" y="2763"/>
                    <a:pt x="14950" y="2719"/>
                    <a:pt x="14963" y="2700"/>
                  </a:cubicBezTo>
                  <a:cubicBezTo>
                    <a:pt x="14966" y="2702"/>
                    <a:pt x="14969" y="2705"/>
                    <a:pt x="14973" y="2707"/>
                  </a:cubicBezTo>
                  <a:cubicBezTo>
                    <a:pt x="14980" y="2745"/>
                    <a:pt x="14991" y="2764"/>
                    <a:pt x="14985" y="2823"/>
                  </a:cubicBezTo>
                  <a:cubicBezTo>
                    <a:pt x="14985" y="2823"/>
                    <a:pt x="14986" y="2823"/>
                    <a:pt x="14986" y="2823"/>
                  </a:cubicBezTo>
                  <a:cubicBezTo>
                    <a:pt x="15001" y="2810"/>
                    <a:pt x="15011" y="2795"/>
                    <a:pt x="15024" y="2779"/>
                  </a:cubicBezTo>
                  <a:cubicBezTo>
                    <a:pt x="15024" y="2717"/>
                    <a:pt x="15005" y="2670"/>
                    <a:pt x="14993" y="2628"/>
                  </a:cubicBezTo>
                  <a:cubicBezTo>
                    <a:pt x="15000" y="2593"/>
                    <a:pt x="15008" y="2559"/>
                    <a:pt x="15016" y="2525"/>
                  </a:cubicBezTo>
                  <a:cubicBezTo>
                    <a:pt x="15009" y="2511"/>
                    <a:pt x="15002" y="2497"/>
                    <a:pt x="14996" y="2483"/>
                  </a:cubicBezTo>
                  <a:cubicBezTo>
                    <a:pt x="14973" y="2453"/>
                    <a:pt x="14948" y="2456"/>
                    <a:pt x="14940" y="2396"/>
                  </a:cubicBezTo>
                  <a:cubicBezTo>
                    <a:pt x="14920" y="2391"/>
                    <a:pt x="14855" y="2351"/>
                    <a:pt x="14850" y="2321"/>
                  </a:cubicBezTo>
                  <a:cubicBezTo>
                    <a:pt x="14850" y="2287"/>
                    <a:pt x="14850" y="2252"/>
                    <a:pt x="14849" y="2218"/>
                  </a:cubicBezTo>
                  <a:cubicBezTo>
                    <a:pt x="14845" y="2190"/>
                    <a:pt x="14814" y="2150"/>
                    <a:pt x="14833" y="2118"/>
                  </a:cubicBezTo>
                  <a:cubicBezTo>
                    <a:pt x="14843" y="2083"/>
                    <a:pt x="14989" y="2072"/>
                    <a:pt x="15024" y="2069"/>
                  </a:cubicBezTo>
                  <a:cubicBezTo>
                    <a:pt x="15041" y="2067"/>
                    <a:pt x="15075" y="2042"/>
                    <a:pt x="15083" y="2053"/>
                  </a:cubicBezTo>
                  <a:cubicBezTo>
                    <a:pt x="15091" y="2068"/>
                    <a:pt x="15095" y="2079"/>
                    <a:pt x="15106" y="2092"/>
                  </a:cubicBezTo>
                  <a:cubicBezTo>
                    <a:pt x="15136" y="2056"/>
                    <a:pt x="15174" y="1998"/>
                    <a:pt x="15214" y="2040"/>
                  </a:cubicBezTo>
                  <a:cubicBezTo>
                    <a:pt x="15214" y="2042"/>
                    <a:pt x="15213" y="2044"/>
                    <a:pt x="15213" y="2046"/>
                  </a:cubicBezTo>
                  <a:cubicBezTo>
                    <a:pt x="15195" y="2059"/>
                    <a:pt x="15183" y="2083"/>
                    <a:pt x="15177" y="2118"/>
                  </a:cubicBezTo>
                  <a:cubicBezTo>
                    <a:pt x="15217" y="2107"/>
                    <a:pt x="15258" y="2075"/>
                    <a:pt x="15272" y="2012"/>
                  </a:cubicBezTo>
                  <a:cubicBezTo>
                    <a:pt x="15269" y="1997"/>
                    <a:pt x="15266" y="1981"/>
                    <a:pt x="15263" y="1966"/>
                  </a:cubicBezTo>
                  <a:cubicBezTo>
                    <a:pt x="15255" y="1944"/>
                    <a:pt x="15240" y="1940"/>
                    <a:pt x="15229" y="1924"/>
                  </a:cubicBezTo>
                  <a:cubicBezTo>
                    <a:pt x="15225" y="1913"/>
                    <a:pt x="15221" y="1902"/>
                    <a:pt x="15217" y="1891"/>
                  </a:cubicBezTo>
                  <a:cubicBezTo>
                    <a:pt x="15217" y="1857"/>
                    <a:pt x="15222" y="1831"/>
                    <a:pt x="15228" y="1806"/>
                  </a:cubicBezTo>
                  <a:cubicBezTo>
                    <a:pt x="15278" y="1774"/>
                    <a:pt x="15323" y="1679"/>
                    <a:pt x="15370" y="1644"/>
                  </a:cubicBezTo>
                  <a:cubicBezTo>
                    <a:pt x="15393" y="1636"/>
                    <a:pt x="15416" y="1628"/>
                    <a:pt x="15438" y="1621"/>
                  </a:cubicBezTo>
                  <a:cubicBezTo>
                    <a:pt x="15502" y="1595"/>
                    <a:pt x="15573" y="1587"/>
                    <a:pt x="15632" y="1551"/>
                  </a:cubicBezTo>
                  <a:cubicBezTo>
                    <a:pt x="15680" y="1521"/>
                    <a:pt x="15675" y="1474"/>
                    <a:pt x="15748" y="1474"/>
                  </a:cubicBezTo>
                  <a:cubicBezTo>
                    <a:pt x="15764" y="1474"/>
                    <a:pt x="15780" y="1475"/>
                    <a:pt x="15789" y="1487"/>
                  </a:cubicBezTo>
                  <a:cubicBezTo>
                    <a:pt x="15790" y="1490"/>
                    <a:pt x="15791" y="1494"/>
                    <a:pt x="15793" y="1497"/>
                  </a:cubicBezTo>
                  <a:cubicBezTo>
                    <a:pt x="15790" y="1512"/>
                    <a:pt x="15786" y="1526"/>
                    <a:pt x="15783" y="1541"/>
                  </a:cubicBezTo>
                  <a:cubicBezTo>
                    <a:pt x="15800" y="1545"/>
                    <a:pt x="15817" y="1549"/>
                    <a:pt x="15834" y="1554"/>
                  </a:cubicBezTo>
                  <a:cubicBezTo>
                    <a:pt x="15867" y="1537"/>
                    <a:pt x="15901" y="1519"/>
                    <a:pt x="15934" y="1502"/>
                  </a:cubicBezTo>
                  <a:cubicBezTo>
                    <a:pt x="15961" y="1493"/>
                    <a:pt x="15974" y="1522"/>
                    <a:pt x="15998" y="1525"/>
                  </a:cubicBezTo>
                  <a:cubicBezTo>
                    <a:pt x="16005" y="1517"/>
                    <a:pt x="16012" y="1508"/>
                    <a:pt x="16018" y="1499"/>
                  </a:cubicBezTo>
                  <a:cubicBezTo>
                    <a:pt x="16019" y="1456"/>
                    <a:pt x="16020" y="1441"/>
                    <a:pt x="16030" y="1412"/>
                  </a:cubicBezTo>
                  <a:cubicBezTo>
                    <a:pt x="16043" y="1407"/>
                    <a:pt x="16073" y="1411"/>
                    <a:pt x="16084" y="1404"/>
                  </a:cubicBezTo>
                  <a:cubicBezTo>
                    <a:pt x="16095" y="1391"/>
                    <a:pt x="16106" y="1379"/>
                    <a:pt x="16116" y="1366"/>
                  </a:cubicBezTo>
                  <a:cubicBezTo>
                    <a:pt x="16116" y="1365"/>
                    <a:pt x="16116" y="1364"/>
                    <a:pt x="16116" y="1363"/>
                  </a:cubicBezTo>
                  <a:cubicBezTo>
                    <a:pt x="16105" y="1339"/>
                    <a:pt x="16097" y="1305"/>
                    <a:pt x="16104" y="1265"/>
                  </a:cubicBezTo>
                  <a:cubicBezTo>
                    <a:pt x="16114" y="1251"/>
                    <a:pt x="16123" y="1238"/>
                    <a:pt x="16132" y="1224"/>
                  </a:cubicBezTo>
                  <a:cubicBezTo>
                    <a:pt x="16181" y="1164"/>
                    <a:pt x="16301" y="1073"/>
                    <a:pt x="16367" y="1162"/>
                  </a:cubicBezTo>
                  <a:cubicBezTo>
                    <a:pt x="16368" y="1172"/>
                    <a:pt x="16368" y="1181"/>
                    <a:pt x="16369" y="1191"/>
                  </a:cubicBezTo>
                  <a:cubicBezTo>
                    <a:pt x="16344" y="1213"/>
                    <a:pt x="16327" y="1241"/>
                    <a:pt x="16307" y="1270"/>
                  </a:cubicBezTo>
                  <a:cubicBezTo>
                    <a:pt x="16307" y="1272"/>
                    <a:pt x="16308" y="1274"/>
                    <a:pt x="16308" y="1276"/>
                  </a:cubicBezTo>
                  <a:cubicBezTo>
                    <a:pt x="16334" y="1295"/>
                    <a:pt x="16346" y="1268"/>
                    <a:pt x="16374" y="1276"/>
                  </a:cubicBezTo>
                  <a:cubicBezTo>
                    <a:pt x="16410" y="1285"/>
                    <a:pt x="16431" y="1291"/>
                    <a:pt x="16473" y="1286"/>
                  </a:cubicBezTo>
                  <a:cubicBezTo>
                    <a:pt x="16475" y="1289"/>
                    <a:pt x="16477" y="1293"/>
                    <a:pt x="16479" y="1296"/>
                  </a:cubicBezTo>
                  <a:cubicBezTo>
                    <a:pt x="16479" y="1297"/>
                    <a:pt x="16479" y="1298"/>
                    <a:pt x="16479" y="1299"/>
                  </a:cubicBezTo>
                  <a:cubicBezTo>
                    <a:pt x="16461" y="1336"/>
                    <a:pt x="16438" y="1364"/>
                    <a:pt x="16426" y="1412"/>
                  </a:cubicBezTo>
                  <a:cubicBezTo>
                    <a:pt x="16443" y="1412"/>
                    <a:pt x="16503" y="1421"/>
                    <a:pt x="16511" y="1417"/>
                  </a:cubicBezTo>
                  <a:cubicBezTo>
                    <a:pt x="16517" y="1406"/>
                    <a:pt x="16523" y="1395"/>
                    <a:pt x="16528" y="1384"/>
                  </a:cubicBezTo>
                  <a:cubicBezTo>
                    <a:pt x="16532" y="1375"/>
                    <a:pt x="16536" y="1367"/>
                    <a:pt x="16540" y="1358"/>
                  </a:cubicBezTo>
                  <a:cubicBezTo>
                    <a:pt x="16645" y="1355"/>
                    <a:pt x="16789" y="1342"/>
                    <a:pt x="16821" y="1502"/>
                  </a:cubicBezTo>
                  <a:cubicBezTo>
                    <a:pt x="16836" y="1499"/>
                    <a:pt x="16851" y="1497"/>
                    <a:pt x="16867" y="1495"/>
                  </a:cubicBezTo>
                  <a:cubicBezTo>
                    <a:pt x="16870" y="1513"/>
                    <a:pt x="16874" y="1532"/>
                    <a:pt x="16877" y="1551"/>
                  </a:cubicBezTo>
                  <a:cubicBezTo>
                    <a:pt x="16865" y="1580"/>
                    <a:pt x="16853" y="1610"/>
                    <a:pt x="16841" y="1639"/>
                  </a:cubicBezTo>
                  <a:cubicBezTo>
                    <a:pt x="16841" y="1640"/>
                    <a:pt x="16841" y="1642"/>
                    <a:pt x="16841" y="1644"/>
                  </a:cubicBezTo>
                  <a:cubicBezTo>
                    <a:pt x="16851" y="1659"/>
                    <a:pt x="16862" y="1675"/>
                    <a:pt x="16872" y="1690"/>
                  </a:cubicBezTo>
                  <a:cubicBezTo>
                    <a:pt x="16872" y="1692"/>
                    <a:pt x="16871" y="1694"/>
                    <a:pt x="16871" y="1695"/>
                  </a:cubicBezTo>
                  <a:cubicBezTo>
                    <a:pt x="16850" y="1724"/>
                    <a:pt x="16829" y="1754"/>
                    <a:pt x="16809" y="1783"/>
                  </a:cubicBezTo>
                  <a:cubicBezTo>
                    <a:pt x="16789" y="1807"/>
                    <a:pt x="16760" y="1805"/>
                    <a:pt x="16739" y="1829"/>
                  </a:cubicBezTo>
                  <a:cubicBezTo>
                    <a:pt x="16675" y="1907"/>
                    <a:pt x="16611" y="1985"/>
                    <a:pt x="16547" y="2064"/>
                  </a:cubicBezTo>
                  <a:cubicBezTo>
                    <a:pt x="16524" y="2076"/>
                    <a:pt x="16500" y="2089"/>
                    <a:pt x="16477" y="2102"/>
                  </a:cubicBezTo>
                  <a:cubicBezTo>
                    <a:pt x="16427" y="2141"/>
                    <a:pt x="16388" y="2201"/>
                    <a:pt x="16358" y="2277"/>
                  </a:cubicBezTo>
                  <a:cubicBezTo>
                    <a:pt x="16404" y="2279"/>
                    <a:pt x="16406" y="2226"/>
                    <a:pt x="16432" y="2205"/>
                  </a:cubicBezTo>
                  <a:cubicBezTo>
                    <a:pt x="16454" y="2187"/>
                    <a:pt x="16479" y="2198"/>
                    <a:pt x="16506" y="2190"/>
                  </a:cubicBezTo>
                  <a:cubicBezTo>
                    <a:pt x="16546" y="2177"/>
                    <a:pt x="16650" y="2134"/>
                    <a:pt x="16673" y="2089"/>
                  </a:cubicBezTo>
                  <a:cubicBezTo>
                    <a:pt x="16673" y="2075"/>
                    <a:pt x="16672" y="2062"/>
                    <a:pt x="16672" y="2048"/>
                  </a:cubicBezTo>
                  <a:cubicBezTo>
                    <a:pt x="16665" y="2045"/>
                    <a:pt x="16661" y="2041"/>
                    <a:pt x="16657" y="2033"/>
                  </a:cubicBezTo>
                  <a:cubicBezTo>
                    <a:pt x="16661" y="2007"/>
                    <a:pt x="16671" y="1996"/>
                    <a:pt x="16681" y="1984"/>
                  </a:cubicBezTo>
                  <a:cubicBezTo>
                    <a:pt x="16708" y="2009"/>
                    <a:pt x="16728" y="2055"/>
                    <a:pt x="16758" y="2071"/>
                  </a:cubicBezTo>
                  <a:cubicBezTo>
                    <a:pt x="16797" y="2092"/>
                    <a:pt x="16818" y="2036"/>
                    <a:pt x="16845" y="2048"/>
                  </a:cubicBezTo>
                  <a:cubicBezTo>
                    <a:pt x="16850" y="2073"/>
                    <a:pt x="16846" y="2109"/>
                    <a:pt x="16852" y="2138"/>
                  </a:cubicBezTo>
                  <a:cubicBezTo>
                    <a:pt x="16856" y="2151"/>
                    <a:pt x="16861" y="2164"/>
                    <a:pt x="16865" y="2177"/>
                  </a:cubicBezTo>
                  <a:cubicBezTo>
                    <a:pt x="16868" y="2173"/>
                    <a:pt x="16871" y="2168"/>
                    <a:pt x="16873" y="2164"/>
                  </a:cubicBezTo>
                  <a:cubicBezTo>
                    <a:pt x="16884" y="2141"/>
                    <a:pt x="16894" y="2118"/>
                    <a:pt x="16904" y="2094"/>
                  </a:cubicBezTo>
                  <a:cubicBezTo>
                    <a:pt x="16936" y="2094"/>
                    <a:pt x="16973" y="2071"/>
                    <a:pt x="16998" y="2076"/>
                  </a:cubicBezTo>
                  <a:cubicBezTo>
                    <a:pt x="17055" y="2085"/>
                    <a:pt x="17113" y="2094"/>
                    <a:pt x="17170" y="2102"/>
                  </a:cubicBezTo>
                  <a:cubicBezTo>
                    <a:pt x="17167" y="2150"/>
                    <a:pt x="17164" y="2174"/>
                    <a:pt x="17171" y="2213"/>
                  </a:cubicBezTo>
                  <a:cubicBezTo>
                    <a:pt x="17213" y="2228"/>
                    <a:pt x="17254" y="2244"/>
                    <a:pt x="17296" y="2259"/>
                  </a:cubicBezTo>
                  <a:cubicBezTo>
                    <a:pt x="17330" y="2253"/>
                    <a:pt x="17363" y="2247"/>
                    <a:pt x="17397" y="2241"/>
                  </a:cubicBezTo>
                  <a:cubicBezTo>
                    <a:pt x="17416" y="2237"/>
                    <a:pt x="17430" y="2282"/>
                    <a:pt x="17445" y="2272"/>
                  </a:cubicBezTo>
                  <a:cubicBezTo>
                    <a:pt x="17457" y="2241"/>
                    <a:pt x="17469" y="2210"/>
                    <a:pt x="17481" y="2179"/>
                  </a:cubicBezTo>
                  <a:cubicBezTo>
                    <a:pt x="17476" y="2162"/>
                    <a:pt x="17474" y="2137"/>
                    <a:pt x="17473" y="2113"/>
                  </a:cubicBezTo>
                  <a:cubicBezTo>
                    <a:pt x="17490" y="2094"/>
                    <a:pt x="17506" y="2076"/>
                    <a:pt x="17523" y="2058"/>
                  </a:cubicBezTo>
                  <a:cubicBezTo>
                    <a:pt x="17554" y="2039"/>
                    <a:pt x="17594" y="2119"/>
                    <a:pt x="17614" y="2130"/>
                  </a:cubicBezTo>
                  <a:cubicBezTo>
                    <a:pt x="17656" y="2130"/>
                    <a:pt x="17697" y="2130"/>
                    <a:pt x="17739" y="2130"/>
                  </a:cubicBezTo>
                  <a:cubicBezTo>
                    <a:pt x="17755" y="2151"/>
                    <a:pt x="17771" y="2172"/>
                    <a:pt x="17787" y="2192"/>
                  </a:cubicBezTo>
                  <a:cubicBezTo>
                    <a:pt x="17788" y="2207"/>
                    <a:pt x="17788" y="2222"/>
                    <a:pt x="17789" y="2236"/>
                  </a:cubicBezTo>
                  <a:cubicBezTo>
                    <a:pt x="17753" y="2245"/>
                    <a:pt x="17654" y="2333"/>
                    <a:pt x="17641" y="2380"/>
                  </a:cubicBezTo>
                  <a:cubicBezTo>
                    <a:pt x="17641" y="2381"/>
                    <a:pt x="17641" y="2382"/>
                    <a:pt x="17641" y="2383"/>
                  </a:cubicBezTo>
                  <a:cubicBezTo>
                    <a:pt x="17642" y="2385"/>
                    <a:pt x="17644" y="2386"/>
                    <a:pt x="17645" y="2388"/>
                  </a:cubicBezTo>
                  <a:cubicBezTo>
                    <a:pt x="17724" y="2393"/>
                    <a:pt x="17720" y="2434"/>
                    <a:pt x="17766" y="2486"/>
                  </a:cubicBezTo>
                  <a:cubicBezTo>
                    <a:pt x="17774" y="2495"/>
                    <a:pt x="17783" y="2495"/>
                    <a:pt x="17789" y="2509"/>
                  </a:cubicBezTo>
                  <a:cubicBezTo>
                    <a:pt x="17808" y="2554"/>
                    <a:pt x="17825" y="2605"/>
                    <a:pt x="17849" y="2640"/>
                  </a:cubicBezTo>
                  <a:cubicBezTo>
                    <a:pt x="17874" y="2677"/>
                    <a:pt x="17904" y="2746"/>
                    <a:pt x="17946" y="2730"/>
                  </a:cubicBezTo>
                  <a:cubicBezTo>
                    <a:pt x="17987" y="2670"/>
                    <a:pt x="17996" y="2545"/>
                    <a:pt x="18037" y="2486"/>
                  </a:cubicBezTo>
                  <a:cubicBezTo>
                    <a:pt x="18040" y="2487"/>
                    <a:pt x="18042" y="2487"/>
                    <a:pt x="18045" y="2488"/>
                  </a:cubicBezTo>
                  <a:cubicBezTo>
                    <a:pt x="18050" y="2544"/>
                    <a:pt x="18064" y="2556"/>
                    <a:pt x="18088" y="2573"/>
                  </a:cubicBezTo>
                  <a:cubicBezTo>
                    <a:pt x="18102" y="2584"/>
                    <a:pt x="18125" y="2611"/>
                    <a:pt x="18143" y="2607"/>
                  </a:cubicBezTo>
                  <a:cubicBezTo>
                    <a:pt x="18181" y="2599"/>
                    <a:pt x="18210" y="2531"/>
                    <a:pt x="18253" y="2548"/>
                  </a:cubicBezTo>
                  <a:cubicBezTo>
                    <a:pt x="18280" y="2558"/>
                    <a:pt x="18350" y="2645"/>
                    <a:pt x="18354" y="2643"/>
                  </a:cubicBezTo>
                  <a:cubicBezTo>
                    <a:pt x="18383" y="2633"/>
                    <a:pt x="18374" y="2584"/>
                    <a:pt x="18383" y="2553"/>
                  </a:cubicBezTo>
                  <a:cubicBezTo>
                    <a:pt x="18395" y="2543"/>
                    <a:pt x="18399" y="2531"/>
                    <a:pt x="18415" y="2527"/>
                  </a:cubicBezTo>
                  <a:cubicBezTo>
                    <a:pt x="18427" y="2559"/>
                    <a:pt x="18449" y="2589"/>
                    <a:pt x="18481" y="2571"/>
                  </a:cubicBezTo>
                  <a:cubicBezTo>
                    <a:pt x="18484" y="2513"/>
                    <a:pt x="18484" y="2460"/>
                    <a:pt x="18485" y="2396"/>
                  </a:cubicBezTo>
                  <a:cubicBezTo>
                    <a:pt x="18470" y="2406"/>
                    <a:pt x="18443" y="2416"/>
                    <a:pt x="18432" y="2401"/>
                  </a:cubicBezTo>
                  <a:cubicBezTo>
                    <a:pt x="18432" y="2398"/>
                    <a:pt x="18433" y="2396"/>
                    <a:pt x="18433" y="2393"/>
                  </a:cubicBezTo>
                  <a:cubicBezTo>
                    <a:pt x="18437" y="2384"/>
                    <a:pt x="18441" y="2374"/>
                    <a:pt x="18445" y="2365"/>
                  </a:cubicBezTo>
                  <a:cubicBezTo>
                    <a:pt x="18463" y="2343"/>
                    <a:pt x="18486" y="2360"/>
                    <a:pt x="18511" y="2349"/>
                  </a:cubicBezTo>
                  <a:cubicBezTo>
                    <a:pt x="18536" y="2338"/>
                    <a:pt x="18558" y="2300"/>
                    <a:pt x="18575" y="2269"/>
                  </a:cubicBezTo>
                  <a:cubicBezTo>
                    <a:pt x="18639" y="2272"/>
                    <a:pt x="18718" y="2316"/>
                    <a:pt x="18775" y="2342"/>
                  </a:cubicBezTo>
                  <a:cubicBezTo>
                    <a:pt x="18797" y="2344"/>
                    <a:pt x="18819" y="2347"/>
                    <a:pt x="18841" y="2349"/>
                  </a:cubicBezTo>
                  <a:cubicBezTo>
                    <a:pt x="18841" y="2351"/>
                    <a:pt x="18840" y="2353"/>
                    <a:pt x="18840" y="2355"/>
                  </a:cubicBezTo>
                  <a:cubicBezTo>
                    <a:pt x="18825" y="2374"/>
                    <a:pt x="18810" y="2394"/>
                    <a:pt x="18795" y="2414"/>
                  </a:cubicBezTo>
                  <a:cubicBezTo>
                    <a:pt x="18810" y="2413"/>
                    <a:pt x="18844" y="2406"/>
                    <a:pt x="18849" y="2416"/>
                  </a:cubicBezTo>
                  <a:cubicBezTo>
                    <a:pt x="18851" y="2419"/>
                    <a:pt x="18853" y="2422"/>
                    <a:pt x="18856" y="2424"/>
                  </a:cubicBezTo>
                  <a:cubicBezTo>
                    <a:pt x="18855" y="2427"/>
                    <a:pt x="18855" y="2429"/>
                    <a:pt x="18854" y="2432"/>
                  </a:cubicBezTo>
                  <a:cubicBezTo>
                    <a:pt x="18851" y="2442"/>
                    <a:pt x="18848" y="2452"/>
                    <a:pt x="18845" y="2463"/>
                  </a:cubicBezTo>
                  <a:cubicBezTo>
                    <a:pt x="18824" y="2489"/>
                    <a:pt x="18799" y="2479"/>
                    <a:pt x="18793" y="2535"/>
                  </a:cubicBezTo>
                  <a:cubicBezTo>
                    <a:pt x="18856" y="2544"/>
                    <a:pt x="18887" y="2451"/>
                    <a:pt x="18923" y="2398"/>
                  </a:cubicBezTo>
                  <a:cubicBezTo>
                    <a:pt x="18997" y="2398"/>
                    <a:pt x="19054" y="2401"/>
                    <a:pt x="19096" y="2465"/>
                  </a:cubicBezTo>
                  <a:cubicBezTo>
                    <a:pt x="19096" y="2467"/>
                    <a:pt x="19095" y="2469"/>
                    <a:pt x="19095" y="2470"/>
                  </a:cubicBezTo>
                  <a:cubicBezTo>
                    <a:pt x="19074" y="2488"/>
                    <a:pt x="19054" y="2506"/>
                    <a:pt x="19034" y="2525"/>
                  </a:cubicBezTo>
                  <a:cubicBezTo>
                    <a:pt x="19034" y="2526"/>
                    <a:pt x="19034" y="2526"/>
                    <a:pt x="19034" y="2527"/>
                  </a:cubicBezTo>
                  <a:cubicBezTo>
                    <a:pt x="19053" y="2540"/>
                    <a:pt x="19072" y="2553"/>
                    <a:pt x="19091" y="2566"/>
                  </a:cubicBezTo>
                  <a:cubicBezTo>
                    <a:pt x="19122" y="2584"/>
                    <a:pt x="19158" y="2580"/>
                    <a:pt x="19182" y="2609"/>
                  </a:cubicBezTo>
                  <a:cubicBezTo>
                    <a:pt x="19205" y="2637"/>
                    <a:pt x="19216" y="2724"/>
                    <a:pt x="19244" y="2736"/>
                  </a:cubicBezTo>
                  <a:cubicBezTo>
                    <a:pt x="19275" y="2729"/>
                    <a:pt x="19306" y="2722"/>
                    <a:pt x="19338" y="2715"/>
                  </a:cubicBezTo>
                  <a:cubicBezTo>
                    <a:pt x="19366" y="2701"/>
                    <a:pt x="19394" y="2688"/>
                    <a:pt x="19422" y="2674"/>
                  </a:cubicBezTo>
                  <a:cubicBezTo>
                    <a:pt x="19464" y="2657"/>
                    <a:pt x="19600" y="2675"/>
                    <a:pt x="19632" y="2702"/>
                  </a:cubicBezTo>
                  <a:cubicBezTo>
                    <a:pt x="19657" y="2724"/>
                    <a:pt x="19697" y="2771"/>
                    <a:pt x="19707" y="2823"/>
                  </a:cubicBezTo>
                  <a:cubicBezTo>
                    <a:pt x="19712" y="2856"/>
                    <a:pt x="19699" y="2903"/>
                    <a:pt x="19695" y="2924"/>
                  </a:cubicBezTo>
                  <a:cubicBezTo>
                    <a:pt x="19708" y="2957"/>
                    <a:pt x="19747" y="2956"/>
                    <a:pt x="19771" y="2967"/>
                  </a:cubicBezTo>
                  <a:cubicBezTo>
                    <a:pt x="19770" y="3014"/>
                    <a:pt x="19772" y="3046"/>
                    <a:pt x="19783" y="3068"/>
                  </a:cubicBezTo>
                  <a:cubicBezTo>
                    <a:pt x="19809" y="3038"/>
                    <a:pt x="19821" y="2995"/>
                    <a:pt x="19849" y="2975"/>
                  </a:cubicBezTo>
                  <a:cubicBezTo>
                    <a:pt x="19870" y="2974"/>
                    <a:pt x="19891" y="2973"/>
                    <a:pt x="19912" y="2973"/>
                  </a:cubicBezTo>
                  <a:cubicBezTo>
                    <a:pt x="19926" y="2964"/>
                    <a:pt x="19941" y="2955"/>
                    <a:pt x="19955" y="2947"/>
                  </a:cubicBezTo>
                  <a:cubicBezTo>
                    <a:pt x="19987" y="2933"/>
                    <a:pt x="19991" y="2992"/>
                    <a:pt x="20013" y="3004"/>
                  </a:cubicBezTo>
                  <a:cubicBezTo>
                    <a:pt x="20028" y="3004"/>
                    <a:pt x="20044" y="3004"/>
                    <a:pt x="20060" y="3004"/>
                  </a:cubicBezTo>
                  <a:cubicBezTo>
                    <a:pt x="20117" y="3020"/>
                    <a:pt x="20149" y="2986"/>
                    <a:pt x="20181" y="2949"/>
                  </a:cubicBezTo>
                  <a:cubicBezTo>
                    <a:pt x="20197" y="2979"/>
                    <a:pt x="20213" y="3010"/>
                    <a:pt x="20229" y="3040"/>
                  </a:cubicBezTo>
                  <a:cubicBezTo>
                    <a:pt x="20260" y="3080"/>
                    <a:pt x="20274" y="3061"/>
                    <a:pt x="20292" y="3135"/>
                  </a:cubicBezTo>
                  <a:cubicBezTo>
                    <a:pt x="20315" y="3146"/>
                    <a:pt x="20383" y="3132"/>
                    <a:pt x="20397" y="3099"/>
                  </a:cubicBezTo>
                  <a:cubicBezTo>
                    <a:pt x="20408" y="3063"/>
                    <a:pt x="20381" y="2997"/>
                    <a:pt x="20372" y="2967"/>
                  </a:cubicBezTo>
                  <a:cubicBezTo>
                    <a:pt x="20364" y="2963"/>
                    <a:pt x="20356" y="2959"/>
                    <a:pt x="20348" y="2954"/>
                  </a:cubicBezTo>
                  <a:cubicBezTo>
                    <a:pt x="20360" y="2933"/>
                    <a:pt x="20362" y="2894"/>
                    <a:pt x="20374" y="2872"/>
                  </a:cubicBezTo>
                  <a:cubicBezTo>
                    <a:pt x="20426" y="2873"/>
                    <a:pt x="20481" y="2897"/>
                    <a:pt x="20526" y="2913"/>
                  </a:cubicBezTo>
                  <a:cubicBezTo>
                    <a:pt x="20527" y="2923"/>
                    <a:pt x="20529" y="2932"/>
                    <a:pt x="20531" y="2942"/>
                  </a:cubicBezTo>
                  <a:cubicBezTo>
                    <a:pt x="20570" y="2933"/>
                    <a:pt x="20646" y="2909"/>
                    <a:pt x="20692" y="2924"/>
                  </a:cubicBezTo>
                  <a:cubicBezTo>
                    <a:pt x="20718" y="2932"/>
                    <a:pt x="20736" y="2950"/>
                    <a:pt x="20756" y="2962"/>
                  </a:cubicBezTo>
                  <a:cubicBezTo>
                    <a:pt x="20778" y="2970"/>
                    <a:pt x="20800" y="2978"/>
                    <a:pt x="20822" y="2985"/>
                  </a:cubicBezTo>
                  <a:cubicBezTo>
                    <a:pt x="20867" y="3014"/>
                    <a:pt x="20915" y="3058"/>
                    <a:pt x="20951" y="3104"/>
                  </a:cubicBezTo>
                  <a:cubicBezTo>
                    <a:pt x="20951" y="3299"/>
                    <a:pt x="20951" y="3494"/>
                    <a:pt x="20951" y="3689"/>
                  </a:cubicBezTo>
                  <a:cubicBezTo>
                    <a:pt x="20951" y="3724"/>
                    <a:pt x="20955" y="3876"/>
                    <a:pt x="20948" y="3892"/>
                  </a:cubicBezTo>
                  <a:cubicBezTo>
                    <a:pt x="20936" y="3915"/>
                    <a:pt x="20923" y="3913"/>
                    <a:pt x="20904" y="3925"/>
                  </a:cubicBezTo>
                  <a:close/>
                  <a:moveTo>
                    <a:pt x="10497" y="5339"/>
                  </a:moveTo>
                  <a:cubicBezTo>
                    <a:pt x="10464" y="5345"/>
                    <a:pt x="10436" y="5335"/>
                    <a:pt x="10410" y="5342"/>
                  </a:cubicBezTo>
                  <a:cubicBezTo>
                    <a:pt x="10406" y="5379"/>
                    <a:pt x="10397" y="5385"/>
                    <a:pt x="10386" y="5409"/>
                  </a:cubicBezTo>
                  <a:cubicBezTo>
                    <a:pt x="10380" y="5398"/>
                    <a:pt x="10375" y="5386"/>
                    <a:pt x="10369" y="5375"/>
                  </a:cubicBezTo>
                  <a:cubicBezTo>
                    <a:pt x="10374" y="5354"/>
                    <a:pt x="10379" y="5331"/>
                    <a:pt x="10390" y="5321"/>
                  </a:cubicBezTo>
                  <a:cubicBezTo>
                    <a:pt x="10406" y="5318"/>
                    <a:pt x="10422" y="5314"/>
                    <a:pt x="10439" y="5311"/>
                  </a:cubicBezTo>
                  <a:cubicBezTo>
                    <a:pt x="10454" y="5300"/>
                    <a:pt x="10458" y="5259"/>
                    <a:pt x="10471" y="5241"/>
                  </a:cubicBezTo>
                  <a:cubicBezTo>
                    <a:pt x="10482" y="5235"/>
                    <a:pt x="10494" y="5229"/>
                    <a:pt x="10506" y="5223"/>
                  </a:cubicBezTo>
                  <a:cubicBezTo>
                    <a:pt x="10507" y="5219"/>
                    <a:pt x="10508" y="5215"/>
                    <a:pt x="10510" y="5210"/>
                  </a:cubicBezTo>
                  <a:cubicBezTo>
                    <a:pt x="10512" y="5212"/>
                    <a:pt x="10514" y="5214"/>
                    <a:pt x="10516" y="5215"/>
                  </a:cubicBezTo>
                  <a:cubicBezTo>
                    <a:pt x="10506" y="5248"/>
                    <a:pt x="10509" y="5255"/>
                    <a:pt x="10511" y="5301"/>
                  </a:cubicBezTo>
                  <a:cubicBezTo>
                    <a:pt x="10502" y="5310"/>
                    <a:pt x="10501" y="5318"/>
                    <a:pt x="10497" y="5339"/>
                  </a:cubicBezTo>
                  <a:close/>
                  <a:moveTo>
                    <a:pt x="10632" y="5630"/>
                  </a:moveTo>
                  <a:cubicBezTo>
                    <a:pt x="10630" y="5635"/>
                    <a:pt x="10632" y="5631"/>
                    <a:pt x="10629" y="5635"/>
                  </a:cubicBezTo>
                  <a:cubicBezTo>
                    <a:pt x="10623" y="5652"/>
                    <a:pt x="10613" y="5676"/>
                    <a:pt x="10601" y="5682"/>
                  </a:cubicBezTo>
                  <a:cubicBezTo>
                    <a:pt x="10598" y="5670"/>
                    <a:pt x="10595" y="5658"/>
                    <a:pt x="10592" y="5645"/>
                  </a:cubicBezTo>
                  <a:cubicBezTo>
                    <a:pt x="10581" y="5647"/>
                    <a:pt x="10566" y="5652"/>
                    <a:pt x="10561" y="5638"/>
                  </a:cubicBezTo>
                  <a:cubicBezTo>
                    <a:pt x="10539" y="5568"/>
                    <a:pt x="10560" y="5570"/>
                    <a:pt x="10577" y="5530"/>
                  </a:cubicBezTo>
                  <a:cubicBezTo>
                    <a:pt x="10578" y="5530"/>
                    <a:pt x="10579" y="5531"/>
                    <a:pt x="10579" y="5532"/>
                  </a:cubicBezTo>
                  <a:cubicBezTo>
                    <a:pt x="10584" y="5559"/>
                    <a:pt x="10590" y="5568"/>
                    <a:pt x="10602" y="5579"/>
                  </a:cubicBezTo>
                  <a:cubicBezTo>
                    <a:pt x="10605" y="5563"/>
                    <a:pt x="10608" y="5524"/>
                    <a:pt x="10613" y="5512"/>
                  </a:cubicBezTo>
                  <a:cubicBezTo>
                    <a:pt x="10619" y="5512"/>
                    <a:pt x="10626" y="5513"/>
                    <a:pt x="10632" y="5514"/>
                  </a:cubicBezTo>
                  <a:cubicBezTo>
                    <a:pt x="10636" y="5560"/>
                    <a:pt x="10630" y="5588"/>
                    <a:pt x="10616" y="5609"/>
                  </a:cubicBezTo>
                  <a:cubicBezTo>
                    <a:pt x="10616" y="5611"/>
                    <a:pt x="10617" y="5613"/>
                    <a:pt x="10617" y="5615"/>
                  </a:cubicBezTo>
                  <a:cubicBezTo>
                    <a:pt x="10622" y="5620"/>
                    <a:pt x="10627" y="5625"/>
                    <a:pt x="10632" y="5630"/>
                  </a:cubicBezTo>
                  <a:close/>
                  <a:moveTo>
                    <a:pt x="21270" y="18998"/>
                  </a:moveTo>
                  <a:cubicBezTo>
                    <a:pt x="21279" y="18985"/>
                    <a:pt x="21288" y="18972"/>
                    <a:pt x="21297" y="18959"/>
                  </a:cubicBezTo>
                  <a:cubicBezTo>
                    <a:pt x="21305" y="18960"/>
                    <a:pt x="21313" y="18961"/>
                    <a:pt x="21320" y="18962"/>
                  </a:cubicBezTo>
                  <a:cubicBezTo>
                    <a:pt x="21322" y="18974"/>
                    <a:pt x="21325" y="18987"/>
                    <a:pt x="21327" y="19000"/>
                  </a:cubicBezTo>
                  <a:cubicBezTo>
                    <a:pt x="21325" y="19007"/>
                    <a:pt x="21323" y="19014"/>
                    <a:pt x="21321" y="19021"/>
                  </a:cubicBezTo>
                  <a:cubicBezTo>
                    <a:pt x="21324" y="19037"/>
                    <a:pt x="21330" y="19046"/>
                    <a:pt x="21331" y="19070"/>
                  </a:cubicBezTo>
                  <a:cubicBezTo>
                    <a:pt x="21307" y="19108"/>
                    <a:pt x="21294" y="19172"/>
                    <a:pt x="21269" y="19209"/>
                  </a:cubicBezTo>
                  <a:cubicBezTo>
                    <a:pt x="21255" y="19230"/>
                    <a:pt x="21227" y="19250"/>
                    <a:pt x="21222" y="19286"/>
                  </a:cubicBezTo>
                  <a:cubicBezTo>
                    <a:pt x="21232" y="19300"/>
                    <a:pt x="21244" y="19314"/>
                    <a:pt x="21256" y="19325"/>
                  </a:cubicBezTo>
                  <a:cubicBezTo>
                    <a:pt x="21256" y="19326"/>
                    <a:pt x="21256" y="19328"/>
                    <a:pt x="21256" y="19330"/>
                  </a:cubicBezTo>
                  <a:cubicBezTo>
                    <a:pt x="21249" y="19334"/>
                    <a:pt x="21241" y="19338"/>
                    <a:pt x="21234" y="19343"/>
                  </a:cubicBezTo>
                  <a:cubicBezTo>
                    <a:pt x="21230" y="19336"/>
                    <a:pt x="21225" y="19329"/>
                    <a:pt x="21221" y="19322"/>
                  </a:cubicBezTo>
                  <a:cubicBezTo>
                    <a:pt x="21195" y="19334"/>
                    <a:pt x="21173" y="19370"/>
                    <a:pt x="21155" y="19399"/>
                  </a:cubicBezTo>
                  <a:cubicBezTo>
                    <a:pt x="21148" y="19393"/>
                    <a:pt x="21138" y="19384"/>
                    <a:pt x="21132" y="19392"/>
                  </a:cubicBezTo>
                  <a:cubicBezTo>
                    <a:pt x="21138" y="19405"/>
                    <a:pt x="21143" y="19417"/>
                    <a:pt x="21148" y="19430"/>
                  </a:cubicBezTo>
                  <a:cubicBezTo>
                    <a:pt x="21143" y="19445"/>
                    <a:pt x="21143" y="19464"/>
                    <a:pt x="21143" y="19489"/>
                  </a:cubicBezTo>
                  <a:cubicBezTo>
                    <a:pt x="21135" y="19481"/>
                    <a:pt x="21124" y="19479"/>
                    <a:pt x="21112" y="19479"/>
                  </a:cubicBezTo>
                  <a:cubicBezTo>
                    <a:pt x="21113" y="19481"/>
                    <a:pt x="21113" y="19483"/>
                    <a:pt x="21113" y="19484"/>
                  </a:cubicBezTo>
                  <a:cubicBezTo>
                    <a:pt x="21120" y="19492"/>
                    <a:pt x="21127" y="19500"/>
                    <a:pt x="21134" y="19508"/>
                  </a:cubicBezTo>
                  <a:cubicBezTo>
                    <a:pt x="21125" y="19550"/>
                    <a:pt x="21116" y="19593"/>
                    <a:pt x="21108" y="19636"/>
                  </a:cubicBezTo>
                  <a:cubicBezTo>
                    <a:pt x="21100" y="19663"/>
                    <a:pt x="21048" y="19728"/>
                    <a:pt x="21033" y="19750"/>
                  </a:cubicBezTo>
                  <a:cubicBezTo>
                    <a:pt x="20988" y="19750"/>
                    <a:pt x="20960" y="19720"/>
                    <a:pt x="20921" y="19696"/>
                  </a:cubicBezTo>
                  <a:cubicBezTo>
                    <a:pt x="20921" y="19684"/>
                    <a:pt x="20920" y="19680"/>
                    <a:pt x="20916" y="19675"/>
                  </a:cubicBezTo>
                  <a:cubicBezTo>
                    <a:pt x="20910" y="19668"/>
                    <a:pt x="20907" y="19667"/>
                    <a:pt x="20903" y="19675"/>
                  </a:cubicBezTo>
                  <a:cubicBezTo>
                    <a:pt x="20888" y="19694"/>
                    <a:pt x="20861" y="19704"/>
                    <a:pt x="20852" y="19662"/>
                  </a:cubicBezTo>
                  <a:cubicBezTo>
                    <a:pt x="20852" y="19661"/>
                    <a:pt x="20852" y="19660"/>
                    <a:pt x="20852" y="19659"/>
                  </a:cubicBezTo>
                  <a:cubicBezTo>
                    <a:pt x="20855" y="19658"/>
                    <a:pt x="20859" y="19656"/>
                    <a:pt x="20862" y="19654"/>
                  </a:cubicBezTo>
                  <a:cubicBezTo>
                    <a:pt x="20861" y="19649"/>
                    <a:pt x="20859" y="19644"/>
                    <a:pt x="20857" y="19639"/>
                  </a:cubicBezTo>
                  <a:cubicBezTo>
                    <a:pt x="20863" y="19636"/>
                    <a:pt x="20869" y="19634"/>
                    <a:pt x="20874" y="19631"/>
                  </a:cubicBezTo>
                  <a:cubicBezTo>
                    <a:pt x="20874" y="19629"/>
                    <a:pt x="20874" y="19626"/>
                    <a:pt x="20873" y="19623"/>
                  </a:cubicBezTo>
                  <a:cubicBezTo>
                    <a:pt x="20870" y="19617"/>
                    <a:pt x="20867" y="19610"/>
                    <a:pt x="20864" y="19603"/>
                  </a:cubicBezTo>
                  <a:cubicBezTo>
                    <a:pt x="20864" y="19602"/>
                    <a:pt x="20865" y="19601"/>
                    <a:pt x="20865" y="19600"/>
                  </a:cubicBezTo>
                  <a:cubicBezTo>
                    <a:pt x="20871" y="19605"/>
                    <a:pt x="20878" y="19610"/>
                    <a:pt x="20884" y="19615"/>
                  </a:cubicBezTo>
                  <a:cubicBezTo>
                    <a:pt x="20880" y="19603"/>
                    <a:pt x="20876" y="19590"/>
                    <a:pt x="20872" y="19577"/>
                  </a:cubicBezTo>
                  <a:cubicBezTo>
                    <a:pt x="20874" y="19574"/>
                    <a:pt x="20875" y="19570"/>
                    <a:pt x="20877" y="19567"/>
                  </a:cubicBezTo>
                  <a:cubicBezTo>
                    <a:pt x="20885" y="19572"/>
                    <a:pt x="20897" y="19579"/>
                    <a:pt x="20904" y="19572"/>
                  </a:cubicBezTo>
                  <a:cubicBezTo>
                    <a:pt x="20900" y="19562"/>
                    <a:pt x="20889" y="19543"/>
                    <a:pt x="20893" y="19520"/>
                  </a:cubicBezTo>
                  <a:cubicBezTo>
                    <a:pt x="20894" y="19519"/>
                    <a:pt x="20895" y="19519"/>
                    <a:pt x="20896" y="19518"/>
                  </a:cubicBezTo>
                  <a:cubicBezTo>
                    <a:pt x="20911" y="19492"/>
                    <a:pt x="20926" y="19466"/>
                    <a:pt x="20942" y="19441"/>
                  </a:cubicBezTo>
                  <a:cubicBezTo>
                    <a:pt x="20943" y="19433"/>
                    <a:pt x="20944" y="19425"/>
                    <a:pt x="20946" y="19417"/>
                  </a:cubicBezTo>
                  <a:cubicBezTo>
                    <a:pt x="20963" y="19383"/>
                    <a:pt x="20989" y="19381"/>
                    <a:pt x="21011" y="19356"/>
                  </a:cubicBezTo>
                  <a:cubicBezTo>
                    <a:pt x="21029" y="19336"/>
                    <a:pt x="21054" y="19312"/>
                    <a:pt x="21066" y="19281"/>
                  </a:cubicBezTo>
                  <a:cubicBezTo>
                    <a:pt x="21071" y="19268"/>
                    <a:pt x="21071" y="19254"/>
                    <a:pt x="21077" y="19245"/>
                  </a:cubicBezTo>
                  <a:cubicBezTo>
                    <a:pt x="21088" y="19237"/>
                    <a:pt x="21100" y="19229"/>
                    <a:pt x="21111" y="19222"/>
                  </a:cubicBezTo>
                  <a:cubicBezTo>
                    <a:pt x="21118" y="19215"/>
                    <a:pt x="21153" y="19149"/>
                    <a:pt x="21155" y="19139"/>
                  </a:cubicBezTo>
                  <a:cubicBezTo>
                    <a:pt x="21158" y="19128"/>
                    <a:pt x="21157" y="19082"/>
                    <a:pt x="21159" y="19067"/>
                  </a:cubicBezTo>
                  <a:cubicBezTo>
                    <a:pt x="21170" y="19066"/>
                    <a:pt x="21193" y="19036"/>
                    <a:pt x="21198" y="19021"/>
                  </a:cubicBezTo>
                  <a:cubicBezTo>
                    <a:pt x="21205" y="18999"/>
                    <a:pt x="21200" y="18967"/>
                    <a:pt x="21205" y="18936"/>
                  </a:cubicBezTo>
                  <a:cubicBezTo>
                    <a:pt x="21210" y="18919"/>
                    <a:pt x="21216" y="18903"/>
                    <a:pt x="21221" y="18887"/>
                  </a:cubicBezTo>
                  <a:cubicBezTo>
                    <a:pt x="21256" y="18902"/>
                    <a:pt x="21250" y="18958"/>
                    <a:pt x="21270" y="18998"/>
                  </a:cubicBezTo>
                  <a:close/>
                  <a:moveTo>
                    <a:pt x="21589" y="18614"/>
                  </a:moveTo>
                  <a:cubicBezTo>
                    <a:pt x="21579" y="18615"/>
                    <a:pt x="21570" y="18617"/>
                    <a:pt x="21560" y="18619"/>
                  </a:cubicBezTo>
                  <a:cubicBezTo>
                    <a:pt x="21560" y="18640"/>
                    <a:pt x="21559" y="18660"/>
                    <a:pt x="21555" y="18673"/>
                  </a:cubicBezTo>
                  <a:cubicBezTo>
                    <a:pt x="21530" y="18676"/>
                    <a:pt x="21516" y="18680"/>
                    <a:pt x="21503" y="18704"/>
                  </a:cubicBezTo>
                  <a:cubicBezTo>
                    <a:pt x="21506" y="18729"/>
                    <a:pt x="21509" y="18754"/>
                    <a:pt x="21512" y="18779"/>
                  </a:cubicBezTo>
                  <a:cubicBezTo>
                    <a:pt x="21486" y="18818"/>
                    <a:pt x="21430" y="19025"/>
                    <a:pt x="21398" y="19013"/>
                  </a:cubicBezTo>
                  <a:cubicBezTo>
                    <a:pt x="21334" y="18970"/>
                    <a:pt x="21409" y="18888"/>
                    <a:pt x="21399" y="18828"/>
                  </a:cubicBezTo>
                  <a:cubicBezTo>
                    <a:pt x="21381" y="18780"/>
                    <a:pt x="21311" y="18748"/>
                    <a:pt x="21305" y="18696"/>
                  </a:cubicBezTo>
                  <a:cubicBezTo>
                    <a:pt x="21323" y="18678"/>
                    <a:pt x="21340" y="18659"/>
                    <a:pt x="21358" y="18640"/>
                  </a:cubicBezTo>
                  <a:cubicBezTo>
                    <a:pt x="21360" y="18618"/>
                    <a:pt x="21357" y="18570"/>
                    <a:pt x="21362" y="18547"/>
                  </a:cubicBezTo>
                  <a:cubicBezTo>
                    <a:pt x="21366" y="18529"/>
                    <a:pt x="21373" y="18526"/>
                    <a:pt x="21375" y="18498"/>
                  </a:cubicBezTo>
                  <a:cubicBezTo>
                    <a:pt x="21370" y="18481"/>
                    <a:pt x="21365" y="18464"/>
                    <a:pt x="21360" y="18446"/>
                  </a:cubicBezTo>
                  <a:cubicBezTo>
                    <a:pt x="21362" y="18434"/>
                    <a:pt x="21363" y="18421"/>
                    <a:pt x="21364" y="18408"/>
                  </a:cubicBezTo>
                  <a:cubicBezTo>
                    <a:pt x="21354" y="18377"/>
                    <a:pt x="21343" y="18346"/>
                    <a:pt x="21332" y="18315"/>
                  </a:cubicBezTo>
                  <a:cubicBezTo>
                    <a:pt x="21328" y="18299"/>
                    <a:pt x="21331" y="18280"/>
                    <a:pt x="21324" y="18264"/>
                  </a:cubicBezTo>
                  <a:cubicBezTo>
                    <a:pt x="21317" y="18256"/>
                    <a:pt x="21311" y="18248"/>
                    <a:pt x="21304" y="18241"/>
                  </a:cubicBezTo>
                  <a:cubicBezTo>
                    <a:pt x="21310" y="18258"/>
                    <a:pt x="21316" y="18276"/>
                    <a:pt x="21321" y="18295"/>
                  </a:cubicBezTo>
                  <a:cubicBezTo>
                    <a:pt x="21320" y="18294"/>
                    <a:pt x="21318" y="18293"/>
                    <a:pt x="21316" y="18292"/>
                  </a:cubicBezTo>
                  <a:cubicBezTo>
                    <a:pt x="21305" y="18240"/>
                    <a:pt x="21278" y="18208"/>
                    <a:pt x="21265" y="18161"/>
                  </a:cubicBezTo>
                  <a:cubicBezTo>
                    <a:pt x="21259" y="18140"/>
                    <a:pt x="21263" y="18126"/>
                    <a:pt x="21258" y="18104"/>
                  </a:cubicBezTo>
                  <a:cubicBezTo>
                    <a:pt x="21253" y="18077"/>
                    <a:pt x="21240" y="18061"/>
                    <a:pt x="21232" y="18040"/>
                  </a:cubicBezTo>
                  <a:cubicBezTo>
                    <a:pt x="21232" y="18040"/>
                    <a:pt x="21233" y="18040"/>
                    <a:pt x="21234" y="18040"/>
                  </a:cubicBezTo>
                  <a:cubicBezTo>
                    <a:pt x="21240" y="18037"/>
                    <a:pt x="21249" y="18040"/>
                    <a:pt x="21257" y="18037"/>
                  </a:cubicBezTo>
                  <a:cubicBezTo>
                    <a:pt x="21258" y="18073"/>
                    <a:pt x="21259" y="18090"/>
                    <a:pt x="21274" y="18109"/>
                  </a:cubicBezTo>
                  <a:cubicBezTo>
                    <a:pt x="21285" y="18098"/>
                    <a:pt x="21306" y="18122"/>
                    <a:pt x="21319" y="18130"/>
                  </a:cubicBezTo>
                  <a:cubicBezTo>
                    <a:pt x="21320" y="18142"/>
                    <a:pt x="21322" y="18151"/>
                    <a:pt x="21325" y="18158"/>
                  </a:cubicBezTo>
                  <a:cubicBezTo>
                    <a:pt x="21328" y="18148"/>
                    <a:pt x="21326" y="18149"/>
                    <a:pt x="21332" y="18145"/>
                  </a:cubicBezTo>
                  <a:cubicBezTo>
                    <a:pt x="21333" y="18146"/>
                    <a:pt x="21334" y="18147"/>
                    <a:pt x="21335" y="18148"/>
                  </a:cubicBezTo>
                  <a:cubicBezTo>
                    <a:pt x="21337" y="18178"/>
                    <a:pt x="21348" y="18182"/>
                    <a:pt x="21352" y="18207"/>
                  </a:cubicBezTo>
                  <a:cubicBezTo>
                    <a:pt x="21348" y="18213"/>
                    <a:pt x="21349" y="18216"/>
                    <a:pt x="21350" y="18228"/>
                  </a:cubicBezTo>
                  <a:cubicBezTo>
                    <a:pt x="21347" y="18227"/>
                    <a:pt x="21343" y="18226"/>
                    <a:pt x="21340" y="18225"/>
                  </a:cubicBezTo>
                  <a:cubicBezTo>
                    <a:pt x="21341" y="18227"/>
                    <a:pt x="21341" y="18229"/>
                    <a:pt x="21342" y="18230"/>
                  </a:cubicBezTo>
                  <a:cubicBezTo>
                    <a:pt x="21356" y="18242"/>
                    <a:pt x="21365" y="18269"/>
                    <a:pt x="21368" y="18302"/>
                  </a:cubicBezTo>
                  <a:cubicBezTo>
                    <a:pt x="21366" y="18301"/>
                    <a:pt x="21364" y="18301"/>
                    <a:pt x="21362" y="18300"/>
                  </a:cubicBezTo>
                  <a:cubicBezTo>
                    <a:pt x="21366" y="18313"/>
                    <a:pt x="21371" y="18327"/>
                    <a:pt x="21375" y="18341"/>
                  </a:cubicBezTo>
                  <a:cubicBezTo>
                    <a:pt x="21369" y="18340"/>
                    <a:pt x="21363" y="18339"/>
                    <a:pt x="21358" y="18338"/>
                  </a:cubicBezTo>
                  <a:cubicBezTo>
                    <a:pt x="21358" y="18343"/>
                    <a:pt x="21358" y="18347"/>
                    <a:pt x="21359" y="18351"/>
                  </a:cubicBezTo>
                  <a:cubicBezTo>
                    <a:pt x="21364" y="18356"/>
                    <a:pt x="21369" y="18360"/>
                    <a:pt x="21374" y="18364"/>
                  </a:cubicBezTo>
                  <a:cubicBezTo>
                    <a:pt x="21373" y="18369"/>
                    <a:pt x="21373" y="18374"/>
                    <a:pt x="21372" y="18380"/>
                  </a:cubicBezTo>
                  <a:cubicBezTo>
                    <a:pt x="21383" y="18379"/>
                    <a:pt x="21391" y="18381"/>
                    <a:pt x="21397" y="18387"/>
                  </a:cubicBezTo>
                  <a:cubicBezTo>
                    <a:pt x="21394" y="18397"/>
                    <a:pt x="21394" y="18398"/>
                    <a:pt x="21394" y="18408"/>
                  </a:cubicBezTo>
                  <a:cubicBezTo>
                    <a:pt x="21402" y="18414"/>
                    <a:pt x="21410" y="18420"/>
                    <a:pt x="21418" y="18426"/>
                  </a:cubicBezTo>
                  <a:cubicBezTo>
                    <a:pt x="21417" y="18398"/>
                    <a:pt x="21410" y="18389"/>
                    <a:pt x="21413" y="18362"/>
                  </a:cubicBezTo>
                  <a:cubicBezTo>
                    <a:pt x="21415" y="18362"/>
                    <a:pt x="21416" y="18362"/>
                    <a:pt x="21418" y="18362"/>
                  </a:cubicBezTo>
                  <a:cubicBezTo>
                    <a:pt x="21442" y="18385"/>
                    <a:pt x="21438" y="18436"/>
                    <a:pt x="21450" y="18483"/>
                  </a:cubicBezTo>
                  <a:cubicBezTo>
                    <a:pt x="21472" y="18496"/>
                    <a:pt x="21500" y="18547"/>
                    <a:pt x="21528" y="18537"/>
                  </a:cubicBezTo>
                  <a:cubicBezTo>
                    <a:pt x="21551" y="18528"/>
                    <a:pt x="21559" y="18484"/>
                    <a:pt x="21591" y="18483"/>
                  </a:cubicBezTo>
                  <a:cubicBezTo>
                    <a:pt x="21593" y="18487"/>
                    <a:pt x="21596" y="18491"/>
                    <a:pt x="21598" y="18495"/>
                  </a:cubicBezTo>
                  <a:cubicBezTo>
                    <a:pt x="21600" y="18545"/>
                    <a:pt x="21593" y="18573"/>
                    <a:pt x="21589" y="18614"/>
                  </a:cubicBezTo>
                  <a:close/>
                </a:path>
              </a:pathLst>
            </a:custGeom>
            <a:gradFill flip="none" rotWithShape="1">
              <a:gsLst>
                <a:gs pos="0">
                  <a:srgbClr val="DBDBDB"/>
                </a:gs>
                <a:gs pos="100000">
                  <a:srgbClr val="BABABA"/>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6" name="Shape 3556"/>
            <p:cNvSpPr/>
            <p:nvPr/>
          </p:nvSpPr>
          <p:spPr>
            <a:xfrm>
              <a:off x="330200" y="762000"/>
              <a:ext cx="177887" cy="252400"/>
            </a:xfrm>
            <a:custGeom>
              <a:avLst/>
              <a:gdLst/>
              <a:ahLst/>
              <a:cxnLst>
                <a:cxn ang="0">
                  <a:pos x="wd2" y="hd2"/>
                </a:cxn>
                <a:cxn ang="5400000">
                  <a:pos x="wd2" y="hd2"/>
                </a:cxn>
                <a:cxn ang="10800000">
                  <a:pos x="wd2" y="hd2"/>
                </a:cxn>
                <a:cxn ang="16200000">
                  <a:pos x="wd2" y="hd2"/>
                </a:cxn>
              </a:cxnLst>
              <a:rect l="0" t="0" r="r" b="b"/>
              <a:pathLst>
                <a:path w="21600" h="21600" extrusionOk="0">
                  <a:moveTo>
                    <a:pt x="21600" y="7612"/>
                  </a:moveTo>
                  <a:cubicBezTo>
                    <a:pt x="15981" y="11572"/>
                    <a:pt x="10800" y="21600"/>
                    <a:pt x="10800" y="21600"/>
                  </a:cubicBezTo>
                  <a:cubicBezTo>
                    <a:pt x="10800" y="21600"/>
                    <a:pt x="5552" y="11525"/>
                    <a:pt x="0" y="7612"/>
                  </a:cubicBezTo>
                  <a:cubicBezTo>
                    <a:pt x="0" y="3408"/>
                    <a:pt x="4835" y="0"/>
                    <a:pt x="10800" y="0"/>
                  </a:cubicBezTo>
                  <a:cubicBezTo>
                    <a:pt x="16765" y="0"/>
                    <a:pt x="21600" y="3408"/>
                    <a:pt x="21600" y="7612"/>
                  </a:cubicBezTo>
                  <a:close/>
                </a:path>
              </a:pathLst>
            </a:custGeom>
            <a:solidFill>
              <a:srgbClr val="C3C3C3"/>
            </a:solidFill>
            <a:ln w="12700" cap="flat">
              <a:solidFill>
                <a:srgbClr val="A8A8A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7" name="Shape 3557"/>
            <p:cNvSpPr/>
            <p:nvPr/>
          </p:nvSpPr>
          <p:spPr>
            <a:xfrm>
              <a:off x="2095500" y="482600"/>
              <a:ext cx="177887" cy="252400"/>
            </a:xfrm>
            <a:custGeom>
              <a:avLst/>
              <a:gdLst/>
              <a:ahLst/>
              <a:cxnLst>
                <a:cxn ang="0">
                  <a:pos x="wd2" y="hd2"/>
                </a:cxn>
                <a:cxn ang="5400000">
                  <a:pos x="wd2" y="hd2"/>
                </a:cxn>
                <a:cxn ang="10800000">
                  <a:pos x="wd2" y="hd2"/>
                </a:cxn>
                <a:cxn ang="16200000">
                  <a:pos x="wd2" y="hd2"/>
                </a:cxn>
              </a:cxnLst>
              <a:rect l="0" t="0" r="r" b="b"/>
              <a:pathLst>
                <a:path w="21600" h="21600" extrusionOk="0">
                  <a:moveTo>
                    <a:pt x="21600" y="7612"/>
                  </a:moveTo>
                  <a:cubicBezTo>
                    <a:pt x="15981" y="11572"/>
                    <a:pt x="10800" y="21600"/>
                    <a:pt x="10800" y="21600"/>
                  </a:cubicBezTo>
                  <a:cubicBezTo>
                    <a:pt x="10800" y="21600"/>
                    <a:pt x="5552" y="11525"/>
                    <a:pt x="0" y="7612"/>
                  </a:cubicBezTo>
                  <a:cubicBezTo>
                    <a:pt x="0" y="3408"/>
                    <a:pt x="4835" y="0"/>
                    <a:pt x="10800" y="0"/>
                  </a:cubicBezTo>
                  <a:cubicBezTo>
                    <a:pt x="16765" y="0"/>
                    <a:pt x="21600" y="3408"/>
                    <a:pt x="21600" y="7612"/>
                  </a:cubicBezTo>
                  <a:close/>
                </a:path>
              </a:pathLst>
            </a:custGeom>
            <a:solidFill>
              <a:srgbClr val="767676"/>
            </a:solidFill>
            <a:ln w="12700" cap="flat">
              <a:solidFill>
                <a:srgbClr val="58585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8" name="Shape 3558"/>
            <p:cNvSpPr/>
            <p:nvPr/>
          </p:nvSpPr>
          <p:spPr>
            <a:xfrm>
              <a:off x="2438400" y="1752600"/>
              <a:ext cx="177887" cy="252400"/>
            </a:xfrm>
            <a:custGeom>
              <a:avLst/>
              <a:gdLst/>
              <a:ahLst/>
              <a:cxnLst>
                <a:cxn ang="0">
                  <a:pos x="wd2" y="hd2"/>
                </a:cxn>
                <a:cxn ang="5400000">
                  <a:pos x="wd2" y="hd2"/>
                </a:cxn>
                <a:cxn ang="10800000">
                  <a:pos x="wd2" y="hd2"/>
                </a:cxn>
                <a:cxn ang="16200000">
                  <a:pos x="wd2" y="hd2"/>
                </a:cxn>
              </a:cxnLst>
              <a:rect l="0" t="0" r="r" b="b"/>
              <a:pathLst>
                <a:path w="21600" h="21600" extrusionOk="0">
                  <a:moveTo>
                    <a:pt x="21600" y="7612"/>
                  </a:moveTo>
                  <a:cubicBezTo>
                    <a:pt x="15981" y="11572"/>
                    <a:pt x="10800" y="21600"/>
                    <a:pt x="10800" y="21600"/>
                  </a:cubicBezTo>
                  <a:cubicBezTo>
                    <a:pt x="10800" y="21600"/>
                    <a:pt x="5552" y="11525"/>
                    <a:pt x="0" y="7612"/>
                  </a:cubicBezTo>
                  <a:cubicBezTo>
                    <a:pt x="0" y="3408"/>
                    <a:pt x="4835" y="0"/>
                    <a:pt x="10800" y="0"/>
                  </a:cubicBezTo>
                  <a:cubicBezTo>
                    <a:pt x="16765" y="0"/>
                    <a:pt x="21600" y="3408"/>
                    <a:pt x="21600" y="7612"/>
                  </a:cubicBezTo>
                  <a:close/>
                </a:path>
              </a:pathLst>
            </a:custGeom>
            <a:solidFill>
              <a:srgbClr val="A2A2A2"/>
            </a:solidFill>
            <a:ln w="127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9" name="Shape 3559"/>
            <p:cNvSpPr/>
            <p:nvPr/>
          </p:nvSpPr>
          <p:spPr>
            <a:xfrm>
              <a:off x="3340100" y="1016000"/>
              <a:ext cx="177887" cy="252400"/>
            </a:xfrm>
            <a:custGeom>
              <a:avLst/>
              <a:gdLst/>
              <a:ahLst/>
              <a:cxnLst>
                <a:cxn ang="0">
                  <a:pos x="wd2" y="hd2"/>
                </a:cxn>
                <a:cxn ang="5400000">
                  <a:pos x="wd2" y="hd2"/>
                </a:cxn>
                <a:cxn ang="10800000">
                  <a:pos x="wd2" y="hd2"/>
                </a:cxn>
                <a:cxn ang="16200000">
                  <a:pos x="wd2" y="hd2"/>
                </a:cxn>
              </a:cxnLst>
              <a:rect l="0" t="0" r="r" b="b"/>
              <a:pathLst>
                <a:path w="21600" h="21600" extrusionOk="0">
                  <a:moveTo>
                    <a:pt x="21600" y="7612"/>
                  </a:moveTo>
                  <a:cubicBezTo>
                    <a:pt x="15981" y="11572"/>
                    <a:pt x="10801" y="21600"/>
                    <a:pt x="10801" y="21600"/>
                  </a:cubicBezTo>
                  <a:cubicBezTo>
                    <a:pt x="10801" y="21600"/>
                    <a:pt x="5552" y="11525"/>
                    <a:pt x="0" y="7612"/>
                  </a:cubicBezTo>
                  <a:cubicBezTo>
                    <a:pt x="0" y="3408"/>
                    <a:pt x="4834" y="0"/>
                    <a:pt x="10801" y="0"/>
                  </a:cubicBezTo>
                  <a:cubicBezTo>
                    <a:pt x="16764" y="0"/>
                    <a:pt x="21600" y="3408"/>
                    <a:pt x="21600" y="7612"/>
                  </a:cubicBezTo>
                  <a:close/>
                </a:path>
              </a:pathLst>
            </a:custGeom>
            <a:solidFill>
              <a:srgbClr val="939393"/>
            </a:solidFill>
            <a:ln w="127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0" name="Shape 3560"/>
            <p:cNvSpPr/>
            <p:nvPr/>
          </p:nvSpPr>
          <p:spPr>
            <a:xfrm>
              <a:off x="406400" y="215900"/>
              <a:ext cx="8001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1" name="Shape 3561"/>
            <p:cNvSpPr/>
            <p:nvPr/>
          </p:nvSpPr>
          <p:spPr>
            <a:xfrm>
              <a:off x="406400" y="190500"/>
              <a:ext cx="800100" cy="4953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3086" y="16615"/>
                  </a:lnTo>
                  <a:lnTo>
                    <a:pt x="21600" y="16615"/>
                  </a:lnTo>
                  <a:cubicBezTo>
                    <a:pt x="21600" y="16615"/>
                    <a:pt x="21600" y="0"/>
                    <a:pt x="2160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2" name="Shape 3562"/>
            <p:cNvSpPr/>
            <p:nvPr/>
          </p:nvSpPr>
          <p:spPr>
            <a:xfrm>
              <a:off x="3416300" y="495300"/>
              <a:ext cx="8001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93939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3" name="Shape 3563"/>
            <p:cNvSpPr/>
            <p:nvPr/>
          </p:nvSpPr>
          <p:spPr>
            <a:xfrm>
              <a:off x="3416300" y="469900"/>
              <a:ext cx="800100" cy="4953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3086" y="16615"/>
                  </a:lnTo>
                  <a:lnTo>
                    <a:pt x="21600" y="16615"/>
                  </a:lnTo>
                  <a:cubicBezTo>
                    <a:pt x="21600" y="16615"/>
                    <a:pt x="21600" y="0"/>
                    <a:pt x="2160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4" name="Shape 3564"/>
            <p:cNvSpPr/>
            <p:nvPr/>
          </p:nvSpPr>
          <p:spPr>
            <a:xfrm>
              <a:off x="1384300" y="25400"/>
              <a:ext cx="800100" cy="317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5" name="Shape 3565"/>
            <p:cNvSpPr/>
            <p:nvPr/>
          </p:nvSpPr>
          <p:spPr>
            <a:xfrm>
              <a:off x="1384300" y="0"/>
              <a:ext cx="800100" cy="431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514" y="15882"/>
                  </a:lnTo>
                  <a:lnTo>
                    <a:pt x="0" y="15882"/>
                  </a:lnTo>
                  <a:cubicBezTo>
                    <a:pt x="0" y="15882"/>
                    <a:pt x="0" y="0"/>
                    <a:pt x="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6" name="Shape 3566"/>
            <p:cNvSpPr/>
            <p:nvPr/>
          </p:nvSpPr>
          <p:spPr>
            <a:xfrm>
              <a:off x="1727200" y="1244600"/>
              <a:ext cx="8001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7" name="Shape 3567"/>
            <p:cNvSpPr/>
            <p:nvPr/>
          </p:nvSpPr>
          <p:spPr>
            <a:xfrm>
              <a:off x="1727200" y="1219200"/>
              <a:ext cx="800100" cy="495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514" y="16615"/>
                  </a:lnTo>
                  <a:lnTo>
                    <a:pt x="0" y="16615"/>
                  </a:lnTo>
                  <a:cubicBezTo>
                    <a:pt x="0" y="16615"/>
                    <a:pt x="0" y="0"/>
                    <a:pt x="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590" name="Group 3590"/>
          <p:cNvGrpSpPr/>
          <p:nvPr/>
        </p:nvGrpSpPr>
        <p:grpSpPr>
          <a:xfrm>
            <a:off x="16310458" y="5814220"/>
            <a:ext cx="6299201" cy="1854200"/>
            <a:chOff x="0" y="0"/>
            <a:chExt cx="6299200" cy="1854199"/>
          </a:xfrm>
        </p:grpSpPr>
        <p:sp>
          <p:nvSpPr>
            <p:cNvPr id="3569" name="Shape 3569"/>
            <p:cNvSpPr/>
            <p:nvPr/>
          </p:nvSpPr>
          <p:spPr>
            <a:xfrm>
              <a:off x="838200" y="1460499"/>
              <a:ext cx="800100" cy="2286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3939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0" name="Shape 3570"/>
            <p:cNvSpPr/>
            <p:nvPr/>
          </p:nvSpPr>
          <p:spPr>
            <a:xfrm>
              <a:off x="838200" y="1320799"/>
              <a:ext cx="800100" cy="3429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3086" y="7200"/>
                  </a:lnTo>
                  <a:lnTo>
                    <a:pt x="21600" y="7200"/>
                  </a:lnTo>
                  <a:cubicBezTo>
                    <a:pt x="21600" y="7200"/>
                    <a:pt x="21600" y="21600"/>
                    <a:pt x="21600" y="2160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1" name="Shape 3571"/>
            <p:cNvSpPr/>
            <p:nvPr/>
          </p:nvSpPr>
          <p:spPr>
            <a:xfrm>
              <a:off x="0" y="1460499"/>
              <a:ext cx="800100" cy="381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93939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2" name="Shape 3572"/>
            <p:cNvSpPr/>
            <p:nvPr/>
          </p:nvSpPr>
          <p:spPr>
            <a:xfrm>
              <a:off x="0" y="1320799"/>
              <a:ext cx="800100" cy="4953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18514" y="4985"/>
                  </a:lnTo>
                  <a:lnTo>
                    <a:pt x="0" y="4985"/>
                  </a:lnTo>
                  <a:cubicBezTo>
                    <a:pt x="0" y="4985"/>
                    <a:pt x="0" y="21600"/>
                    <a:pt x="0" y="2160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3" name="Shape 3573"/>
            <p:cNvSpPr/>
            <p:nvPr/>
          </p:nvSpPr>
          <p:spPr>
            <a:xfrm>
              <a:off x="1955800" y="1473199"/>
              <a:ext cx="800100" cy="381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4" name="Shape 3574"/>
            <p:cNvSpPr/>
            <p:nvPr/>
          </p:nvSpPr>
          <p:spPr>
            <a:xfrm>
              <a:off x="1955800" y="1320799"/>
              <a:ext cx="800100" cy="508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18857" y="5400"/>
                  </a:lnTo>
                  <a:lnTo>
                    <a:pt x="0" y="5400"/>
                  </a:lnTo>
                  <a:cubicBezTo>
                    <a:pt x="0" y="5400"/>
                    <a:pt x="0" y="21600"/>
                    <a:pt x="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5" name="Shape 3575"/>
            <p:cNvSpPr/>
            <p:nvPr/>
          </p:nvSpPr>
          <p:spPr>
            <a:xfrm>
              <a:off x="5003800" y="25400"/>
              <a:ext cx="8001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6" name="Shape 3576"/>
            <p:cNvSpPr/>
            <p:nvPr/>
          </p:nvSpPr>
          <p:spPr>
            <a:xfrm>
              <a:off x="5003800" y="0"/>
              <a:ext cx="800100" cy="495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514" y="16615"/>
                  </a:lnTo>
                  <a:lnTo>
                    <a:pt x="0" y="16615"/>
                  </a:lnTo>
                  <a:cubicBezTo>
                    <a:pt x="0" y="16615"/>
                    <a:pt x="0" y="0"/>
                    <a:pt x="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7" name="Shape 3577"/>
            <p:cNvSpPr/>
            <p:nvPr/>
          </p:nvSpPr>
          <p:spPr>
            <a:xfrm flipH="1" flipV="1">
              <a:off x="50800" y="869950"/>
              <a:ext cx="61976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78" name="Shape 3578"/>
            <p:cNvSpPr/>
            <p:nvPr/>
          </p:nvSpPr>
          <p:spPr>
            <a:xfrm>
              <a:off x="12700" y="825500"/>
              <a:ext cx="88900" cy="88900"/>
            </a:xfrm>
            <a:prstGeom prst="ellipse">
              <a:avLst/>
            </a:prstGeom>
            <a:solidFill>
              <a:srgbClr val="DBDBDB"/>
            </a:solid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9" name="Shape 3579"/>
            <p:cNvSpPr/>
            <p:nvPr/>
          </p:nvSpPr>
          <p:spPr>
            <a:xfrm>
              <a:off x="787400" y="825500"/>
              <a:ext cx="88900" cy="88900"/>
            </a:xfrm>
            <a:prstGeom prst="ellipse">
              <a:avLst/>
            </a:prstGeom>
            <a:solidFill>
              <a:srgbClr val="DBDBDB"/>
            </a:solid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0" name="Shape 3580"/>
            <p:cNvSpPr/>
            <p:nvPr/>
          </p:nvSpPr>
          <p:spPr>
            <a:xfrm>
              <a:off x="1562100" y="825500"/>
              <a:ext cx="88900" cy="88900"/>
            </a:xfrm>
            <a:prstGeom prst="ellipse">
              <a:avLst/>
            </a:prstGeom>
            <a:solidFill>
              <a:srgbClr val="DBDBDB"/>
            </a:solid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1" name="Shape 3581"/>
            <p:cNvSpPr/>
            <p:nvPr/>
          </p:nvSpPr>
          <p:spPr>
            <a:xfrm>
              <a:off x="2336800" y="825500"/>
              <a:ext cx="88900" cy="88900"/>
            </a:xfrm>
            <a:prstGeom prst="ellipse">
              <a:avLst/>
            </a:prstGeom>
            <a:solidFill>
              <a:srgbClr val="767676"/>
            </a:solidFill>
            <a:ln w="12700" cap="flat">
              <a:solidFill>
                <a:srgbClr val="58585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2" name="Shape 3582"/>
            <p:cNvSpPr/>
            <p:nvPr/>
          </p:nvSpPr>
          <p:spPr>
            <a:xfrm>
              <a:off x="3111500" y="825500"/>
              <a:ext cx="88900" cy="88900"/>
            </a:xfrm>
            <a:prstGeom prst="ellipse">
              <a:avLst/>
            </a:prstGeom>
            <a:solidFill>
              <a:srgbClr val="767676"/>
            </a:solidFill>
            <a:ln w="12700" cap="flat">
              <a:solidFill>
                <a:srgbClr val="58585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3" name="Shape 3583"/>
            <p:cNvSpPr/>
            <p:nvPr/>
          </p:nvSpPr>
          <p:spPr>
            <a:xfrm>
              <a:off x="3886200" y="825500"/>
              <a:ext cx="88900" cy="88900"/>
            </a:xfrm>
            <a:prstGeom prst="ellipse">
              <a:avLst/>
            </a:prstGeom>
            <a:solidFill>
              <a:srgbClr val="A2A2A2"/>
            </a:solidFill>
            <a:ln w="127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4" name="Shape 3584"/>
            <p:cNvSpPr/>
            <p:nvPr/>
          </p:nvSpPr>
          <p:spPr>
            <a:xfrm>
              <a:off x="4660900" y="825500"/>
              <a:ext cx="88900" cy="88900"/>
            </a:xfrm>
            <a:prstGeom prst="ellipse">
              <a:avLst/>
            </a:prstGeom>
            <a:solidFill>
              <a:srgbClr val="A2A2A2"/>
            </a:solidFill>
            <a:ln w="127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5" name="Shape 3585"/>
            <p:cNvSpPr/>
            <p:nvPr/>
          </p:nvSpPr>
          <p:spPr>
            <a:xfrm>
              <a:off x="5435600" y="825500"/>
              <a:ext cx="88900" cy="88900"/>
            </a:xfrm>
            <a:prstGeom prst="ellipse">
              <a:avLst/>
            </a:prstGeom>
            <a:solidFill>
              <a:srgbClr val="A2A2A2"/>
            </a:solidFill>
            <a:ln w="127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6" name="Shape 3586"/>
            <p:cNvSpPr/>
            <p:nvPr/>
          </p:nvSpPr>
          <p:spPr>
            <a:xfrm>
              <a:off x="6210300" y="825500"/>
              <a:ext cx="88900" cy="88900"/>
            </a:xfrm>
            <a:prstGeom prst="ellipse">
              <a:avLst/>
            </a:prstGeom>
            <a:solidFill>
              <a:srgbClr val="A2A2A2"/>
            </a:solidFill>
            <a:ln w="127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7" name="Shape 3587"/>
            <p:cNvSpPr/>
            <p:nvPr/>
          </p:nvSpPr>
          <p:spPr>
            <a:xfrm>
              <a:off x="38100" y="1028700"/>
              <a:ext cx="1549400" cy="1460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path>
              </a:pathLst>
            </a:custGeom>
            <a:noFill/>
            <a:ln w="127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8" name="Shape 3588"/>
            <p:cNvSpPr/>
            <p:nvPr/>
          </p:nvSpPr>
          <p:spPr>
            <a:xfrm>
              <a:off x="2374900" y="1028700"/>
              <a:ext cx="762000" cy="1460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path>
              </a:pathLst>
            </a:custGeom>
            <a:no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9" name="Shape 3589"/>
            <p:cNvSpPr/>
            <p:nvPr/>
          </p:nvSpPr>
          <p:spPr>
            <a:xfrm>
              <a:off x="3924300" y="584200"/>
              <a:ext cx="2324100" cy="146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path>
              </a:pathLst>
            </a:custGeom>
            <a:noFill/>
            <a:ln w="12700" cap="flat">
              <a:solidFill>
                <a:srgbClr val="888888"/>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647" name="Group 3647"/>
          <p:cNvGrpSpPr/>
          <p:nvPr/>
        </p:nvGrpSpPr>
        <p:grpSpPr>
          <a:xfrm>
            <a:off x="1714549" y="9435107"/>
            <a:ext cx="4279901" cy="2514601"/>
            <a:chOff x="0" y="0"/>
            <a:chExt cx="4279900" cy="2514600"/>
          </a:xfrm>
        </p:grpSpPr>
        <p:sp>
          <p:nvSpPr>
            <p:cNvPr id="3591" name="Shape 3591"/>
            <p:cNvSpPr/>
            <p:nvPr/>
          </p:nvSpPr>
          <p:spPr>
            <a:xfrm flipH="1">
              <a:off x="3689349" y="0"/>
              <a:ext cx="1" cy="2286000"/>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2" name="Shape 3592"/>
            <p:cNvSpPr/>
            <p:nvPr/>
          </p:nvSpPr>
          <p:spPr>
            <a:xfrm flipH="1">
              <a:off x="3117850" y="0"/>
              <a:ext cx="1" cy="2286000"/>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3" name="Shape 3593"/>
            <p:cNvSpPr/>
            <p:nvPr/>
          </p:nvSpPr>
          <p:spPr>
            <a:xfrm flipH="1">
              <a:off x="2533650" y="0"/>
              <a:ext cx="1" cy="2286000"/>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4" name="Shape 3594"/>
            <p:cNvSpPr/>
            <p:nvPr/>
          </p:nvSpPr>
          <p:spPr>
            <a:xfrm flipH="1">
              <a:off x="1365249" y="0"/>
              <a:ext cx="2" cy="2286000"/>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5" name="Shape 3595"/>
            <p:cNvSpPr/>
            <p:nvPr/>
          </p:nvSpPr>
          <p:spPr>
            <a:xfrm flipH="1">
              <a:off x="1949450" y="0"/>
              <a:ext cx="1" cy="2286000"/>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6" name="Shape 3596"/>
            <p:cNvSpPr/>
            <p:nvPr/>
          </p:nvSpPr>
          <p:spPr>
            <a:xfrm flipH="1">
              <a:off x="793749" y="0"/>
              <a:ext cx="2" cy="2286000"/>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7" name="Shape 3597"/>
            <p:cNvSpPr/>
            <p:nvPr/>
          </p:nvSpPr>
          <p:spPr>
            <a:xfrm>
              <a:off x="215900" y="336550"/>
              <a:ext cx="40640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8" name="Shape 3598"/>
            <p:cNvSpPr/>
            <p:nvPr/>
          </p:nvSpPr>
          <p:spPr>
            <a:xfrm>
              <a:off x="215900" y="654050"/>
              <a:ext cx="40640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599" name="Shape 3599"/>
            <p:cNvSpPr/>
            <p:nvPr/>
          </p:nvSpPr>
          <p:spPr>
            <a:xfrm>
              <a:off x="215900" y="984250"/>
              <a:ext cx="40640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00" name="Shape 3600"/>
            <p:cNvSpPr/>
            <p:nvPr/>
          </p:nvSpPr>
          <p:spPr>
            <a:xfrm>
              <a:off x="215900" y="1314450"/>
              <a:ext cx="40640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01" name="Shape 3601"/>
            <p:cNvSpPr/>
            <p:nvPr/>
          </p:nvSpPr>
          <p:spPr>
            <a:xfrm>
              <a:off x="215900" y="1644650"/>
              <a:ext cx="40640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02" name="Shape 3602"/>
            <p:cNvSpPr/>
            <p:nvPr/>
          </p:nvSpPr>
          <p:spPr>
            <a:xfrm>
              <a:off x="215900" y="1962150"/>
              <a:ext cx="4064000" cy="127"/>
            </a:xfrm>
            <a:prstGeom prst="line">
              <a:avLst/>
            </a:prstGeom>
            <a:noFill/>
            <a:ln w="12700" cap="flat">
              <a:solidFill>
                <a:srgbClr val="DBDBDB"/>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03" name="Shape 3603"/>
            <p:cNvSpPr/>
            <p:nvPr/>
          </p:nvSpPr>
          <p:spPr>
            <a:xfrm>
              <a:off x="1320800" y="685800"/>
              <a:ext cx="88900" cy="889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04" name="Shape 3604"/>
            <p:cNvSpPr/>
            <p:nvPr/>
          </p:nvSpPr>
          <p:spPr>
            <a:xfrm>
              <a:off x="749300" y="1016000"/>
              <a:ext cx="88900" cy="889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05" name="Shape 3605"/>
            <p:cNvSpPr/>
            <p:nvPr/>
          </p:nvSpPr>
          <p:spPr>
            <a:xfrm>
              <a:off x="1905000" y="1816100"/>
              <a:ext cx="88900" cy="889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06" name="Shape 3606"/>
            <p:cNvSpPr/>
            <p:nvPr/>
          </p:nvSpPr>
          <p:spPr>
            <a:xfrm>
              <a:off x="2489200" y="1282700"/>
              <a:ext cx="88900" cy="889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07" name="Shape 3607"/>
            <p:cNvSpPr/>
            <p:nvPr/>
          </p:nvSpPr>
          <p:spPr>
            <a:xfrm>
              <a:off x="3073400" y="1117600"/>
              <a:ext cx="88900" cy="889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08" name="Shape 3608"/>
            <p:cNvSpPr/>
            <p:nvPr/>
          </p:nvSpPr>
          <p:spPr>
            <a:xfrm>
              <a:off x="3644900" y="1460500"/>
              <a:ext cx="88900" cy="889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09" name="Shape 3609"/>
            <p:cNvSpPr/>
            <p:nvPr/>
          </p:nvSpPr>
          <p:spPr>
            <a:xfrm>
              <a:off x="203200" y="12700"/>
              <a:ext cx="4057650" cy="22796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10" name="Shape 3610"/>
            <p:cNvSpPr/>
            <p:nvPr/>
          </p:nvSpPr>
          <p:spPr>
            <a:xfrm>
              <a:off x="203200" y="330200"/>
              <a:ext cx="4060825" cy="1224496"/>
            </a:xfrm>
            <a:custGeom>
              <a:avLst/>
              <a:gdLst/>
              <a:ahLst/>
              <a:cxnLst>
                <a:cxn ang="0">
                  <a:pos x="wd2" y="hd2"/>
                </a:cxn>
                <a:cxn ang="5400000">
                  <a:pos x="wd2" y="hd2"/>
                </a:cxn>
                <a:cxn ang="10800000">
                  <a:pos x="wd2" y="hd2"/>
                </a:cxn>
                <a:cxn ang="16200000">
                  <a:pos x="wd2" y="hd2"/>
                </a:cxn>
              </a:cxnLst>
              <a:rect l="0" t="0" r="r" b="b"/>
              <a:pathLst>
                <a:path w="21600" h="21600" extrusionOk="0">
                  <a:moveTo>
                    <a:pt x="0" y="17119"/>
                  </a:moveTo>
                  <a:lnTo>
                    <a:pt x="3096" y="10585"/>
                  </a:lnTo>
                  <a:lnTo>
                    <a:pt x="6153" y="12265"/>
                  </a:lnTo>
                  <a:lnTo>
                    <a:pt x="9263" y="21600"/>
                  </a:lnTo>
                  <a:lnTo>
                    <a:pt x="12349" y="2558"/>
                  </a:lnTo>
                  <a:lnTo>
                    <a:pt x="15458" y="8158"/>
                  </a:lnTo>
                  <a:lnTo>
                    <a:pt x="18515" y="6515"/>
                  </a:lnTo>
                  <a:lnTo>
                    <a:pt x="21600" y="0"/>
                  </a:lnTo>
                </a:path>
              </a:pathLst>
            </a:custGeom>
            <a:no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11" name="Shape 3611"/>
            <p:cNvSpPr/>
            <p:nvPr/>
          </p:nvSpPr>
          <p:spPr>
            <a:xfrm>
              <a:off x="190500" y="711200"/>
              <a:ext cx="4060825" cy="1143000"/>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lnTo>
                    <a:pt x="3096" y="6600"/>
                  </a:lnTo>
                  <a:lnTo>
                    <a:pt x="6153" y="0"/>
                  </a:lnTo>
                  <a:lnTo>
                    <a:pt x="9263" y="21600"/>
                  </a:lnTo>
                  <a:lnTo>
                    <a:pt x="12349" y="11760"/>
                  </a:lnTo>
                  <a:lnTo>
                    <a:pt x="15458" y="8640"/>
                  </a:lnTo>
                  <a:lnTo>
                    <a:pt x="18515" y="15120"/>
                  </a:lnTo>
                  <a:lnTo>
                    <a:pt x="21600" y="9360"/>
                  </a:lnTo>
                </a:path>
              </a:pathLst>
            </a:custGeom>
            <a:no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12" name="Shape 3612"/>
            <p:cNvSpPr/>
            <p:nvPr/>
          </p:nvSpPr>
          <p:spPr>
            <a:xfrm>
              <a:off x="203200" y="431800"/>
              <a:ext cx="4060825" cy="931639"/>
            </a:xfrm>
            <a:custGeom>
              <a:avLst/>
              <a:gdLst/>
              <a:ahLst/>
              <a:cxnLst>
                <a:cxn ang="0">
                  <a:pos x="wd2" y="hd2"/>
                </a:cxn>
                <a:cxn ang="5400000">
                  <a:pos x="wd2" y="hd2"/>
                </a:cxn>
                <a:cxn ang="10800000">
                  <a:pos x="wd2" y="hd2"/>
                </a:cxn>
                <a:cxn ang="16200000">
                  <a:pos x="wd2" y="hd2"/>
                </a:cxn>
              </a:cxnLst>
              <a:rect l="0" t="0" r="r" b="b"/>
              <a:pathLst>
                <a:path w="21600" h="21600" extrusionOk="0">
                  <a:moveTo>
                    <a:pt x="0" y="14428"/>
                  </a:moveTo>
                  <a:lnTo>
                    <a:pt x="3096" y="7656"/>
                  </a:lnTo>
                  <a:lnTo>
                    <a:pt x="6153" y="21600"/>
                  </a:lnTo>
                  <a:lnTo>
                    <a:pt x="9263" y="19949"/>
                  </a:lnTo>
                  <a:lnTo>
                    <a:pt x="12349" y="12237"/>
                  </a:lnTo>
                  <a:lnTo>
                    <a:pt x="15458" y="14060"/>
                  </a:lnTo>
                  <a:lnTo>
                    <a:pt x="18515" y="0"/>
                  </a:lnTo>
                  <a:lnTo>
                    <a:pt x="21600" y="9790"/>
                  </a:lnTo>
                </a:path>
              </a:pathLst>
            </a:custGeom>
            <a:no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13" name="Shape 3613"/>
            <p:cNvSpPr/>
            <p:nvPr/>
          </p:nvSpPr>
          <p:spPr>
            <a:xfrm>
              <a:off x="0" y="63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14" name="Shape 3614"/>
            <p:cNvSpPr/>
            <p:nvPr/>
          </p:nvSpPr>
          <p:spPr>
            <a:xfrm>
              <a:off x="0" y="3365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15" name="Shape 3615"/>
            <p:cNvSpPr/>
            <p:nvPr/>
          </p:nvSpPr>
          <p:spPr>
            <a:xfrm>
              <a:off x="0" y="6540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16" name="Shape 3616"/>
            <p:cNvSpPr/>
            <p:nvPr/>
          </p:nvSpPr>
          <p:spPr>
            <a:xfrm>
              <a:off x="0" y="9842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17" name="Shape 3617"/>
            <p:cNvSpPr/>
            <p:nvPr/>
          </p:nvSpPr>
          <p:spPr>
            <a:xfrm>
              <a:off x="0" y="13144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18" name="Shape 3618"/>
            <p:cNvSpPr/>
            <p:nvPr/>
          </p:nvSpPr>
          <p:spPr>
            <a:xfrm>
              <a:off x="0" y="16446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19" name="Shape 3619"/>
            <p:cNvSpPr/>
            <p:nvPr/>
          </p:nvSpPr>
          <p:spPr>
            <a:xfrm>
              <a:off x="0" y="19621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0" name="Shape 3620"/>
            <p:cNvSpPr/>
            <p:nvPr/>
          </p:nvSpPr>
          <p:spPr>
            <a:xfrm>
              <a:off x="0" y="22923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1" name="Shape 3621"/>
            <p:cNvSpPr/>
            <p:nvPr/>
          </p:nvSpPr>
          <p:spPr>
            <a:xfrm flipV="1">
              <a:off x="2349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2" name="Shape 3622"/>
            <p:cNvSpPr/>
            <p:nvPr/>
          </p:nvSpPr>
          <p:spPr>
            <a:xfrm flipV="1">
              <a:off x="8064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3" name="Shape 3623"/>
            <p:cNvSpPr/>
            <p:nvPr/>
          </p:nvSpPr>
          <p:spPr>
            <a:xfrm flipV="1">
              <a:off x="13906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4" name="Shape 3624"/>
            <p:cNvSpPr/>
            <p:nvPr/>
          </p:nvSpPr>
          <p:spPr>
            <a:xfrm flipV="1">
              <a:off x="19621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5" name="Shape 3625"/>
            <p:cNvSpPr/>
            <p:nvPr/>
          </p:nvSpPr>
          <p:spPr>
            <a:xfrm flipV="1">
              <a:off x="25463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6" name="Shape 3626"/>
            <p:cNvSpPr/>
            <p:nvPr/>
          </p:nvSpPr>
          <p:spPr>
            <a:xfrm flipV="1">
              <a:off x="31178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7" name="Shape 3627"/>
            <p:cNvSpPr/>
            <p:nvPr/>
          </p:nvSpPr>
          <p:spPr>
            <a:xfrm flipV="1">
              <a:off x="37020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8" name="Shape 3628"/>
            <p:cNvSpPr/>
            <p:nvPr/>
          </p:nvSpPr>
          <p:spPr>
            <a:xfrm flipV="1">
              <a:off x="42735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629" name="Shape 3629"/>
            <p:cNvSpPr/>
            <p:nvPr/>
          </p:nvSpPr>
          <p:spPr>
            <a:xfrm>
              <a:off x="2489200" y="927100"/>
              <a:ext cx="88900" cy="8890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0" name="Shape 3630"/>
            <p:cNvSpPr/>
            <p:nvPr/>
          </p:nvSpPr>
          <p:spPr>
            <a:xfrm>
              <a:off x="3073400" y="990600"/>
              <a:ext cx="88900" cy="8890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1" name="Shape 3631"/>
            <p:cNvSpPr/>
            <p:nvPr/>
          </p:nvSpPr>
          <p:spPr>
            <a:xfrm>
              <a:off x="3644900" y="406400"/>
              <a:ext cx="88900" cy="8890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2" name="Shape 3632"/>
            <p:cNvSpPr/>
            <p:nvPr/>
          </p:nvSpPr>
          <p:spPr>
            <a:xfrm>
              <a:off x="1905000" y="1257300"/>
              <a:ext cx="88900" cy="8890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3" name="Shape 3633"/>
            <p:cNvSpPr/>
            <p:nvPr/>
          </p:nvSpPr>
          <p:spPr>
            <a:xfrm>
              <a:off x="1320800" y="1320800"/>
              <a:ext cx="88900" cy="8890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4" name="Shape 3634"/>
            <p:cNvSpPr/>
            <p:nvPr/>
          </p:nvSpPr>
          <p:spPr>
            <a:xfrm>
              <a:off x="749300" y="2247900"/>
              <a:ext cx="88900" cy="88900"/>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5" name="Shape 3635"/>
            <p:cNvSpPr/>
            <p:nvPr/>
          </p:nvSpPr>
          <p:spPr>
            <a:xfrm>
              <a:off x="1905000" y="2247900"/>
              <a:ext cx="88900" cy="88900"/>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6" name="Shape 3636"/>
            <p:cNvSpPr/>
            <p:nvPr/>
          </p:nvSpPr>
          <p:spPr>
            <a:xfrm>
              <a:off x="2489200" y="2247900"/>
              <a:ext cx="88900" cy="88900"/>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7" name="Shape 3637"/>
            <p:cNvSpPr/>
            <p:nvPr/>
          </p:nvSpPr>
          <p:spPr>
            <a:xfrm>
              <a:off x="3073400" y="2247900"/>
              <a:ext cx="88900" cy="88900"/>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8" name="Shape 3638"/>
            <p:cNvSpPr/>
            <p:nvPr/>
          </p:nvSpPr>
          <p:spPr>
            <a:xfrm>
              <a:off x="3644900" y="2247900"/>
              <a:ext cx="88900" cy="88900"/>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9" name="Shape 3639"/>
            <p:cNvSpPr/>
            <p:nvPr/>
          </p:nvSpPr>
          <p:spPr>
            <a:xfrm>
              <a:off x="1320800" y="2247900"/>
              <a:ext cx="88900" cy="88900"/>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0" name="Shape 3640"/>
            <p:cNvSpPr/>
            <p:nvPr/>
          </p:nvSpPr>
          <p:spPr>
            <a:xfrm>
              <a:off x="749300" y="723900"/>
              <a:ext cx="88900" cy="8890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1" name="Shape 3641"/>
            <p:cNvSpPr/>
            <p:nvPr/>
          </p:nvSpPr>
          <p:spPr>
            <a:xfrm>
              <a:off x="1905000" y="1511300"/>
              <a:ext cx="88900" cy="8890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2" name="Shape 3642"/>
            <p:cNvSpPr/>
            <p:nvPr/>
          </p:nvSpPr>
          <p:spPr>
            <a:xfrm>
              <a:off x="2489200" y="431800"/>
              <a:ext cx="88900" cy="8890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3" name="Shape 3643"/>
            <p:cNvSpPr/>
            <p:nvPr/>
          </p:nvSpPr>
          <p:spPr>
            <a:xfrm>
              <a:off x="3073400" y="749300"/>
              <a:ext cx="88900" cy="8890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4" name="Shape 3644"/>
            <p:cNvSpPr/>
            <p:nvPr/>
          </p:nvSpPr>
          <p:spPr>
            <a:xfrm>
              <a:off x="3644900" y="660400"/>
              <a:ext cx="88900" cy="8890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5" name="Shape 3645"/>
            <p:cNvSpPr/>
            <p:nvPr/>
          </p:nvSpPr>
          <p:spPr>
            <a:xfrm>
              <a:off x="1320800" y="990600"/>
              <a:ext cx="88900" cy="8890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6" name="Shape 3646"/>
            <p:cNvSpPr/>
            <p:nvPr/>
          </p:nvSpPr>
          <p:spPr>
            <a:xfrm>
              <a:off x="749300" y="889000"/>
              <a:ext cx="88900" cy="8890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660" name="Group 3660"/>
          <p:cNvGrpSpPr/>
          <p:nvPr/>
        </p:nvGrpSpPr>
        <p:grpSpPr>
          <a:xfrm>
            <a:off x="7124749" y="8914407"/>
            <a:ext cx="381001" cy="2966258"/>
            <a:chOff x="0" y="0"/>
            <a:chExt cx="380999" cy="2966256"/>
          </a:xfrm>
        </p:grpSpPr>
        <p:sp>
          <p:nvSpPr>
            <p:cNvPr id="3648" name="Shape 3648"/>
            <p:cNvSpPr/>
            <p:nvPr/>
          </p:nvSpPr>
          <p:spPr>
            <a:xfrm>
              <a:off x="0" y="2387600"/>
              <a:ext cx="190500" cy="5786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8775"/>
                  </a:lnTo>
                  <a:lnTo>
                    <a:pt x="0" y="0"/>
                  </a:lnTo>
                  <a:lnTo>
                    <a:pt x="21600" y="2825"/>
                  </a:lnTo>
                  <a:cubicBezTo>
                    <a:pt x="21600" y="2825"/>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9" name="Shape 3649"/>
            <p:cNvSpPr/>
            <p:nvPr/>
          </p:nvSpPr>
          <p:spPr>
            <a:xfrm>
              <a:off x="0" y="2311400"/>
              <a:ext cx="381000" cy="15138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DBDBDB"/>
                </a:gs>
                <a:gs pos="100000">
                  <a:srgbClr val="BABABA"/>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0" name="Shape 3650"/>
            <p:cNvSpPr/>
            <p:nvPr/>
          </p:nvSpPr>
          <p:spPr>
            <a:xfrm>
              <a:off x="190500" y="2387600"/>
              <a:ext cx="190500" cy="578657"/>
            </a:xfrm>
            <a:custGeom>
              <a:avLst/>
              <a:gdLst/>
              <a:ahLst/>
              <a:cxnLst>
                <a:cxn ang="0">
                  <a:pos x="wd2" y="hd2"/>
                </a:cxn>
                <a:cxn ang="5400000">
                  <a:pos x="wd2" y="hd2"/>
                </a:cxn>
                <a:cxn ang="10800000">
                  <a:pos x="wd2" y="hd2"/>
                </a:cxn>
                <a:cxn ang="16200000">
                  <a:pos x="wd2" y="hd2"/>
                </a:cxn>
              </a:cxnLst>
              <a:rect l="0" t="0" r="r" b="b"/>
              <a:pathLst>
                <a:path w="21600" h="21600" extrusionOk="0">
                  <a:moveTo>
                    <a:pt x="21600" y="18775"/>
                  </a:moveTo>
                  <a:lnTo>
                    <a:pt x="0" y="21600"/>
                  </a:lnTo>
                  <a:lnTo>
                    <a:pt x="0" y="2825"/>
                  </a:lnTo>
                  <a:lnTo>
                    <a:pt x="21600" y="0"/>
                  </a:lnTo>
                  <a:cubicBezTo>
                    <a:pt x="21600" y="0"/>
                    <a:pt x="21600" y="18775"/>
                    <a:pt x="21600" y="18775"/>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1" name="Shape 3651"/>
            <p:cNvSpPr/>
            <p:nvPr/>
          </p:nvSpPr>
          <p:spPr>
            <a:xfrm>
              <a:off x="0" y="1701800"/>
              <a:ext cx="190500" cy="7056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9283"/>
                  </a:lnTo>
                  <a:lnTo>
                    <a:pt x="0" y="0"/>
                  </a:lnTo>
                  <a:lnTo>
                    <a:pt x="21600" y="2317"/>
                  </a:lnTo>
                  <a:cubicBezTo>
                    <a:pt x="21600" y="2317"/>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2" name="Shape 3652"/>
            <p:cNvSpPr/>
            <p:nvPr/>
          </p:nvSpPr>
          <p:spPr>
            <a:xfrm>
              <a:off x="0" y="1625600"/>
              <a:ext cx="381000" cy="15138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C3C3C3"/>
                </a:gs>
                <a:gs pos="100000">
                  <a:srgbClr val="A8A8A8"/>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3" name="Shape 3653"/>
            <p:cNvSpPr/>
            <p:nvPr/>
          </p:nvSpPr>
          <p:spPr>
            <a:xfrm>
              <a:off x="190500" y="1701800"/>
              <a:ext cx="190500" cy="705657"/>
            </a:xfrm>
            <a:custGeom>
              <a:avLst/>
              <a:gdLst/>
              <a:ahLst/>
              <a:cxnLst>
                <a:cxn ang="0">
                  <a:pos x="wd2" y="hd2"/>
                </a:cxn>
                <a:cxn ang="5400000">
                  <a:pos x="wd2" y="hd2"/>
                </a:cxn>
                <a:cxn ang="10800000">
                  <a:pos x="wd2" y="hd2"/>
                </a:cxn>
                <a:cxn ang="16200000">
                  <a:pos x="wd2" y="hd2"/>
                </a:cxn>
              </a:cxnLst>
              <a:rect l="0" t="0" r="r" b="b"/>
              <a:pathLst>
                <a:path w="21600" h="21600" extrusionOk="0">
                  <a:moveTo>
                    <a:pt x="21600" y="19283"/>
                  </a:moveTo>
                  <a:lnTo>
                    <a:pt x="0" y="21600"/>
                  </a:lnTo>
                  <a:lnTo>
                    <a:pt x="0" y="2317"/>
                  </a:lnTo>
                  <a:lnTo>
                    <a:pt x="21600" y="0"/>
                  </a:lnTo>
                  <a:cubicBezTo>
                    <a:pt x="21600" y="0"/>
                    <a:pt x="21600" y="19283"/>
                    <a:pt x="21600" y="19283"/>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4" name="Shape 3654"/>
            <p:cNvSpPr/>
            <p:nvPr/>
          </p:nvSpPr>
          <p:spPr>
            <a:xfrm>
              <a:off x="0" y="1397000"/>
              <a:ext cx="190500" cy="3246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564"/>
                  </a:lnTo>
                  <a:lnTo>
                    <a:pt x="0" y="0"/>
                  </a:lnTo>
                  <a:lnTo>
                    <a:pt x="21600" y="5036"/>
                  </a:lnTo>
                  <a:cubicBezTo>
                    <a:pt x="21600" y="5036"/>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5" name="Shape 3655"/>
            <p:cNvSpPr/>
            <p:nvPr/>
          </p:nvSpPr>
          <p:spPr>
            <a:xfrm>
              <a:off x="0" y="1320800"/>
              <a:ext cx="381000" cy="15138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767676"/>
                </a:gs>
                <a:gs pos="100000">
                  <a:srgbClr val="585858"/>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6" name="Shape 3656"/>
            <p:cNvSpPr/>
            <p:nvPr/>
          </p:nvSpPr>
          <p:spPr>
            <a:xfrm>
              <a:off x="190500" y="1397000"/>
              <a:ext cx="190500" cy="324657"/>
            </a:xfrm>
            <a:custGeom>
              <a:avLst/>
              <a:gdLst/>
              <a:ahLst/>
              <a:cxnLst>
                <a:cxn ang="0">
                  <a:pos x="wd2" y="hd2"/>
                </a:cxn>
                <a:cxn ang="5400000">
                  <a:pos x="wd2" y="hd2"/>
                </a:cxn>
                <a:cxn ang="10800000">
                  <a:pos x="wd2" y="hd2"/>
                </a:cxn>
                <a:cxn ang="16200000">
                  <a:pos x="wd2" y="hd2"/>
                </a:cxn>
              </a:cxnLst>
              <a:rect l="0" t="0" r="r" b="b"/>
              <a:pathLst>
                <a:path w="21600" h="21600" extrusionOk="0">
                  <a:moveTo>
                    <a:pt x="21600" y="16564"/>
                  </a:moveTo>
                  <a:lnTo>
                    <a:pt x="0" y="21600"/>
                  </a:lnTo>
                  <a:lnTo>
                    <a:pt x="0" y="5036"/>
                  </a:lnTo>
                  <a:lnTo>
                    <a:pt x="21600" y="0"/>
                  </a:lnTo>
                  <a:cubicBezTo>
                    <a:pt x="21600" y="0"/>
                    <a:pt x="21600" y="16564"/>
                    <a:pt x="21600" y="16564"/>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7" name="Shape 3657"/>
            <p:cNvSpPr/>
            <p:nvPr/>
          </p:nvSpPr>
          <p:spPr>
            <a:xfrm>
              <a:off x="0" y="76200"/>
              <a:ext cx="190500" cy="13406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0380"/>
                  </a:lnTo>
                  <a:lnTo>
                    <a:pt x="0" y="0"/>
                  </a:lnTo>
                  <a:lnTo>
                    <a:pt x="21600" y="1220"/>
                  </a:lnTo>
                  <a:cubicBezTo>
                    <a:pt x="21600" y="122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8" name="Shape 3658"/>
            <p:cNvSpPr/>
            <p:nvPr/>
          </p:nvSpPr>
          <p:spPr>
            <a:xfrm>
              <a:off x="0" y="0"/>
              <a:ext cx="381000" cy="15138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A2A2A2"/>
                </a:gs>
                <a:gs pos="100000">
                  <a:srgbClr val="888888"/>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9" name="Shape 3659"/>
            <p:cNvSpPr/>
            <p:nvPr/>
          </p:nvSpPr>
          <p:spPr>
            <a:xfrm>
              <a:off x="190500" y="76200"/>
              <a:ext cx="190500" cy="1340657"/>
            </a:xfrm>
            <a:custGeom>
              <a:avLst/>
              <a:gdLst/>
              <a:ahLst/>
              <a:cxnLst>
                <a:cxn ang="0">
                  <a:pos x="wd2" y="hd2"/>
                </a:cxn>
                <a:cxn ang="5400000">
                  <a:pos x="wd2" y="hd2"/>
                </a:cxn>
                <a:cxn ang="10800000">
                  <a:pos x="wd2" y="hd2"/>
                </a:cxn>
                <a:cxn ang="16200000">
                  <a:pos x="wd2" y="hd2"/>
                </a:cxn>
              </a:cxnLst>
              <a:rect l="0" t="0" r="r" b="b"/>
              <a:pathLst>
                <a:path w="21600" h="21600" extrusionOk="0">
                  <a:moveTo>
                    <a:pt x="21600" y="20380"/>
                  </a:moveTo>
                  <a:lnTo>
                    <a:pt x="0" y="21600"/>
                  </a:lnTo>
                  <a:lnTo>
                    <a:pt x="0" y="1220"/>
                  </a:lnTo>
                  <a:lnTo>
                    <a:pt x="21600" y="0"/>
                  </a:lnTo>
                  <a:cubicBezTo>
                    <a:pt x="21600" y="0"/>
                    <a:pt x="21600" y="20380"/>
                    <a:pt x="21600" y="2038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673" name="Group 3673"/>
          <p:cNvGrpSpPr/>
          <p:nvPr/>
        </p:nvGrpSpPr>
        <p:grpSpPr>
          <a:xfrm>
            <a:off x="6604049" y="9485907"/>
            <a:ext cx="205582" cy="2395018"/>
            <a:chOff x="0" y="0"/>
            <a:chExt cx="205581" cy="2395016"/>
          </a:xfrm>
        </p:grpSpPr>
        <p:sp>
          <p:nvSpPr>
            <p:cNvPr id="3661" name="Shape 3661"/>
            <p:cNvSpPr/>
            <p:nvPr/>
          </p:nvSpPr>
          <p:spPr>
            <a:xfrm>
              <a:off x="0" y="1739900"/>
              <a:ext cx="101600" cy="655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0253"/>
                  </a:lnTo>
                  <a:lnTo>
                    <a:pt x="0" y="0"/>
                  </a:lnTo>
                  <a:lnTo>
                    <a:pt x="21600" y="1346"/>
                  </a:lnTo>
                  <a:cubicBezTo>
                    <a:pt x="21600" y="1346"/>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2" name="Shape 3662"/>
            <p:cNvSpPr/>
            <p:nvPr/>
          </p:nvSpPr>
          <p:spPr>
            <a:xfrm>
              <a:off x="0" y="1701800"/>
              <a:ext cx="205582" cy="816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0872" y="0"/>
                  </a:lnTo>
                  <a:lnTo>
                    <a:pt x="0" y="10801"/>
                  </a:lnTo>
                  <a:lnTo>
                    <a:pt x="10728" y="21600"/>
                  </a:lnTo>
                  <a:cubicBezTo>
                    <a:pt x="10728" y="21600"/>
                    <a:pt x="21600" y="10801"/>
                    <a:pt x="21600" y="10801"/>
                  </a:cubicBezTo>
                  <a:close/>
                </a:path>
              </a:pathLst>
            </a:custGeom>
            <a:gradFill flip="none" rotWithShape="1">
              <a:gsLst>
                <a:gs pos="0">
                  <a:srgbClr val="DBDBDB"/>
                </a:gs>
                <a:gs pos="100000">
                  <a:srgbClr val="BABABA"/>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3" name="Shape 3663"/>
            <p:cNvSpPr/>
            <p:nvPr/>
          </p:nvSpPr>
          <p:spPr>
            <a:xfrm>
              <a:off x="101600" y="1739900"/>
              <a:ext cx="101600" cy="655117"/>
            </a:xfrm>
            <a:custGeom>
              <a:avLst/>
              <a:gdLst/>
              <a:ahLst/>
              <a:cxnLst>
                <a:cxn ang="0">
                  <a:pos x="wd2" y="hd2"/>
                </a:cxn>
                <a:cxn ang="5400000">
                  <a:pos x="wd2" y="hd2"/>
                </a:cxn>
                <a:cxn ang="10800000">
                  <a:pos x="wd2" y="hd2"/>
                </a:cxn>
                <a:cxn ang="16200000">
                  <a:pos x="wd2" y="hd2"/>
                </a:cxn>
              </a:cxnLst>
              <a:rect l="0" t="0" r="r" b="b"/>
              <a:pathLst>
                <a:path w="21600" h="21600" extrusionOk="0">
                  <a:moveTo>
                    <a:pt x="21600" y="20253"/>
                  </a:moveTo>
                  <a:lnTo>
                    <a:pt x="0" y="21600"/>
                  </a:lnTo>
                  <a:lnTo>
                    <a:pt x="0" y="1346"/>
                  </a:lnTo>
                  <a:lnTo>
                    <a:pt x="21600" y="0"/>
                  </a:lnTo>
                  <a:cubicBezTo>
                    <a:pt x="21600" y="0"/>
                    <a:pt x="21600" y="20253"/>
                    <a:pt x="21600" y="20253"/>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4" name="Shape 3664"/>
            <p:cNvSpPr/>
            <p:nvPr/>
          </p:nvSpPr>
          <p:spPr>
            <a:xfrm>
              <a:off x="0" y="1562100"/>
              <a:ext cx="101600" cy="1902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963"/>
                  </a:lnTo>
                  <a:lnTo>
                    <a:pt x="0" y="0"/>
                  </a:lnTo>
                  <a:lnTo>
                    <a:pt x="21600" y="4637"/>
                  </a:lnTo>
                  <a:cubicBezTo>
                    <a:pt x="21600" y="4637"/>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5" name="Shape 3665"/>
            <p:cNvSpPr/>
            <p:nvPr/>
          </p:nvSpPr>
          <p:spPr>
            <a:xfrm>
              <a:off x="0" y="1524000"/>
              <a:ext cx="205582" cy="816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C3C3C3"/>
                </a:gs>
                <a:gs pos="100000">
                  <a:srgbClr val="A8A8A8"/>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6" name="Shape 3666"/>
            <p:cNvSpPr/>
            <p:nvPr/>
          </p:nvSpPr>
          <p:spPr>
            <a:xfrm>
              <a:off x="101600" y="1562100"/>
              <a:ext cx="101600" cy="190247"/>
            </a:xfrm>
            <a:custGeom>
              <a:avLst/>
              <a:gdLst/>
              <a:ahLst/>
              <a:cxnLst>
                <a:cxn ang="0">
                  <a:pos x="wd2" y="hd2"/>
                </a:cxn>
                <a:cxn ang="5400000">
                  <a:pos x="wd2" y="hd2"/>
                </a:cxn>
                <a:cxn ang="10800000">
                  <a:pos x="wd2" y="hd2"/>
                </a:cxn>
                <a:cxn ang="16200000">
                  <a:pos x="wd2" y="hd2"/>
                </a:cxn>
              </a:cxnLst>
              <a:rect l="0" t="0" r="r" b="b"/>
              <a:pathLst>
                <a:path w="21600" h="21600" extrusionOk="0">
                  <a:moveTo>
                    <a:pt x="21600" y="16963"/>
                  </a:moveTo>
                  <a:lnTo>
                    <a:pt x="0" y="21600"/>
                  </a:lnTo>
                  <a:lnTo>
                    <a:pt x="0" y="4637"/>
                  </a:lnTo>
                  <a:lnTo>
                    <a:pt x="21600" y="0"/>
                  </a:lnTo>
                  <a:cubicBezTo>
                    <a:pt x="21600" y="0"/>
                    <a:pt x="21600" y="16963"/>
                    <a:pt x="21600" y="16963"/>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7" name="Shape 3667"/>
            <p:cNvSpPr/>
            <p:nvPr/>
          </p:nvSpPr>
          <p:spPr>
            <a:xfrm>
              <a:off x="0" y="635000"/>
              <a:ext cx="101600" cy="9371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0659"/>
                  </a:lnTo>
                  <a:lnTo>
                    <a:pt x="0" y="0"/>
                  </a:lnTo>
                  <a:lnTo>
                    <a:pt x="21600" y="941"/>
                  </a:lnTo>
                  <a:cubicBezTo>
                    <a:pt x="21600" y="941"/>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8" name="Shape 3668"/>
            <p:cNvSpPr/>
            <p:nvPr/>
          </p:nvSpPr>
          <p:spPr>
            <a:xfrm>
              <a:off x="0" y="596900"/>
              <a:ext cx="205582" cy="816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767676"/>
                </a:gs>
                <a:gs pos="100000">
                  <a:srgbClr val="585858"/>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9" name="Shape 3669"/>
            <p:cNvSpPr/>
            <p:nvPr/>
          </p:nvSpPr>
          <p:spPr>
            <a:xfrm>
              <a:off x="101600" y="635000"/>
              <a:ext cx="101600" cy="937172"/>
            </a:xfrm>
            <a:custGeom>
              <a:avLst/>
              <a:gdLst/>
              <a:ahLst/>
              <a:cxnLst>
                <a:cxn ang="0">
                  <a:pos x="wd2" y="hd2"/>
                </a:cxn>
                <a:cxn ang="5400000">
                  <a:pos x="wd2" y="hd2"/>
                </a:cxn>
                <a:cxn ang="10800000">
                  <a:pos x="wd2" y="hd2"/>
                </a:cxn>
                <a:cxn ang="16200000">
                  <a:pos x="wd2" y="hd2"/>
                </a:cxn>
              </a:cxnLst>
              <a:rect l="0" t="0" r="r" b="b"/>
              <a:pathLst>
                <a:path w="21600" h="21600" extrusionOk="0">
                  <a:moveTo>
                    <a:pt x="21600" y="20659"/>
                  </a:moveTo>
                  <a:lnTo>
                    <a:pt x="0" y="21600"/>
                  </a:lnTo>
                  <a:lnTo>
                    <a:pt x="0" y="941"/>
                  </a:lnTo>
                  <a:lnTo>
                    <a:pt x="21600" y="0"/>
                  </a:lnTo>
                  <a:cubicBezTo>
                    <a:pt x="21600" y="0"/>
                    <a:pt x="21600" y="20659"/>
                    <a:pt x="21600" y="20659"/>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0" name="Shape 3670"/>
            <p:cNvSpPr/>
            <p:nvPr/>
          </p:nvSpPr>
          <p:spPr>
            <a:xfrm>
              <a:off x="0" y="38100"/>
              <a:ext cx="101600" cy="6090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0152"/>
                  </a:lnTo>
                  <a:lnTo>
                    <a:pt x="0" y="0"/>
                  </a:lnTo>
                  <a:lnTo>
                    <a:pt x="21600" y="1448"/>
                  </a:lnTo>
                  <a:cubicBezTo>
                    <a:pt x="21600" y="1448"/>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1" name="Shape 3671"/>
            <p:cNvSpPr/>
            <p:nvPr/>
          </p:nvSpPr>
          <p:spPr>
            <a:xfrm>
              <a:off x="0" y="0"/>
              <a:ext cx="205582" cy="816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72" y="0"/>
                  </a:lnTo>
                  <a:lnTo>
                    <a:pt x="0" y="10800"/>
                  </a:lnTo>
                  <a:lnTo>
                    <a:pt x="10728" y="21600"/>
                  </a:lnTo>
                  <a:cubicBezTo>
                    <a:pt x="10728" y="21600"/>
                    <a:pt x="21600" y="10800"/>
                    <a:pt x="21600" y="10800"/>
                  </a:cubicBezTo>
                  <a:close/>
                </a:path>
              </a:pathLst>
            </a:custGeom>
            <a:gradFill flip="none" rotWithShape="1">
              <a:gsLst>
                <a:gs pos="0">
                  <a:srgbClr val="A2A2A2"/>
                </a:gs>
                <a:gs pos="100000">
                  <a:srgbClr val="888888"/>
                </a:gs>
              </a:gsLst>
              <a:lin ang="0" scaled="0"/>
            </a:gra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2" name="Shape 3672"/>
            <p:cNvSpPr/>
            <p:nvPr/>
          </p:nvSpPr>
          <p:spPr>
            <a:xfrm>
              <a:off x="101600" y="38100"/>
              <a:ext cx="101600" cy="609067"/>
            </a:xfrm>
            <a:custGeom>
              <a:avLst/>
              <a:gdLst/>
              <a:ahLst/>
              <a:cxnLst>
                <a:cxn ang="0">
                  <a:pos x="wd2" y="hd2"/>
                </a:cxn>
                <a:cxn ang="5400000">
                  <a:pos x="wd2" y="hd2"/>
                </a:cxn>
                <a:cxn ang="10800000">
                  <a:pos x="wd2" y="hd2"/>
                </a:cxn>
                <a:cxn ang="16200000">
                  <a:pos x="wd2" y="hd2"/>
                </a:cxn>
              </a:cxnLst>
              <a:rect l="0" t="0" r="r" b="b"/>
              <a:pathLst>
                <a:path w="21600" h="21600" extrusionOk="0">
                  <a:moveTo>
                    <a:pt x="21600" y="20152"/>
                  </a:moveTo>
                  <a:lnTo>
                    <a:pt x="0" y="21600"/>
                  </a:lnTo>
                  <a:lnTo>
                    <a:pt x="0" y="1448"/>
                  </a:lnTo>
                  <a:lnTo>
                    <a:pt x="21600" y="0"/>
                  </a:lnTo>
                  <a:cubicBezTo>
                    <a:pt x="21600" y="0"/>
                    <a:pt x="21600" y="20152"/>
                    <a:pt x="21600" y="20152"/>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690" name="Group 3690"/>
          <p:cNvGrpSpPr/>
          <p:nvPr/>
        </p:nvGrpSpPr>
        <p:grpSpPr>
          <a:xfrm>
            <a:off x="20053300" y="8573065"/>
            <a:ext cx="1003300" cy="1511301"/>
            <a:chOff x="0" y="0"/>
            <a:chExt cx="1003300" cy="1511300"/>
          </a:xfrm>
        </p:grpSpPr>
        <p:sp>
          <p:nvSpPr>
            <p:cNvPr id="3674" name="Shape 3674"/>
            <p:cNvSpPr/>
            <p:nvPr/>
          </p:nvSpPr>
          <p:spPr>
            <a:xfrm>
              <a:off x="0" y="0"/>
              <a:ext cx="1003300" cy="444500"/>
            </a:xfrm>
            <a:custGeom>
              <a:avLst/>
              <a:gdLst/>
              <a:ahLst/>
              <a:cxnLst>
                <a:cxn ang="0">
                  <a:pos x="wd2" y="hd2"/>
                </a:cxn>
                <a:cxn ang="5400000">
                  <a:pos x="wd2" y="hd2"/>
                </a:cxn>
                <a:cxn ang="10800000">
                  <a:pos x="wd2" y="hd2"/>
                </a:cxn>
                <a:cxn ang="16200000">
                  <a:pos x="wd2" y="hd2"/>
                </a:cxn>
              </a:cxnLst>
              <a:rect l="0" t="0" r="r" b="b"/>
              <a:pathLst>
                <a:path w="21600" h="21600" extrusionOk="0">
                  <a:moveTo>
                    <a:pt x="21053" y="5554"/>
                  </a:moveTo>
                  <a:lnTo>
                    <a:pt x="20233" y="5554"/>
                  </a:lnTo>
                  <a:lnTo>
                    <a:pt x="20233" y="1234"/>
                  </a:lnTo>
                  <a:cubicBezTo>
                    <a:pt x="20233" y="553"/>
                    <a:pt x="19988" y="0"/>
                    <a:pt x="19686" y="0"/>
                  </a:cubicBezTo>
                  <a:lnTo>
                    <a:pt x="547" y="0"/>
                  </a:lnTo>
                  <a:cubicBezTo>
                    <a:pt x="245" y="0"/>
                    <a:pt x="0" y="553"/>
                    <a:pt x="0" y="1234"/>
                  </a:cubicBezTo>
                  <a:lnTo>
                    <a:pt x="0" y="20366"/>
                  </a:lnTo>
                  <a:cubicBezTo>
                    <a:pt x="0" y="21047"/>
                    <a:pt x="245" y="21600"/>
                    <a:pt x="547" y="21600"/>
                  </a:cubicBezTo>
                  <a:lnTo>
                    <a:pt x="19686" y="21600"/>
                  </a:lnTo>
                  <a:cubicBezTo>
                    <a:pt x="19988" y="21600"/>
                    <a:pt x="20233" y="21047"/>
                    <a:pt x="20233" y="20366"/>
                  </a:cubicBezTo>
                  <a:lnTo>
                    <a:pt x="20233" y="16046"/>
                  </a:lnTo>
                  <a:lnTo>
                    <a:pt x="21053" y="16046"/>
                  </a:lnTo>
                  <a:cubicBezTo>
                    <a:pt x="21355" y="16046"/>
                    <a:pt x="21600" y="15493"/>
                    <a:pt x="21600" y="14811"/>
                  </a:cubicBezTo>
                  <a:lnTo>
                    <a:pt x="21600" y="6789"/>
                  </a:lnTo>
                  <a:cubicBezTo>
                    <a:pt x="21600" y="6107"/>
                    <a:pt x="21355" y="5554"/>
                    <a:pt x="21053" y="5554"/>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5" name="Shape 3675"/>
            <p:cNvSpPr/>
            <p:nvPr/>
          </p:nvSpPr>
          <p:spPr>
            <a:xfrm>
              <a:off x="63500" y="635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6" name="Shape 3676"/>
            <p:cNvSpPr/>
            <p:nvPr/>
          </p:nvSpPr>
          <p:spPr>
            <a:xfrm>
              <a:off x="177800" y="635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7" name="Shape 3677"/>
            <p:cNvSpPr/>
            <p:nvPr/>
          </p:nvSpPr>
          <p:spPr>
            <a:xfrm>
              <a:off x="292100" y="635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8" name="Shape 3678"/>
            <p:cNvSpPr/>
            <p:nvPr/>
          </p:nvSpPr>
          <p:spPr>
            <a:xfrm>
              <a:off x="406400" y="635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9" name="Shape 3679"/>
            <p:cNvSpPr/>
            <p:nvPr/>
          </p:nvSpPr>
          <p:spPr>
            <a:xfrm>
              <a:off x="520700" y="635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0" name="Shape 3680"/>
            <p:cNvSpPr/>
            <p:nvPr/>
          </p:nvSpPr>
          <p:spPr>
            <a:xfrm>
              <a:off x="635000" y="635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1" name="Shape 3681"/>
            <p:cNvSpPr/>
            <p:nvPr/>
          </p:nvSpPr>
          <p:spPr>
            <a:xfrm>
              <a:off x="0" y="533400"/>
              <a:ext cx="1003300" cy="444500"/>
            </a:xfrm>
            <a:custGeom>
              <a:avLst/>
              <a:gdLst/>
              <a:ahLst/>
              <a:cxnLst>
                <a:cxn ang="0">
                  <a:pos x="wd2" y="hd2"/>
                </a:cxn>
                <a:cxn ang="5400000">
                  <a:pos x="wd2" y="hd2"/>
                </a:cxn>
                <a:cxn ang="10800000">
                  <a:pos x="wd2" y="hd2"/>
                </a:cxn>
                <a:cxn ang="16200000">
                  <a:pos x="wd2" y="hd2"/>
                </a:cxn>
              </a:cxnLst>
              <a:rect l="0" t="0" r="r" b="b"/>
              <a:pathLst>
                <a:path w="21600" h="21600" extrusionOk="0">
                  <a:moveTo>
                    <a:pt x="21053" y="5554"/>
                  </a:moveTo>
                  <a:lnTo>
                    <a:pt x="20233" y="5554"/>
                  </a:lnTo>
                  <a:lnTo>
                    <a:pt x="20233" y="1234"/>
                  </a:lnTo>
                  <a:cubicBezTo>
                    <a:pt x="20233" y="553"/>
                    <a:pt x="19988" y="0"/>
                    <a:pt x="19686" y="0"/>
                  </a:cubicBezTo>
                  <a:lnTo>
                    <a:pt x="547" y="0"/>
                  </a:lnTo>
                  <a:cubicBezTo>
                    <a:pt x="245" y="0"/>
                    <a:pt x="0" y="553"/>
                    <a:pt x="0" y="1234"/>
                  </a:cubicBezTo>
                  <a:lnTo>
                    <a:pt x="0" y="20366"/>
                  </a:lnTo>
                  <a:cubicBezTo>
                    <a:pt x="0" y="21047"/>
                    <a:pt x="245" y="21600"/>
                    <a:pt x="547" y="21600"/>
                  </a:cubicBezTo>
                  <a:lnTo>
                    <a:pt x="19686" y="21600"/>
                  </a:lnTo>
                  <a:cubicBezTo>
                    <a:pt x="19988" y="21600"/>
                    <a:pt x="20233" y="21047"/>
                    <a:pt x="20233" y="20366"/>
                  </a:cubicBezTo>
                  <a:lnTo>
                    <a:pt x="20233" y="16046"/>
                  </a:lnTo>
                  <a:lnTo>
                    <a:pt x="21053" y="16046"/>
                  </a:lnTo>
                  <a:cubicBezTo>
                    <a:pt x="21355" y="16046"/>
                    <a:pt x="21600" y="15493"/>
                    <a:pt x="21600" y="14811"/>
                  </a:cubicBezTo>
                  <a:lnTo>
                    <a:pt x="21600" y="6789"/>
                  </a:lnTo>
                  <a:cubicBezTo>
                    <a:pt x="21600" y="6107"/>
                    <a:pt x="21355" y="5554"/>
                    <a:pt x="21053" y="5554"/>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2" name="Shape 3682"/>
            <p:cNvSpPr/>
            <p:nvPr/>
          </p:nvSpPr>
          <p:spPr>
            <a:xfrm>
              <a:off x="63500" y="5969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3" name="Shape 3683"/>
            <p:cNvSpPr/>
            <p:nvPr/>
          </p:nvSpPr>
          <p:spPr>
            <a:xfrm>
              <a:off x="177800" y="5969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4" name="Shape 3684"/>
            <p:cNvSpPr/>
            <p:nvPr/>
          </p:nvSpPr>
          <p:spPr>
            <a:xfrm>
              <a:off x="292100" y="5969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5" name="Shape 3685"/>
            <p:cNvSpPr/>
            <p:nvPr/>
          </p:nvSpPr>
          <p:spPr>
            <a:xfrm>
              <a:off x="406400" y="5969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6" name="Shape 3686"/>
            <p:cNvSpPr/>
            <p:nvPr/>
          </p:nvSpPr>
          <p:spPr>
            <a:xfrm>
              <a:off x="520700" y="5969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7" name="Shape 3687"/>
            <p:cNvSpPr/>
            <p:nvPr/>
          </p:nvSpPr>
          <p:spPr>
            <a:xfrm>
              <a:off x="0" y="1066800"/>
              <a:ext cx="1003300" cy="444500"/>
            </a:xfrm>
            <a:custGeom>
              <a:avLst/>
              <a:gdLst/>
              <a:ahLst/>
              <a:cxnLst>
                <a:cxn ang="0">
                  <a:pos x="wd2" y="hd2"/>
                </a:cxn>
                <a:cxn ang="5400000">
                  <a:pos x="wd2" y="hd2"/>
                </a:cxn>
                <a:cxn ang="10800000">
                  <a:pos x="wd2" y="hd2"/>
                </a:cxn>
                <a:cxn ang="16200000">
                  <a:pos x="wd2" y="hd2"/>
                </a:cxn>
              </a:cxnLst>
              <a:rect l="0" t="0" r="r" b="b"/>
              <a:pathLst>
                <a:path w="21600" h="21600" extrusionOk="0">
                  <a:moveTo>
                    <a:pt x="21053" y="5554"/>
                  </a:moveTo>
                  <a:lnTo>
                    <a:pt x="20233" y="5554"/>
                  </a:lnTo>
                  <a:lnTo>
                    <a:pt x="20233" y="1234"/>
                  </a:lnTo>
                  <a:cubicBezTo>
                    <a:pt x="20233" y="553"/>
                    <a:pt x="19988" y="0"/>
                    <a:pt x="19686" y="0"/>
                  </a:cubicBezTo>
                  <a:lnTo>
                    <a:pt x="547" y="0"/>
                  </a:lnTo>
                  <a:cubicBezTo>
                    <a:pt x="245" y="0"/>
                    <a:pt x="0" y="553"/>
                    <a:pt x="0" y="1234"/>
                  </a:cubicBezTo>
                  <a:lnTo>
                    <a:pt x="0" y="20366"/>
                  </a:lnTo>
                  <a:cubicBezTo>
                    <a:pt x="0" y="21047"/>
                    <a:pt x="245" y="21600"/>
                    <a:pt x="547" y="21600"/>
                  </a:cubicBezTo>
                  <a:lnTo>
                    <a:pt x="19686" y="21600"/>
                  </a:lnTo>
                  <a:cubicBezTo>
                    <a:pt x="19988" y="21600"/>
                    <a:pt x="20233" y="21047"/>
                    <a:pt x="20233" y="20366"/>
                  </a:cubicBezTo>
                  <a:lnTo>
                    <a:pt x="20233" y="16046"/>
                  </a:lnTo>
                  <a:lnTo>
                    <a:pt x="21053" y="16046"/>
                  </a:lnTo>
                  <a:cubicBezTo>
                    <a:pt x="21355" y="16046"/>
                    <a:pt x="21600" y="15493"/>
                    <a:pt x="21600" y="14811"/>
                  </a:cubicBezTo>
                  <a:lnTo>
                    <a:pt x="21600" y="6789"/>
                  </a:lnTo>
                  <a:cubicBezTo>
                    <a:pt x="21600" y="6107"/>
                    <a:pt x="21355" y="5554"/>
                    <a:pt x="21053" y="5554"/>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8" name="Shape 3688"/>
            <p:cNvSpPr/>
            <p:nvPr/>
          </p:nvSpPr>
          <p:spPr>
            <a:xfrm>
              <a:off x="63500" y="11303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9" name="Shape 3689"/>
            <p:cNvSpPr/>
            <p:nvPr/>
          </p:nvSpPr>
          <p:spPr>
            <a:xfrm>
              <a:off x="177800" y="1130300"/>
              <a:ext cx="88900" cy="3175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703" name="Group 3703"/>
          <p:cNvGrpSpPr/>
          <p:nvPr/>
        </p:nvGrpSpPr>
        <p:grpSpPr>
          <a:xfrm>
            <a:off x="16152152" y="8573065"/>
            <a:ext cx="2768601" cy="1574801"/>
            <a:chOff x="0" y="0"/>
            <a:chExt cx="2768600" cy="1574800"/>
          </a:xfrm>
        </p:grpSpPr>
        <p:sp>
          <p:nvSpPr>
            <p:cNvPr id="3691" name="Shape 3691"/>
            <p:cNvSpPr/>
            <p:nvPr/>
          </p:nvSpPr>
          <p:spPr>
            <a:xfrm>
              <a:off x="482600" y="0"/>
              <a:ext cx="1574800" cy="1574800"/>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2" name="Shape 3692"/>
            <p:cNvSpPr/>
            <p:nvPr/>
          </p:nvSpPr>
          <p:spPr>
            <a:xfrm>
              <a:off x="711200" y="215900"/>
              <a:ext cx="1134517" cy="1134517"/>
            </a:xfrm>
            <a:prstGeom prst="ellipse">
              <a:avLst/>
            </a:pr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3" name="Shape 3693"/>
            <p:cNvSpPr/>
            <p:nvPr/>
          </p:nvSpPr>
          <p:spPr>
            <a:xfrm>
              <a:off x="863600" y="368300"/>
              <a:ext cx="817339" cy="817339"/>
            </a:xfrm>
            <a:prstGeom prst="ellipse">
              <a:avLst/>
            </a:pr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4" name="Shape 3694"/>
            <p:cNvSpPr/>
            <p:nvPr/>
          </p:nvSpPr>
          <p:spPr>
            <a:xfrm>
              <a:off x="914400" y="419100"/>
              <a:ext cx="728316" cy="728316"/>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5" name="Shape 3695"/>
            <p:cNvSpPr/>
            <p:nvPr/>
          </p:nvSpPr>
          <p:spPr>
            <a:xfrm>
              <a:off x="1130300" y="635000"/>
              <a:ext cx="286297" cy="286297"/>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6" name="Shape 3696"/>
            <p:cNvSpPr/>
            <p:nvPr/>
          </p:nvSpPr>
          <p:spPr>
            <a:xfrm>
              <a:off x="1219200" y="723900"/>
              <a:ext cx="118517" cy="118517"/>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7" name="Shape 3697"/>
            <p:cNvSpPr/>
            <p:nvPr/>
          </p:nvSpPr>
          <p:spPr>
            <a:xfrm>
              <a:off x="1689100" y="1333500"/>
              <a:ext cx="1073150" cy="241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57" y="21600"/>
                  </a:lnTo>
                  <a:lnTo>
                    <a:pt x="21600" y="2160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8" name="Shape 3698"/>
            <p:cNvSpPr/>
            <p:nvPr/>
          </p:nvSpPr>
          <p:spPr>
            <a:xfrm>
              <a:off x="1663700" y="1117600"/>
              <a:ext cx="1102519" cy="3381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702" y="21600"/>
                  </a:lnTo>
                  <a:lnTo>
                    <a:pt x="21600" y="2160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99" name="Shape 3699"/>
            <p:cNvSpPr/>
            <p:nvPr/>
          </p:nvSpPr>
          <p:spPr>
            <a:xfrm>
              <a:off x="1536700" y="177800"/>
              <a:ext cx="1225805" cy="3217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739" y="0"/>
                  </a:lnTo>
                  <a:lnTo>
                    <a:pt x="21600" y="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00" name="Shape 3700"/>
            <p:cNvSpPr/>
            <p:nvPr/>
          </p:nvSpPr>
          <p:spPr>
            <a:xfrm>
              <a:off x="1498600" y="520700"/>
              <a:ext cx="1270000" cy="1666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955" y="0"/>
                  </a:lnTo>
                  <a:lnTo>
                    <a:pt x="21600" y="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01" name="Shape 3701"/>
            <p:cNvSpPr/>
            <p:nvPr/>
          </p:nvSpPr>
          <p:spPr>
            <a:xfrm>
              <a:off x="0" y="787400"/>
              <a:ext cx="1270000" cy="2053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982" y="21600"/>
                  </a:lnTo>
                  <a:lnTo>
                    <a:pt x="0" y="21600"/>
                  </a:lnTo>
                </a:path>
              </a:pathLst>
            </a:custGeom>
            <a:noFill/>
            <a:ln w="127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02" name="Shape 3702"/>
            <p:cNvSpPr/>
            <p:nvPr/>
          </p:nvSpPr>
          <p:spPr>
            <a:xfrm>
              <a:off x="0" y="457200"/>
              <a:ext cx="1192609" cy="2524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921" y="0"/>
                  </a:lnTo>
                  <a:lnTo>
                    <a:pt x="0" y="0"/>
                  </a:lnTo>
                </a:path>
              </a:pathLst>
            </a:custGeom>
            <a:noFill/>
            <a:ln w="127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5" name="Group 3715"/>
          <p:cNvGrpSpPr/>
          <p:nvPr/>
        </p:nvGrpSpPr>
        <p:grpSpPr>
          <a:xfrm>
            <a:off x="1758999" y="2364060"/>
            <a:ext cx="4313301" cy="1644285"/>
            <a:chOff x="0" y="0"/>
            <a:chExt cx="4313299" cy="1644283"/>
          </a:xfrm>
        </p:grpSpPr>
        <p:sp>
          <p:nvSpPr>
            <p:cNvPr id="3705" name="Shape 3705"/>
            <p:cNvSpPr/>
            <p:nvPr/>
          </p:nvSpPr>
          <p:spPr>
            <a:xfrm flipH="1" flipV="1">
              <a:off x="6176" y="0"/>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06" name="Shape 3706"/>
            <p:cNvSpPr/>
            <p:nvPr/>
          </p:nvSpPr>
          <p:spPr>
            <a:xfrm flipH="1" flipV="1">
              <a:off x="6176" y="275766"/>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07" name="Shape 3707"/>
            <p:cNvSpPr/>
            <p:nvPr/>
          </p:nvSpPr>
          <p:spPr>
            <a:xfrm flipH="1" flipV="1">
              <a:off x="6176" y="551532"/>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08" name="Shape 3708"/>
            <p:cNvSpPr/>
            <p:nvPr/>
          </p:nvSpPr>
          <p:spPr>
            <a:xfrm flipH="1" flipV="1">
              <a:off x="6176" y="827298"/>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09" name="Shape 3709"/>
            <p:cNvSpPr/>
            <p:nvPr/>
          </p:nvSpPr>
          <p:spPr>
            <a:xfrm flipH="1" flipV="1">
              <a:off x="6176" y="1103064"/>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10" name="Shape 3710"/>
            <p:cNvSpPr/>
            <p:nvPr/>
          </p:nvSpPr>
          <p:spPr>
            <a:xfrm>
              <a:off x="0" y="923"/>
              <a:ext cx="1863620" cy="16397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9767" y="0"/>
                  </a:lnTo>
                  <a:cubicBezTo>
                    <a:pt x="9767"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711" name="Shape 3711"/>
            <p:cNvSpPr/>
            <p:nvPr/>
          </p:nvSpPr>
          <p:spPr>
            <a:xfrm>
              <a:off x="698500" y="280323"/>
              <a:ext cx="1586509" cy="1363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235" y="0"/>
                  </a:lnTo>
                  <a:cubicBezTo>
                    <a:pt x="10235"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712" name="Shape 3712"/>
            <p:cNvSpPr/>
            <p:nvPr/>
          </p:nvSpPr>
          <p:spPr>
            <a:xfrm>
              <a:off x="1397000" y="115223"/>
              <a:ext cx="1518481" cy="15184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ubicBezTo>
                    <a:pt x="108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713" name="Shape 3713"/>
            <p:cNvSpPr/>
            <p:nvPr/>
          </p:nvSpPr>
          <p:spPr>
            <a:xfrm>
              <a:off x="2120900" y="280323"/>
              <a:ext cx="1494315" cy="1363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1523" y="0"/>
                  </a:lnTo>
                  <a:cubicBezTo>
                    <a:pt x="11523"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714" name="Shape 3714"/>
            <p:cNvSpPr/>
            <p:nvPr/>
          </p:nvSpPr>
          <p:spPr>
            <a:xfrm>
              <a:off x="2794000" y="280323"/>
              <a:ext cx="1518475" cy="1363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329" y="0"/>
                  </a:lnTo>
                  <a:cubicBezTo>
                    <a:pt x="10329"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3725" name="Group 3725"/>
          <p:cNvGrpSpPr/>
          <p:nvPr/>
        </p:nvGrpSpPr>
        <p:grpSpPr>
          <a:xfrm>
            <a:off x="1758999" y="5432388"/>
            <a:ext cx="1073728" cy="1364717"/>
            <a:chOff x="0" y="0"/>
            <a:chExt cx="1073726" cy="1364716"/>
          </a:xfrm>
        </p:grpSpPr>
        <p:sp>
          <p:nvSpPr>
            <p:cNvPr id="3716" name="Shape 3716"/>
            <p:cNvSpPr/>
            <p:nvPr/>
          </p:nvSpPr>
          <p:spPr>
            <a:xfrm>
              <a:off x="58104" y="229251"/>
              <a:ext cx="127020" cy="138516"/>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17" name="Shape 3717"/>
            <p:cNvSpPr/>
            <p:nvPr/>
          </p:nvSpPr>
          <p:spPr>
            <a:xfrm flipH="1">
              <a:off x="770935" y="73415"/>
              <a:ext cx="86018" cy="165095"/>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18" name="Shape 3718"/>
            <p:cNvSpPr/>
            <p:nvPr/>
          </p:nvSpPr>
          <p:spPr>
            <a:xfrm flipH="1" flipV="1">
              <a:off x="906580" y="1198872"/>
              <a:ext cx="106766" cy="109663"/>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19" name="Shape 3719"/>
            <p:cNvSpPr/>
            <p:nvPr/>
          </p:nvSpPr>
          <p:spPr>
            <a:xfrm>
              <a:off x="1003300" y="1295400"/>
              <a:ext cx="69317" cy="69317"/>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0" name="Shape 3720"/>
            <p:cNvSpPr/>
            <p:nvPr/>
          </p:nvSpPr>
          <p:spPr>
            <a:xfrm>
              <a:off x="838200" y="0"/>
              <a:ext cx="69323" cy="69317"/>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1" name="Shape 3721"/>
            <p:cNvSpPr/>
            <p:nvPr/>
          </p:nvSpPr>
          <p:spPr>
            <a:xfrm>
              <a:off x="0" y="1651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2" name="Shape 3722"/>
            <p:cNvSpPr/>
            <p:nvPr/>
          </p:nvSpPr>
          <p:spPr>
            <a:xfrm>
              <a:off x="63500" y="241300"/>
              <a:ext cx="511672" cy="4883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ubicBezTo>
                    <a:pt x="9996" y="0"/>
                    <a:pt x="528" y="9578"/>
                    <a:pt x="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723" name="Shape 3723"/>
            <p:cNvSpPr/>
            <p:nvPr/>
          </p:nvSpPr>
          <p:spPr>
            <a:xfrm>
              <a:off x="63500" y="317500"/>
              <a:ext cx="1010227" cy="939726"/>
            </a:xfrm>
            <a:custGeom>
              <a:avLst/>
              <a:gdLst/>
              <a:ahLst/>
              <a:cxnLst>
                <a:cxn ang="0">
                  <a:pos x="wd2" y="hd2"/>
                </a:cxn>
                <a:cxn ang="5400000">
                  <a:pos x="wd2" y="hd2"/>
                </a:cxn>
                <a:cxn ang="10800000">
                  <a:pos x="wd2" y="hd2"/>
                </a:cxn>
                <a:cxn ang="16200000">
                  <a:pos x="wd2" y="hd2"/>
                </a:cxn>
              </a:cxnLst>
              <a:rect l="0" t="0" r="r" b="b"/>
              <a:pathLst>
                <a:path w="21600" h="21600" extrusionOk="0">
                  <a:moveTo>
                    <a:pt x="16751" y="0"/>
                  </a:moveTo>
                  <a:cubicBezTo>
                    <a:pt x="17320" y="411"/>
                    <a:pt x="17851" y="878"/>
                    <a:pt x="18337" y="1395"/>
                  </a:cubicBezTo>
                  <a:lnTo>
                    <a:pt x="10800" y="9275"/>
                  </a:lnTo>
                  <a:lnTo>
                    <a:pt x="13" y="9275"/>
                  </a:lnTo>
                  <a:lnTo>
                    <a:pt x="0" y="9825"/>
                  </a:lnTo>
                  <a:cubicBezTo>
                    <a:pt x="0" y="16328"/>
                    <a:pt x="4835" y="21600"/>
                    <a:pt x="10800" y="21600"/>
                  </a:cubicBezTo>
                  <a:cubicBezTo>
                    <a:pt x="16765" y="21600"/>
                    <a:pt x="21600" y="16328"/>
                    <a:pt x="21600" y="9825"/>
                  </a:cubicBezTo>
                  <a:cubicBezTo>
                    <a:pt x="21600" y="5720"/>
                    <a:pt x="19672" y="2108"/>
                    <a:pt x="16751" y="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724" name="Shape 3724"/>
            <p:cNvSpPr/>
            <p:nvPr/>
          </p:nvSpPr>
          <p:spPr>
            <a:xfrm>
              <a:off x="571500" y="241300"/>
              <a:ext cx="357511" cy="4883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6437"/>
                  </a:lnTo>
                  <a:cubicBezTo>
                    <a:pt x="16022" y="2456"/>
                    <a:pt x="8405" y="0"/>
                    <a:pt x="0" y="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grpSp>
      <p:sp>
        <p:nvSpPr>
          <p:cNvPr id="3726" name="Shape 3726"/>
          <p:cNvSpPr/>
          <p:nvPr/>
        </p:nvSpPr>
        <p:spPr>
          <a:xfrm>
            <a:off x="3956099" y="4014651"/>
            <a:ext cx="76" cy="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600" y="16200"/>
                  <a:pt x="7200" y="8100"/>
                  <a:pt x="0" y="0"/>
                </a:cubicBezTo>
                <a:lnTo>
                  <a:pt x="1800" y="2700"/>
                </a:lnTo>
                <a:cubicBezTo>
                  <a:pt x="7200" y="10800"/>
                  <a:pt x="14400" y="16200"/>
                  <a:pt x="21600" y="21600"/>
                </a:cubicBezTo>
                <a:close/>
              </a:path>
            </a:pathLst>
          </a:custGeom>
          <a:solidFill>
            <a:srgbClr val="F15B45"/>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3743" name="Group 3743"/>
          <p:cNvGrpSpPr/>
          <p:nvPr/>
        </p:nvGrpSpPr>
        <p:grpSpPr>
          <a:xfrm>
            <a:off x="3155999" y="5508588"/>
            <a:ext cx="1313924" cy="1415517"/>
            <a:chOff x="0" y="0"/>
            <a:chExt cx="1313922" cy="1415516"/>
          </a:xfrm>
        </p:grpSpPr>
        <p:sp>
          <p:nvSpPr>
            <p:cNvPr id="3727" name="Shape 3727"/>
            <p:cNvSpPr/>
            <p:nvPr/>
          </p:nvSpPr>
          <p:spPr>
            <a:xfrm>
              <a:off x="711200" y="1346200"/>
              <a:ext cx="69323" cy="69317"/>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8" name="Shape 3728"/>
            <p:cNvSpPr/>
            <p:nvPr/>
          </p:nvSpPr>
          <p:spPr>
            <a:xfrm>
              <a:off x="1244600" y="6096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9" name="Shape 3729"/>
            <p:cNvSpPr/>
            <p:nvPr/>
          </p:nvSpPr>
          <p:spPr>
            <a:xfrm>
              <a:off x="101600" y="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0" name="Shape 3730"/>
            <p:cNvSpPr/>
            <p:nvPr/>
          </p:nvSpPr>
          <p:spPr>
            <a:xfrm>
              <a:off x="159810" y="54291"/>
              <a:ext cx="99164" cy="139143"/>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31" name="Shape 3731"/>
            <p:cNvSpPr/>
            <p:nvPr/>
          </p:nvSpPr>
          <p:spPr>
            <a:xfrm flipH="1" flipV="1">
              <a:off x="1071407" y="650651"/>
              <a:ext cx="178917" cy="128"/>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32" name="Shape 3732"/>
            <p:cNvSpPr/>
            <p:nvPr/>
          </p:nvSpPr>
          <p:spPr>
            <a:xfrm flipH="1" flipV="1">
              <a:off x="650081" y="1232334"/>
              <a:ext cx="77918" cy="112533"/>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733" name="Shape 3733"/>
            <p:cNvSpPr/>
            <p:nvPr/>
          </p:nvSpPr>
          <p:spPr>
            <a:xfrm>
              <a:off x="800100" y="241300"/>
              <a:ext cx="8136" cy="5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26" y="6988"/>
                    <a:pt x="14373" y="14424"/>
                    <a:pt x="21567" y="21600"/>
                  </a:cubicBezTo>
                  <a:lnTo>
                    <a:pt x="21600" y="21600"/>
                  </a:lnTo>
                  <a:cubicBezTo>
                    <a:pt x="14389" y="14424"/>
                    <a:pt x="7326" y="6988"/>
                    <a:pt x="0" y="0"/>
                  </a:cubicBezTo>
                  <a:close/>
                </a:path>
              </a:pathLst>
            </a:custGeom>
            <a:solidFill>
              <a:srgbClr val="F15B4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4" name="Shape 3734"/>
            <p:cNvSpPr/>
            <p:nvPr/>
          </p:nvSpPr>
          <p:spPr>
            <a:xfrm>
              <a:off x="508000" y="266700"/>
              <a:ext cx="512279" cy="825432"/>
            </a:xfrm>
            <a:custGeom>
              <a:avLst/>
              <a:gdLst/>
              <a:ahLst/>
              <a:cxnLst>
                <a:cxn ang="0">
                  <a:pos x="wd2" y="hd2"/>
                </a:cxn>
                <a:cxn ang="5400000">
                  <a:pos x="wd2" y="hd2"/>
                </a:cxn>
                <a:cxn ang="10800000">
                  <a:pos x="wd2" y="hd2"/>
                </a:cxn>
                <a:cxn ang="16200000">
                  <a:pos x="wd2" y="hd2"/>
                </a:cxn>
              </a:cxnLst>
              <a:rect l="0" t="0" r="r" b="b"/>
              <a:pathLst>
                <a:path w="21600" h="21600" extrusionOk="0">
                  <a:moveTo>
                    <a:pt x="21600" y="10622"/>
                  </a:moveTo>
                  <a:cubicBezTo>
                    <a:pt x="21600" y="6859"/>
                    <a:pt x="19098" y="3460"/>
                    <a:pt x="15074" y="1026"/>
                  </a:cubicBezTo>
                  <a:lnTo>
                    <a:pt x="15074" y="1025"/>
                  </a:lnTo>
                  <a:cubicBezTo>
                    <a:pt x="15071" y="1023"/>
                    <a:pt x="15067" y="1021"/>
                    <a:pt x="15064" y="1019"/>
                  </a:cubicBezTo>
                  <a:cubicBezTo>
                    <a:pt x="14833" y="880"/>
                    <a:pt x="14597" y="744"/>
                    <a:pt x="14357" y="611"/>
                  </a:cubicBezTo>
                  <a:cubicBezTo>
                    <a:pt x="14357" y="611"/>
                    <a:pt x="14357" y="611"/>
                    <a:pt x="14357" y="611"/>
                  </a:cubicBezTo>
                  <a:cubicBezTo>
                    <a:pt x="14331" y="597"/>
                    <a:pt x="14305" y="583"/>
                    <a:pt x="14279" y="569"/>
                  </a:cubicBezTo>
                  <a:lnTo>
                    <a:pt x="14279" y="569"/>
                  </a:lnTo>
                  <a:cubicBezTo>
                    <a:pt x="14046" y="441"/>
                    <a:pt x="13810" y="317"/>
                    <a:pt x="13568" y="195"/>
                  </a:cubicBezTo>
                  <a:cubicBezTo>
                    <a:pt x="13568" y="195"/>
                    <a:pt x="13568" y="196"/>
                    <a:pt x="13568" y="196"/>
                  </a:cubicBezTo>
                  <a:cubicBezTo>
                    <a:pt x="13562" y="192"/>
                    <a:pt x="13556" y="189"/>
                    <a:pt x="13549" y="186"/>
                  </a:cubicBezTo>
                  <a:cubicBezTo>
                    <a:pt x="13547" y="185"/>
                    <a:pt x="13545" y="183"/>
                    <a:pt x="13543" y="182"/>
                  </a:cubicBezTo>
                  <a:cubicBezTo>
                    <a:pt x="13418" y="120"/>
                    <a:pt x="13288" y="61"/>
                    <a:pt x="13161" y="0"/>
                  </a:cubicBezTo>
                  <a:lnTo>
                    <a:pt x="0" y="10622"/>
                  </a:lnTo>
                  <a:lnTo>
                    <a:pt x="13653" y="21009"/>
                  </a:lnTo>
                  <a:cubicBezTo>
                    <a:pt x="13244" y="21216"/>
                    <a:pt x="12822" y="21412"/>
                    <a:pt x="12390" y="21600"/>
                  </a:cubicBezTo>
                  <a:cubicBezTo>
                    <a:pt x="17957" y="19175"/>
                    <a:pt x="21600" y="15164"/>
                    <a:pt x="21600" y="10622"/>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735" name="Shape 3735"/>
            <p:cNvSpPr/>
            <p:nvPr/>
          </p:nvSpPr>
          <p:spPr>
            <a:xfrm>
              <a:off x="812800" y="266700"/>
              <a:ext cx="8435" cy="6486"/>
            </a:xfrm>
            <a:custGeom>
              <a:avLst/>
              <a:gdLst/>
              <a:ahLst/>
              <a:cxnLst>
                <a:cxn ang="0">
                  <a:pos x="wd2" y="hd2"/>
                </a:cxn>
                <a:cxn ang="5400000">
                  <a:pos x="wd2" y="hd2"/>
                </a:cxn>
                <a:cxn ang="10800000">
                  <a:pos x="wd2" y="hd2"/>
                </a:cxn>
                <a:cxn ang="16200000">
                  <a:pos x="wd2" y="hd2"/>
                </a:cxn>
              </a:cxnLst>
              <a:rect l="0" t="0" r="r" b="b"/>
              <a:pathLst>
                <a:path w="21600" h="21600" extrusionOk="0">
                  <a:moveTo>
                    <a:pt x="8036" y="8054"/>
                  </a:moveTo>
                  <a:cubicBezTo>
                    <a:pt x="5368" y="5328"/>
                    <a:pt x="2716" y="2623"/>
                    <a:pt x="0" y="0"/>
                  </a:cubicBezTo>
                  <a:cubicBezTo>
                    <a:pt x="2716" y="2623"/>
                    <a:pt x="5368" y="5328"/>
                    <a:pt x="8036" y="8054"/>
                  </a:cubicBezTo>
                  <a:cubicBezTo>
                    <a:pt x="12611" y="12473"/>
                    <a:pt x="17089" y="17078"/>
                    <a:pt x="21600" y="21600"/>
                  </a:cubicBezTo>
                  <a:lnTo>
                    <a:pt x="21600" y="21600"/>
                  </a:lnTo>
                  <a:cubicBezTo>
                    <a:pt x="17089" y="17078"/>
                    <a:pt x="12611" y="12473"/>
                    <a:pt x="8036" y="8054"/>
                  </a:cubicBezTo>
                  <a:close/>
                </a:path>
              </a:pathLst>
            </a:custGeom>
            <a:solidFill>
              <a:srgbClr val="F15B4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6" name="Shape 3736"/>
            <p:cNvSpPr/>
            <p:nvPr/>
          </p:nvSpPr>
          <p:spPr>
            <a:xfrm>
              <a:off x="800100" y="254000"/>
              <a:ext cx="9842" cy="68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509" y="14231"/>
                    <a:pt x="7200" y="7213"/>
                    <a:pt x="14" y="20"/>
                  </a:cubicBezTo>
                  <a:lnTo>
                    <a:pt x="0" y="0"/>
                  </a:lnTo>
                  <a:cubicBezTo>
                    <a:pt x="7186" y="7213"/>
                    <a:pt x="14509" y="14231"/>
                    <a:pt x="21600" y="21600"/>
                  </a:cubicBezTo>
                  <a:close/>
                </a:path>
              </a:pathLst>
            </a:custGeom>
            <a:solidFill>
              <a:srgbClr val="F15B4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7" name="Shape 3737"/>
            <p:cNvSpPr/>
            <p:nvPr/>
          </p:nvSpPr>
          <p:spPr>
            <a:xfrm>
              <a:off x="800100" y="254000"/>
              <a:ext cx="782" cy="5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257" y="21600"/>
                  </a:lnTo>
                  <a:cubicBezTo>
                    <a:pt x="14400" y="14224"/>
                    <a:pt x="7200" y="7376"/>
                    <a:pt x="0" y="0"/>
                  </a:cubicBezTo>
                  <a:cubicBezTo>
                    <a:pt x="7371" y="7376"/>
                    <a:pt x="14571" y="14224"/>
                    <a:pt x="21600" y="21600"/>
                  </a:cubicBezTo>
                  <a:close/>
                </a:path>
              </a:pathLst>
            </a:custGeom>
            <a:solidFill>
              <a:srgbClr val="F15B4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8" name="Shape 3738"/>
            <p:cNvSpPr/>
            <p:nvPr/>
          </p:nvSpPr>
          <p:spPr>
            <a:xfrm>
              <a:off x="800100" y="241300"/>
              <a:ext cx="8211" cy="57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60" y="6927"/>
                    <a:pt x="14259" y="14299"/>
                    <a:pt x="21404" y="21413"/>
                  </a:cubicBezTo>
                  <a:cubicBezTo>
                    <a:pt x="21469" y="21483"/>
                    <a:pt x="21518" y="21553"/>
                    <a:pt x="21600" y="21600"/>
                  </a:cubicBezTo>
                  <a:cubicBezTo>
                    <a:pt x="14373" y="14462"/>
                    <a:pt x="7309" y="6997"/>
                    <a:pt x="0" y="0"/>
                  </a:cubicBezTo>
                  <a:close/>
                </a:path>
              </a:pathLst>
            </a:custGeom>
            <a:solidFill>
              <a:srgbClr val="FF644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9" name="Shape 3739"/>
            <p:cNvSpPr/>
            <p:nvPr/>
          </p:nvSpPr>
          <p:spPr>
            <a:xfrm>
              <a:off x="800100" y="241300"/>
              <a:ext cx="8136" cy="5675"/>
            </a:xfrm>
            <a:custGeom>
              <a:avLst/>
              <a:gdLst/>
              <a:ahLst/>
              <a:cxnLst>
                <a:cxn ang="0">
                  <a:pos x="wd2" y="hd2"/>
                </a:cxn>
                <a:cxn ang="5400000">
                  <a:pos x="wd2" y="hd2"/>
                </a:cxn>
                <a:cxn ang="10800000">
                  <a:pos x="wd2" y="hd2"/>
                </a:cxn>
                <a:cxn ang="16200000">
                  <a:pos x="wd2" y="hd2"/>
                </a:cxn>
              </a:cxnLst>
              <a:rect l="0" t="0" r="r" b="b"/>
              <a:pathLst>
                <a:path w="21535" h="21530" extrusionOk="0">
                  <a:moveTo>
                    <a:pt x="0" y="0"/>
                  </a:moveTo>
                  <a:cubicBezTo>
                    <a:pt x="7304" y="6965"/>
                    <a:pt x="14345" y="14376"/>
                    <a:pt x="21534" y="21529"/>
                  </a:cubicBezTo>
                  <a:cubicBezTo>
                    <a:pt x="21600" y="21600"/>
                    <a:pt x="7353" y="7035"/>
                    <a:pt x="0" y="0"/>
                  </a:cubicBezTo>
                  <a:close/>
                </a:path>
              </a:pathLst>
            </a:custGeom>
            <a:solidFill>
              <a:srgbClr val="F15B4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0" name="Shape 3740"/>
            <p:cNvSpPr/>
            <p:nvPr/>
          </p:nvSpPr>
          <p:spPr>
            <a:xfrm>
              <a:off x="0" y="165100"/>
              <a:ext cx="824403" cy="999698"/>
            </a:xfrm>
            <a:custGeom>
              <a:avLst/>
              <a:gdLst/>
              <a:ahLst/>
              <a:cxnLst>
                <a:cxn ang="0">
                  <a:pos x="wd2" y="hd2"/>
                </a:cxn>
                <a:cxn ang="5400000">
                  <a:pos x="wd2" y="hd2"/>
                </a:cxn>
                <a:cxn ang="10800000">
                  <a:pos x="wd2" y="hd2"/>
                </a:cxn>
                <a:cxn ang="16200000">
                  <a:pos x="wd2" y="hd2"/>
                </a:cxn>
              </a:cxnLst>
              <a:rect l="0" t="0" r="r" b="b"/>
              <a:pathLst>
                <a:path w="21600" h="21600" extrusionOk="0">
                  <a:moveTo>
                    <a:pt x="13422" y="11069"/>
                  </a:moveTo>
                  <a:lnTo>
                    <a:pt x="21600" y="2298"/>
                  </a:lnTo>
                  <a:cubicBezTo>
                    <a:pt x="21554" y="2269"/>
                    <a:pt x="21508" y="2239"/>
                    <a:pt x="21461" y="2210"/>
                  </a:cubicBezTo>
                  <a:cubicBezTo>
                    <a:pt x="21434" y="2192"/>
                    <a:pt x="21407" y="2175"/>
                    <a:pt x="21379" y="2158"/>
                  </a:cubicBezTo>
                  <a:lnTo>
                    <a:pt x="21379" y="2158"/>
                  </a:lnTo>
                  <a:cubicBezTo>
                    <a:pt x="21366" y="2150"/>
                    <a:pt x="21353" y="2141"/>
                    <a:pt x="21339" y="2132"/>
                  </a:cubicBezTo>
                  <a:cubicBezTo>
                    <a:pt x="21323" y="2122"/>
                    <a:pt x="21305" y="2113"/>
                    <a:pt x="21289" y="2104"/>
                  </a:cubicBezTo>
                  <a:cubicBezTo>
                    <a:pt x="21205" y="2053"/>
                    <a:pt x="21117" y="2005"/>
                    <a:pt x="21031" y="1956"/>
                  </a:cubicBezTo>
                  <a:cubicBezTo>
                    <a:pt x="18869" y="724"/>
                    <a:pt x="16249" y="0"/>
                    <a:pt x="13422" y="0"/>
                  </a:cubicBezTo>
                  <a:cubicBezTo>
                    <a:pt x="6220" y="0"/>
                    <a:pt x="344" y="4679"/>
                    <a:pt x="16" y="10551"/>
                  </a:cubicBezTo>
                  <a:lnTo>
                    <a:pt x="0" y="11069"/>
                  </a:lnTo>
                  <a:cubicBezTo>
                    <a:pt x="0" y="15992"/>
                    <a:pt x="3899" y="20162"/>
                    <a:pt x="9289" y="21600"/>
                  </a:cubicBezTo>
                  <a:cubicBezTo>
                    <a:pt x="9327" y="21503"/>
                    <a:pt x="13376" y="11039"/>
                    <a:pt x="13422" y="11069"/>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741" name="Shape 3741"/>
            <p:cNvSpPr/>
            <p:nvPr/>
          </p:nvSpPr>
          <p:spPr>
            <a:xfrm>
              <a:off x="355600" y="1168400"/>
              <a:ext cx="6641" cy="20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80" y="14467"/>
                    <a:pt x="7139" y="7533"/>
                    <a:pt x="0" y="0"/>
                  </a:cubicBezTo>
                  <a:cubicBezTo>
                    <a:pt x="7139" y="7533"/>
                    <a:pt x="14380" y="14467"/>
                    <a:pt x="21600" y="21600"/>
                  </a:cubicBezTo>
                  <a:close/>
                </a:path>
              </a:pathLst>
            </a:custGeom>
            <a:solidFill>
              <a:srgbClr val="FF644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2" name="Shape 3742"/>
            <p:cNvSpPr/>
            <p:nvPr/>
          </p:nvSpPr>
          <p:spPr>
            <a:xfrm>
              <a:off x="355600" y="673100"/>
              <a:ext cx="481571" cy="512282"/>
            </a:xfrm>
            <a:custGeom>
              <a:avLst/>
              <a:gdLst/>
              <a:ahLst/>
              <a:cxnLst>
                <a:cxn ang="0">
                  <a:pos x="wd2" y="hd2"/>
                </a:cxn>
                <a:cxn ang="5400000">
                  <a:pos x="wd2" y="hd2"/>
                </a:cxn>
                <a:cxn ang="10800000">
                  <a:pos x="wd2" y="hd2"/>
                </a:cxn>
                <a:cxn ang="16200000">
                  <a:pos x="wd2" y="hd2"/>
                </a:cxn>
              </a:cxnLst>
              <a:rect l="0" t="0" r="r" b="b"/>
              <a:pathLst>
                <a:path w="21600" h="21543" extrusionOk="0">
                  <a:moveTo>
                    <a:pt x="7077" y="0"/>
                  </a:moveTo>
                  <a:cubicBezTo>
                    <a:pt x="6998" y="-57"/>
                    <a:pt x="0" y="20502"/>
                    <a:pt x="0" y="20502"/>
                  </a:cubicBezTo>
                  <a:cubicBezTo>
                    <a:pt x="2229" y="21178"/>
                    <a:pt x="4607" y="21543"/>
                    <a:pt x="7077" y="21543"/>
                  </a:cubicBezTo>
                  <a:cubicBezTo>
                    <a:pt x="12587" y="21543"/>
                    <a:pt x="17641" y="19723"/>
                    <a:pt x="21600" y="16692"/>
                  </a:cubicBezTo>
                  <a:cubicBezTo>
                    <a:pt x="21600" y="16692"/>
                    <a:pt x="7077" y="0"/>
                    <a:pt x="7077" y="0"/>
                  </a:cubicBezTo>
                  <a:close/>
                </a:path>
              </a:pathLst>
            </a:custGeom>
            <a:solidFill>
              <a:srgbClr val="00A086"/>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grpSp>
      <p:grpSp>
        <p:nvGrpSpPr>
          <p:cNvPr id="3811" name="Group 3811"/>
          <p:cNvGrpSpPr/>
          <p:nvPr/>
        </p:nvGrpSpPr>
        <p:grpSpPr>
          <a:xfrm>
            <a:off x="4527599" y="5445088"/>
            <a:ext cx="1479024" cy="1306042"/>
            <a:chOff x="0" y="0"/>
            <a:chExt cx="1479022" cy="1306041"/>
          </a:xfrm>
        </p:grpSpPr>
        <p:sp>
          <p:nvSpPr>
            <p:cNvPr id="3744" name="Shape 3744"/>
            <p:cNvSpPr/>
            <p:nvPr/>
          </p:nvSpPr>
          <p:spPr>
            <a:xfrm>
              <a:off x="1117600" y="152400"/>
              <a:ext cx="5408" cy="72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57" y="7163"/>
                    <a:pt x="14590" y="14344"/>
                    <a:pt x="21600" y="21600"/>
                  </a:cubicBezTo>
                  <a:cubicBezTo>
                    <a:pt x="14590" y="14344"/>
                    <a:pt x="7357" y="7163"/>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5" name="Shape 3745"/>
            <p:cNvSpPr/>
            <p:nvPr/>
          </p:nvSpPr>
          <p:spPr>
            <a:xfrm>
              <a:off x="1079500" y="101600"/>
              <a:ext cx="6798" cy="6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51" y="7121"/>
                    <a:pt x="14525" y="14328"/>
                    <a:pt x="21600" y="21600"/>
                  </a:cubicBezTo>
                  <a:cubicBezTo>
                    <a:pt x="14525" y="14350"/>
                    <a:pt x="7351" y="7121"/>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6" name="Shape 3746"/>
            <p:cNvSpPr/>
            <p:nvPr/>
          </p:nvSpPr>
          <p:spPr>
            <a:xfrm>
              <a:off x="850900" y="12700"/>
              <a:ext cx="21283" cy="36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64" y="6550"/>
                    <a:pt x="14538" y="13873"/>
                    <a:pt x="21600" y="21600"/>
                  </a:cubicBezTo>
                  <a:cubicBezTo>
                    <a:pt x="14538" y="13873"/>
                    <a:pt x="7364" y="6550"/>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7" name="Shape 3747"/>
            <p:cNvSpPr/>
            <p:nvPr/>
          </p:nvSpPr>
          <p:spPr>
            <a:xfrm>
              <a:off x="1066800" y="88900"/>
              <a:ext cx="7262" cy="60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23" y="7118"/>
                    <a:pt x="14554" y="14326"/>
                    <a:pt x="21600" y="21600"/>
                  </a:cubicBezTo>
                  <a:cubicBezTo>
                    <a:pt x="14554" y="14326"/>
                    <a:pt x="7323" y="7118"/>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8" name="Shape 3748"/>
            <p:cNvSpPr/>
            <p:nvPr/>
          </p:nvSpPr>
          <p:spPr>
            <a:xfrm>
              <a:off x="1117600" y="139700"/>
              <a:ext cx="7306" cy="88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89" y="7150"/>
                    <a:pt x="14614" y="14344"/>
                    <a:pt x="21600" y="21600"/>
                  </a:cubicBezTo>
                  <a:cubicBezTo>
                    <a:pt x="14614" y="14344"/>
                    <a:pt x="7389" y="7150"/>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49" name="Shape 3749"/>
            <p:cNvSpPr/>
            <p:nvPr/>
          </p:nvSpPr>
          <p:spPr>
            <a:xfrm>
              <a:off x="939800" y="25400"/>
              <a:ext cx="14611" cy="49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44" y="6929"/>
                    <a:pt x="14531" y="14156"/>
                    <a:pt x="21600" y="21600"/>
                  </a:cubicBezTo>
                  <a:cubicBezTo>
                    <a:pt x="14531" y="14156"/>
                    <a:pt x="7344" y="6929"/>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0" name="Shape 3750"/>
            <p:cNvSpPr/>
            <p:nvPr/>
          </p:nvSpPr>
          <p:spPr>
            <a:xfrm>
              <a:off x="1028700" y="63500"/>
              <a:ext cx="10145" cy="62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54" y="7057"/>
                    <a:pt x="14523" y="14285"/>
                    <a:pt x="21600" y="21600"/>
                  </a:cubicBezTo>
                  <a:cubicBezTo>
                    <a:pt x="14523" y="14285"/>
                    <a:pt x="7367" y="7057"/>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1" name="Shape 3751"/>
            <p:cNvSpPr/>
            <p:nvPr/>
          </p:nvSpPr>
          <p:spPr>
            <a:xfrm>
              <a:off x="1003300" y="50800"/>
              <a:ext cx="9581" cy="4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12" y="7068"/>
                    <a:pt x="14526" y="14277"/>
                    <a:pt x="21600" y="21600"/>
                  </a:cubicBezTo>
                  <a:cubicBezTo>
                    <a:pt x="14526" y="14277"/>
                    <a:pt x="7312" y="7068"/>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2" name="Shape 3752"/>
            <p:cNvSpPr/>
            <p:nvPr/>
          </p:nvSpPr>
          <p:spPr>
            <a:xfrm>
              <a:off x="1016000" y="63500"/>
              <a:ext cx="9203" cy="50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36" y="7068"/>
                    <a:pt x="14512" y="14295"/>
                    <a:pt x="21600" y="21600"/>
                  </a:cubicBezTo>
                  <a:cubicBezTo>
                    <a:pt x="14512" y="14295"/>
                    <a:pt x="7336" y="7068"/>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3" name="Shape 3753"/>
            <p:cNvSpPr/>
            <p:nvPr/>
          </p:nvSpPr>
          <p:spPr>
            <a:xfrm>
              <a:off x="977900" y="38100"/>
              <a:ext cx="11126" cy="48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96" y="7063"/>
                    <a:pt x="14544" y="14208"/>
                    <a:pt x="21600" y="21600"/>
                  </a:cubicBezTo>
                  <a:cubicBezTo>
                    <a:pt x="14544" y="14208"/>
                    <a:pt x="7308" y="7063"/>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4" name="Shape 3754"/>
            <p:cNvSpPr/>
            <p:nvPr/>
          </p:nvSpPr>
          <p:spPr>
            <a:xfrm>
              <a:off x="1041400" y="76200"/>
              <a:ext cx="12664" cy="86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94" y="7055"/>
                    <a:pt x="14587" y="14265"/>
                    <a:pt x="21600" y="21600"/>
                  </a:cubicBezTo>
                  <a:cubicBezTo>
                    <a:pt x="14597" y="14265"/>
                    <a:pt x="7394" y="7055"/>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5" name="Shape 3755"/>
            <p:cNvSpPr/>
            <p:nvPr/>
          </p:nvSpPr>
          <p:spPr>
            <a:xfrm>
              <a:off x="1054100" y="88900"/>
              <a:ext cx="8930" cy="67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20" y="7114"/>
                    <a:pt x="14565" y="14287"/>
                    <a:pt x="21600" y="21600"/>
                  </a:cubicBezTo>
                  <a:cubicBezTo>
                    <a:pt x="14565" y="14287"/>
                    <a:pt x="7320" y="7114"/>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6" name="Shape 3756"/>
            <p:cNvSpPr/>
            <p:nvPr/>
          </p:nvSpPr>
          <p:spPr>
            <a:xfrm>
              <a:off x="965200" y="38100"/>
              <a:ext cx="16669" cy="64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77" y="6937"/>
                    <a:pt x="14561" y="14144"/>
                    <a:pt x="21600" y="21600"/>
                  </a:cubicBezTo>
                  <a:cubicBezTo>
                    <a:pt x="14561" y="14144"/>
                    <a:pt x="7377" y="6937"/>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7" name="Shape 3757"/>
            <p:cNvSpPr/>
            <p:nvPr/>
          </p:nvSpPr>
          <p:spPr>
            <a:xfrm>
              <a:off x="1104900" y="127000"/>
              <a:ext cx="9228" cy="101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432" y="7130"/>
                    <a:pt x="14647" y="14325"/>
                    <a:pt x="21600" y="21600"/>
                  </a:cubicBezTo>
                  <a:cubicBezTo>
                    <a:pt x="14647" y="14325"/>
                    <a:pt x="7432" y="7130"/>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8" name="Shape 3758"/>
            <p:cNvSpPr/>
            <p:nvPr/>
          </p:nvSpPr>
          <p:spPr>
            <a:xfrm>
              <a:off x="1193800" y="304800"/>
              <a:ext cx="1904" cy="107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739" y="7241"/>
                    <a:pt x="15057" y="14458"/>
                    <a:pt x="21600" y="21600"/>
                  </a:cubicBezTo>
                  <a:cubicBezTo>
                    <a:pt x="15057" y="14458"/>
                    <a:pt x="7739" y="7241"/>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59" name="Shape 3759"/>
            <p:cNvSpPr/>
            <p:nvPr/>
          </p:nvSpPr>
          <p:spPr>
            <a:xfrm>
              <a:off x="1193800" y="292100"/>
              <a:ext cx="1768" cy="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655" y="7226"/>
                    <a:pt x="14779" y="14421"/>
                    <a:pt x="21600" y="21600"/>
                  </a:cubicBezTo>
                  <a:cubicBezTo>
                    <a:pt x="14779" y="14421"/>
                    <a:pt x="7655" y="7242"/>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0" name="Shape 3760"/>
            <p:cNvSpPr/>
            <p:nvPr/>
          </p:nvSpPr>
          <p:spPr>
            <a:xfrm>
              <a:off x="1181100" y="266700"/>
              <a:ext cx="2500" cy="93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557" y="7219"/>
                    <a:pt x="14793" y="14424"/>
                    <a:pt x="21600" y="21600"/>
                  </a:cubicBezTo>
                  <a:cubicBezTo>
                    <a:pt x="14793" y="14424"/>
                    <a:pt x="7557" y="7219"/>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1" name="Shape 3761"/>
            <p:cNvSpPr/>
            <p:nvPr/>
          </p:nvSpPr>
          <p:spPr>
            <a:xfrm>
              <a:off x="1181100" y="279400"/>
              <a:ext cx="1960" cy="83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519" y="7232"/>
                    <a:pt x="14765" y="14432"/>
                    <a:pt x="21600" y="21600"/>
                  </a:cubicBezTo>
                  <a:cubicBezTo>
                    <a:pt x="14765" y="14432"/>
                    <a:pt x="7519" y="7232"/>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2" name="Shape 3762"/>
            <p:cNvSpPr/>
            <p:nvPr/>
          </p:nvSpPr>
          <p:spPr>
            <a:xfrm>
              <a:off x="1193800" y="317500"/>
              <a:ext cx="1706" cy="113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933" y="7267"/>
                    <a:pt x="15081" y="14463"/>
                    <a:pt x="21600" y="21600"/>
                  </a:cubicBezTo>
                  <a:cubicBezTo>
                    <a:pt x="15081" y="14463"/>
                    <a:pt x="7933" y="7267"/>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3" name="Shape 3763"/>
            <p:cNvSpPr/>
            <p:nvPr/>
          </p:nvSpPr>
          <p:spPr>
            <a:xfrm>
              <a:off x="1092200" y="114300"/>
              <a:ext cx="7095" cy="71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538" y="14344"/>
                    <a:pt x="7383" y="7144"/>
                    <a:pt x="0" y="0"/>
                  </a:cubicBezTo>
                  <a:cubicBezTo>
                    <a:pt x="7383" y="7144"/>
                    <a:pt x="14538" y="14344"/>
                    <a:pt x="2160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4" name="Shape 3764"/>
            <p:cNvSpPr/>
            <p:nvPr/>
          </p:nvSpPr>
          <p:spPr>
            <a:xfrm>
              <a:off x="1155700" y="203200"/>
              <a:ext cx="3851" cy="82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409" y="7189"/>
                    <a:pt x="14643" y="14395"/>
                    <a:pt x="21600" y="21600"/>
                  </a:cubicBezTo>
                  <a:cubicBezTo>
                    <a:pt x="14643" y="14395"/>
                    <a:pt x="7409" y="7189"/>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5" name="Shape 3765"/>
            <p:cNvSpPr/>
            <p:nvPr/>
          </p:nvSpPr>
          <p:spPr>
            <a:xfrm>
              <a:off x="1143000" y="177800"/>
              <a:ext cx="12074" cy="223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810" y="7142"/>
                    <a:pt x="14999" y="14350"/>
                    <a:pt x="21600" y="21600"/>
                  </a:cubicBezTo>
                  <a:cubicBezTo>
                    <a:pt x="14999" y="14350"/>
                    <a:pt x="7810" y="7142"/>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6" name="Shape 3766"/>
            <p:cNvSpPr/>
            <p:nvPr/>
          </p:nvSpPr>
          <p:spPr>
            <a:xfrm>
              <a:off x="1168400" y="241300"/>
              <a:ext cx="7342" cy="22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009" y="7218"/>
                    <a:pt x="15197" y="14429"/>
                    <a:pt x="21600" y="21600"/>
                  </a:cubicBezTo>
                  <a:cubicBezTo>
                    <a:pt x="15197" y="14429"/>
                    <a:pt x="8009" y="7223"/>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7" name="Shape 3767"/>
            <p:cNvSpPr/>
            <p:nvPr/>
          </p:nvSpPr>
          <p:spPr>
            <a:xfrm>
              <a:off x="1143000" y="165100"/>
              <a:ext cx="4894" cy="7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419" y="7154"/>
                    <a:pt x="14564" y="14360"/>
                    <a:pt x="21600" y="21600"/>
                  </a:cubicBezTo>
                  <a:cubicBezTo>
                    <a:pt x="14564" y="14360"/>
                    <a:pt x="7419" y="7154"/>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8" name="Shape 3768"/>
            <p:cNvSpPr/>
            <p:nvPr/>
          </p:nvSpPr>
          <p:spPr>
            <a:xfrm>
              <a:off x="1130300" y="165100"/>
              <a:ext cx="4881" cy="71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56" y="7175"/>
                    <a:pt x="14574" y="14369"/>
                    <a:pt x="21600" y="21600"/>
                  </a:cubicBezTo>
                  <a:cubicBezTo>
                    <a:pt x="14574" y="14369"/>
                    <a:pt x="7383" y="7175"/>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9" name="Shape 3769"/>
            <p:cNvSpPr/>
            <p:nvPr/>
          </p:nvSpPr>
          <p:spPr>
            <a:xfrm>
              <a:off x="1168400" y="215900"/>
              <a:ext cx="3300" cy="7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430" y="7200"/>
                    <a:pt x="14657" y="14400"/>
                    <a:pt x="21600" y="21600"/>
                  </a:cubicBezTo>
                  <a:cubicBezTo>
                    <a:pt x="14657" y="14400"/>
                    <a:pt x="7430" y="7200"/>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0" name="Shape 3770"/>
            <p:cNvSpPr/>
            <p:nvPr/>
          </p:nvSpPr>
          <p:spPr>
            <a:xfrm>
              <a:off x="1168400" y="228600"/>
              <a:ext cx="3163" cy="83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496" y="7200"/>
                    <a:pt x="14654" y="14400"/>
                    <a:pt x="21600" y="21600"/>
                  </a:cubicBezTo>
                  <a:cubicBezTo>
                    <a:pt x="14654" y="14400"/>
                    <a:pt x="7496" y="7200"/>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1" name="Shape 3771"/>
            <p:cNvSpPr/>
            <p:nvPr/>
          </p:nvSpPr>
          <p:spPr>
            <a:xfrm>
              <a:off x="444500" y="127000"/>
              <a:ext cx="6202" cy="75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998" y="14276"/>
                    <a:pt x="14342" y="7165"/>
                    <a:pt x="21600" y="0"/>
                  </a:cubicBezTo>
                  <a:cubicBezTo>
                    <a:pt x="14342" y="7165"/>
                    <a:pt x="6998" y="14276"/>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2" name="Shape 3772"/>
            <p:cNvSpPr/>
            <p:nvPr/>
          </p:nvSpPr>
          <p:spPr>
            <a:xfrm>
              <a:off x="457200" y="114300"/>
              <a:ext cx="6493" cy="711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117" y="14356"/>
                    <a:pt x="14235" y="7093"/>
                    <a:pt x="21600" y="0"/>
                  </a:cubicBezTo>
                  <a:cubicBezTo>
                    <a:pt x="14214" y="7093"/>
                    <a:pt x="7138" y="14337"/>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3" name="Shape 3773"/>
            <p:cNvSpPr/>
            <p:nvPr/>
          </p:nvSpPr>
          <p:spPr>
            <a:xfrm>
              <a:off x="419100" y="152400"/>
              <a:ext cx="6295" cy="94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87" y="14353"/>
                    <a:pt x="14130" y="7106"/>
                    <a:pt x="21600" y="0"/>
                  </a:cubicBezTo>
                  <a:cubicBezTo>
                    <a:pt x="14130" y="7106"/>
                    <a:pt x="7087" y="14353"/>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4" name="Shape 3774"/>
            <p:cNvSpPr/>
            <p:nvPr/>
          </p:nvSpPr>
          <p:spPr>
            <a:xfrm>
              <a:off x="406400" y="177800"/>
              <a:ext cx="5625" cy="96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02" y="14335"/>
                    <a:pt x="14194" y="7140"/>
                    <a:pt x="21600" y="0"/>
                  </a:cubicBezTo>
                  <a:cubicBezTo>
                    <a:pt x="14194" y="7140"/>
                    <a:pt x="7002" y="14335"/>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5" name="Shape 3775"/>
            <p:cNvSpPr/>
            <p:nvPr/>
          </p:nvSpPr>
          <p:spPr>
            <a:xfrm>
              <a:off x="495300" y="76200"/>
              <a:ext cx="7013" cy="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85" y="14287"/>
                    <a:pt x="14324" y="7119"/>
                    <a:pt x="21600" y="0"/>
                  </a:cubicBezTo>
                  <a:cubicBezTo>
                    <a:pt x="14324" y="7119"/>
                    <a:pt x="7085" y="14287"/>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6" name="Shape 3776"/>
            <p:cNvSpPr/>
            <p:nvPr/>
          </p:nvSpPr>
          <p:spPr>
            <a:xfrm>
              <a:off x="393700" y="190500"/>
              <a:ext cx="7361" cy="148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860" y="14313"/>
                    <a:pt x="14066" y="7125"/>
                    <a:pt x="21600" y="0"/>
                  </a:cubicBezTo>
                  <a:cubicBezTo>
                    <a:pt x="14066" y="7125"/>
                    <a:pt x="6860" y="14313"/>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7" name="Shape 3777"/>
            <p:cNvSpPr/>
            <p:nvPr/>
          </p:nvSpPr>
          <p:spPr>
            <a:xfrm>
              <a:off x="508000" y="63500"/>
              <a:ext cx="6295" cy="4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193" y="14400"/>
                    <a:pt x="14258" y="7018"/>
                    <a:pt x="21600" y="0"/>
                  </a:cubicBezTo>
                  <a:cubicBezTo>
                    <a:pt x="14237" y="7018"/>
                    <a:pt x="7214" y="14400"/>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8" name="Shape 3778"/>
            <p:cNvSpPr/>
            <p:nvPr/>
          </p:nvSpPr>
          <p:spPr>
            <a:xfrm>
              <a:off x="368300" y="304800"/>
              <a:ext cx="1911" cy="132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101" y="14370"/>
                    <a:pt x="13886" y="7190"/>
                    <a:pt x="21600" y="0"/>
                  </a:cubicBezTo>
                  <a:cubicBezTo>
                    <a:pt x="13886" y="7190"/>
                    <a:pt x="6101" y="14370"/>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79" name="Shape 3779"/>
            <p:cNvSpPr/>
            <p:nvPr/>
          </p:nvSpPr>
          <p:spPr>
            <a:xfrm>
              <a:off x="546100" y="50800"/>
              <a:ext cx="6220" cy="34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42" y="14152"/>
                    <a:pt x="14407" y="7252"/>
                    <a:pt x="21600" y="0"/>
                  </a:cubicBezTo>
                  <a:cubicBezTo>
                    <a:pt x="14407" y="7252"/>
                    <a:pt x="7064" y="14152"/>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0" name="Shape 3780"/>
            <p:cNvSpPr/>
            <p:nvPr/>
          </p:nvSpPr>
          <p:spPr>
            <a:xfrm>
              <a:off x="393700" y="215900"/>
              <a:ext cx="4477" cy="112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30" y="14372"/>
                    <a:pt x="14001" y="7133"/>
                    <a:pt x="21600" y="0"/>
                  </a:cubicBezTo>
                  <a:cubicBezTo>
                    <a:pt x="13971" y="7133"/>
                    <a:pt x="7030" y="14372"/>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1" name="Shape 3781"/>
            <p:cNvSpPr/>
            <p:nvPr/>
          </p:nvSpPr>
          <p:spPr>
            <a:xfrm>
              <a:off x="368300" y="292100"/>
              <a:ext cx="2468" cy="12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675" y="14376"/>
                    <a:pt x="13676" y="7172"/>
                    <a:pt x="21600" y="0"/>
                  </a:cubicBezTo>
                  <a:cubicBezTo>
                    <a:pt x="13676" y="7172"/>
                    <a:pt x="6675" y="14376"/>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2" name="Shape 3782"/>
            <p:cNvSpPr/>
            <p:nvPr/>
          </p:nvSpPr>
          <p:spPr>
            <a:xfrm>
              <a:off x="381000" y="241300"/>
              <a:ext cx="4025" cy="11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790" y="14354"/>
                    <a:pt x="14112" y="7166"/>
                    <a:pt x="21600" y="0"/>
                  </a:cubicBezTo>
                  <a:cubicBezTo>
                    <a:pt x="14112" y="7166"/>
                    <a:pt x="6790" y="14343"/>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3" name="Shape 3783"/>
            <p:cNvSpPr/>
            <p:nvPr/>
          </p:nvSpPr>
          <p:spPr>
            <a:xfrm>
              <a:off x="368300" y="254000"/>
              <a:ext cx="5798" cy="219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399" y="14337"/>
                    <a:pt x="13607" y="7141"/>
                    <a:pt x="21600" y="0"/>
                  </a:cubicBezTo>
                  <a:cubicBezTo>
                    <a:pt x="13607" y="7141"/>
                    <a:pt x="6399" y="14337"/>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4" name="Shape 3784"/>
            <p:cNvSpPr/>
            <p:nvPr/>
          </p:nvSpPr>
          <p:spPr>
            <a:xfrm>
              <a:off x="673100" y="0"/>
              <a:ext cx="4670" cy="6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85" y="13129"/>
                    <a:pt x="14457" y="7624"/>
                    <a:pt x="21600" y="0"/>
                  </a:cubicBezTo>
                  <a:cubicBezTo>
                    <a:pt x="14457" y="7624"/>
                    <a:pt x="7085" y="13129"/>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5" name="Shape 3785"/>
            <p:cNvSpPr/>
            <p:nvPr/>
          </p:nvSpPr>
          <p:spPr>
            <a:xfrm>
              <a:off x="812800" y="0"/>
              <a:ext cx="9661" cy="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182" y="6845"/>
                    <a:pt x="14335" y="13538"/>
                    <a:pt x="21600" y="21600"/>
                  </a:cubicBezTo>
                  <a:cubicBezTo>
                    <a:pt x="14335" y="13538"/>
                    <a:pt x="7182" y="6845"/>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6" name="Shape 3786"/>
            <p:cNvSpPr/>
            <p:nvPr/>
          </p:nvSpPr>
          <p:spPr>
            <a:xfrm>
              <a:off x="774700" y="0"/>
              <a:ext cx="8112" cy="3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117" y="4725"/>
                    <a:pt x="14417" y="14850"/>
                    <a:pt x="21600" y="21600"/>
                  </a:cubicBezTo>
                  <a:cubicBezTo>
                    <a:pt x="14417" y="14850"/>
                    <a:pt x="7117" y="4725"/>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7" name="Shape 3787"/>
            <p:cNvSpPr/>
            <p:nvPr/>
          </p:nvSpPr>
          <p:spPr>
            <a:xfrm>
              <a:off x="736600" y="0"/>
              <a:ext cx="6220" cy="2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300" y="3780"/>
                    <a:pt x="7257" y="15660"/>
                    <a:pt x="0" y="21600"/>
                  </a:cubicBezTo>
                  <a:cubicBezTo>
                    <a:pt x="7257" y="15660"/>
                    <a:pt x="14300" y="3780"/>
                    <a:pt x="2160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8" name="Shape 3788"/>
            <p:cNvSpPr/>
            <p:nvPr/>
          </p:nvSpPr>
          <p:spPr>
            <a:xfrm>
              <a:off x="889000" y="12700"/>
              <a:ext cx="13836" cy="29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90" y="6923"/>
                    <a:pt x="14513" y="14031"/>
                    <a:pt x="21600" y="21600"/>
                  </a:cubicBezTo>
                  <a:cubicBezTo>
                    <a:pt x="14513" y="14031"/>
                    <a:pt x="7290" y="6923"/>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9" name="Shape 3789"/>
            <p:cNvSpPr/>
            <p:nvPr/>
          </p:nvSpPr>
          <p:spPr>
            <a:xfrm>
              <a:off x="558800" y="38100"/>
              <a:ext cx="7497" cy="35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146" y="14301"/>
                    <a:pt x="14329" y="7039"/>
                    <a:pt x="21600" y="0"/>
                  </a:cubicBezTo>
                  <a:cubicBezTo>
                    <a:pt x="14311" y="7039"/>
                    <a:pt x="7146" y="14301"/>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0" name="Shape 3790"/>
            <p:cNvSpPr/>
            <p:nvPr/>
          </p:nvSpPr>
          <p:spPr>
            <a:xfrm>
              <a:off x="901700" y="12700"/>
              <a:ext cx="12397" cy="31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94" y="6955"/>
                    <a:pt x="14501" y="14126"/>
                    <a:pt x="21600" y="21600"/>
                  </a:cubicBezTo>
                  <a:cubicBezTo>
                    <a:pt x="14501" y="14126"/>
                    <a:pt x="7294" y="6955"/>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1" name="Shape 3791"/>
            <p:cNvSpPr/>
            <p:nvPr/>
          </p:nvSpPr>
          <p:spPr>
            <a:xfrm>
              <a:off x="469900" y="101600"/>
              <a:ext cx="6598" cy="60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332" y="7141"/>
                    <a:pt x="7065" y="14282"/>
                    <a:pt x="0" y="21600"/>
                  </a:cubicBezTo>
                  <a:cubicBezTo>
                    <a:pt x="7065" y="14282"/>
                    <a:pt x="14332" y="7141"/>
                    <a:pt x="2160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2" name="Shape 3792"/>
            <p:cNvSpPr/>
            <p:nvPr/>
          </p:nvSpPr>
          <p:spPr>
            <a:xfrm>
              <a:off x="584200" y="25400"/>
              <a:ext cx="3715" cy="15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84" y="14632"/>
                    <a:pt x="14244" y="6794"/>
                    <a:pt x="21600" y="0"/>
                  </a:cubicBezTo>
                  <a:cubicBezTo>
                    <a:pt x="14244" y="6794"/>
                    <a:pt x="7284" y="14632"/>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3" name="Shape 3793"/>
            <p:cNvSpPr/>
            <p:nvPr/>
          </p:nvSpPr>
          <p:spPr>
            <a:xfrm>
              <a:off x="711200" y="0"/>
              <a:ext cx="8818" cy="7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154" y="13587"/>
                    <a:pt x="14370" y="6619"/>
                    <a:pt x="21600" y="0"/>
                  </a:cubicBezTo>
                  <a:cubicBezTo>
                    <a:pt x="14354" y="6619"/>
                    <a:pt x="7154" y="13587"/>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4" name="Shape 3794"/>
            <p:cNvSpPr/>
            <p:nvPr/>
          </p:nvSpPr>
          <p:spPr>
            <a:xfrm>
              <a:off x="622300" y="12700"/>
              <a:ext cx="7596" cy="22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106" y="14082"/>
                    <a:pt x="14371" y="7160"/>
                    <a:pt x="21600" y="0"/>
                  </a:cubicBezTo>
                  <a:cubicBezTo>
                    <a:pt x="14371" y="7160"/>
                    <a:pt x="7106" y="14082"/>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5" name="Shape 3795"/>
            <p:cNvSpPr/>
            <p:nvPr/>
          </p:nvSpPr>
          <p:spPr>
            <a:xfrm>
              <a:off x="647700" y="12700"/>
              <a:ext cx="7535" cy="18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311" y="6755"/>
                    <a:pt x="21600" y="0"/>
                  </a:cubicBezTo>
                  <a:cubicBezTo>
                    <a:pt x="14311" y="6755"/>
                    <a:pt x="7200" y="14400"/>
                    <a:pt x="0" y="2160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6" name="Shape 3796"/>
            <p:cNvSpPr/>
            <p:nvPr/>
          </p:nvSpPr>
          <p:spPr>
            <a:xfrm>
              <a:off x="927100" y="25400"/>
              <a:ext cx="12242" cy="3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20" y="6951"/>
                    <a:pt x="14498" y="14201"/>
                    <a:pt x="21600" y="21600"/>
                  </a:cubicBezTo>
                  <a:cubicBezTo>
                    <a:pt x="14498" y="14201"/>
                    <a:pt x="7320" y="6951"/>
                    <a:pt x="0" y="0"/>
                  </a:cubicBezTo>
                  <a:close/>
                </a:path>
              </a:pathLst>
            </a:custGeom>
            <a:solidFill>
              <a:srgbClr val="2F2927"/>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7" name="Shape 3797"/>
            <p:cNvSpPr/>
            <p:nvPr/>
          </p:nvSpPr>
          <p:spPr>
            <a:xfrm>
              <a:off x="368300" y="0"/>
              <a:ext cx="826927" cy="323217"/>
            </a:xfrm>
            <a:custGeom>
              <a:avLst/>
              <a:gdLst/>
              <a:ahLst/>
              <a:cxnLst>
                <a:cxn ang="0">
                  <a:pos x="wd2" y="hd2"/>
                </a:cxn>
                <a:cxn ang="5400000">
                  <a:pos x="wd2" y="hd2"/>
                </a:cxn>
                <a:cxn ang="10800000">
                  <a:pos x="wd2" y="hd2"/>
                </a:cxn>
                <a:cxn ang="16200000">
                  <a:pos x="wd2" y="hd2"/>
                </a:cxn>
              </a:cxnLst>
              <a:rect l="0" t="0" r="r" b="b"/>
              <a:pathLst>
                <a:path w="21600" h="19292" extrusionOk="0">
                  <a:moveTo>
                    <a:pt x="21600" y="19292"/>
                  </a:moveTo>
                  <a:cubicBezTo>
                    <a:pt x="21170" y="12093"/>
                    <a:pt x="19318" y="2737"/>
                    <a:pt x="12786" y="460"/>
                  </a:cubicBezTo>
                  <a:cubicBezTo>
                    <a:pt x="4844" y="-2308"/>
                    <a:pt x="608" y="7837"/>
                    <a:pt x="0" y="19292"/>
                  </a:cubicBezTo>
                  <a:cubicBezTo>
                    <a:pt x="0" y="19292"/>
                    <a:pt x="21600" y="19292"/>
                    <a:pt x="21600" y="19292"/>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798" name="Shape 3798"/>
            <p:cNvSpPr/>
            <p:nvPr/>
          </p:nvSpPr>
          <p:spPr>
            <a:xfrm>
              <a:off x="368300" y="317500"/>
              <a:ext cx="947104" cy="356319"/>
            </a:xfrm>
            <a:custGeom>
              <a:avLst/>
              <a:gdLst/>
              <a:ahLst/>
              <a:cxnLst>
                <a:cxn ang="0">
                  <a:pos x="wd2" y="hd2"/>
                </a:cxn>
                <a:cxn ang="5400000">
                  <a:pos x="wd2" y="hd2"/>
                </a:cxn>
                <a:cxn ang="10800000">
                  <a:pos x="wd2" y="hd2"/>
                </a:cxn>
                <a:cxn ang="16200000">
                  <a:pos x="wd2" y="hd2"/>
                </a:cxn>
              </a:cxnLst>
              <a:rect l="0" t="0" r="r" b="b"/>
              <a:pathLst>
                <a:path w="20862" h="21600" extrusionOk="0">
                  <a:moveTo>
                    <a:pt x="2172" y="21600"/>
                  </a:moveTo>
                  <a:lnTo>
                    <a:pt x="19268" y="21600"/>
                  </a:lnTo>
                  <a:cubicBezTo>
                    <a:pt x="20078" y="19638"/>
                    <a:pt x="21469" y="18683"/>
                    <a:pt x="20570" y="14970"/>
                  </a:cubicBezTo>
                  <a:cubicBezTo>
                    <a:pt x="19629" y="11086"/>
                    <a:pt x="18217" y="8928"/>
                    <a:pt x="18217" y="8928"/>
                  </a:cubicBezTo>
                  <a:cubicBezTo>
                    <a:pt x="18217" y="8928"/>
                    <a:pt x="18525" y="4970"/>
                    <a:pt x="18279" y="0"/>
                  </a:cubicBezTo>
                  <a:lnTo>
                    <a:pt x="65" y="0"/>
                  </a:lnTo>
                  <a:cubicBezTo>
                    <a:pt x="-131" y="4439"/>
                    <a:pt x="117" y="9072"/>
                    <a:pt x="810" y="13243"/>
                  </a:cubicBezTo>
                  <a:cubicBezTo>
                    <a:pt x="1353" y="16515"/>
                    <a:pt x="1808" y="19238"/>
                    <a:pt x="2172" y="21600"/>
                  </a:cubicBezTo>
                  <a:close/>
                </a:path>
              </a:pathLst>
            </a:custGeom>
            <a:solidFill>
              <a:srgbClr val="00A086"/>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799" name="Shape 3799"/>
            <p:cNvSpPr/>
            <p:nvPr/>
          </p:nvSpPr>
          <p:spPr>
            <a:xfrm>
              <a:off x="330200" y="666750"/>
              <a:ext cx="909167" cy="637412"/>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cubicBezTo>
                    <a:pt x="4579" y="4826"/>
                    <a:pt x="4708" y="6974"/>
                    <a:pt x="3383" y="11365"/>
                  </a:cubicBezTo>
                  <a:cubicBezTo>
                    <a:pt x="1691" y="16970"/>
                    <a:pt x="0" y="21600"/>
                    <a:pt x="0" y="21600"/>
                  </a:cubicBezTo>
                  <a:lnTo>
                    <a:pt x="15392" y="21600"/>
                  </a:lnTo>
                  <a:cubicBezTo>
                    <a:pt x="15392" y="21600"/>
                    <a:pt x="12855" y="10390"/>
                    <a:pt x="15561" y="10147"/>
                  </a:cubicBezTo>
                  <a:cubicBezTo>
                    <a:pt x="18268" y="9903"/>
                    <a:pt x="20636" y="9659"/>
                    <a:pt x="20636" y="6491"/>
                  </a:cubicBezTo>
                  <a:cubicBezTo>
                    <a:pt x="20636" y="3323"/>
                    <a:pt x="20636" y="1374"/>
                    <a:pt x="21482" y="156"/>
                  </a:cubicBezTo>
                  <a:cubicBezTo>
                    <a:pt x="21519" y="102"/>
                    <a:pt x="21560" y="51"/>
                    <a:pt x="21600" y="0"/>
                  </a:cubicBezTo>
                  <a:cubicBezTo>
                    <a:pt x="21600" y="0"/>
                    <a:pt x="3160" y="0"/>
                    <a:pt x="3160" y="0"/>
                  </a:cubicBezTo>
                  <a:close/>
                </a:path>
              </a:pathLst>
            </a:cu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00" name="Shape 3800"/>
            <p:cNvSpPr/>
            <p:nvPr/>
          </p:nvSpPr>
          <p:spPr>
            <a:xfrm>
              <a:off x="330200" y="1054100"/>
              <a:ext cx="647881" cy="251942"/>
            </a:xfrm>
            <a:custGeom>
              <a:avLst/>
              <a:gdLst/>
              <a:ahLst/>
              <a:cxnLst>
                <a:cxn ang="0">
                  <a:pos x="wd2" y="hd2"/>
                </a:cxn>
                <a:cxn ang="5400000">
                  <a:pos x="wd2" y="hd2"/>
                </a:cxn>
                <a:cxn ang="10800000">
                  <a:pos x="wd2" y="hd2"/>
                </a:cxn>
                <a:cxn ang="16200000">
                  <a:pos x="wd2" y="hd2"/>
                </a:cxn>
              </a:cxnLst>
              <a:rect l="0" t="0" r="r" b="b"/>
              <a:pathLst>
                <a:path w="21600" h="21600" extrusionOk="0">
                  <a:moveTo>
                    <a:pt x="20098" y="0"/>
                  </a:moveTo>
                  <a:lnTo>
                    <a:pt x="4053" y="0"/>
                  </a:lnTo>
                  <a:cubicBezTo>
                    <a:pt x="1932" y="12157"/>
                    <a:pt x="0" y="21600"/>
                    <a:pt x="0" y="21600"/>
                  </a:cubicBezTo>
                  <a:lnTo>
                    <a:pt x="21600" y="21600"/>
                  </a:lnTo>
                  <a:cubicBezTo>
                    <a:pt x="21600" y="21600"/>
                    <a:pt x="19939" y="8498"/>
                    <a:pt x="20098" y="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801" name="Shape 3801"/>
            <p:cNvSpPr/>
            <p:nvPr/>
          </p:nvSpPr>
          <p:spPr>
            <a:xfrm>
              <a:off x="1270000" y="114300"/>
              <a:ext cx="173565" cy="322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2" name="Shape 3802"/>
            <p:cNvSpPr/>
            <p:nvPr/>
          </p:nvSpPr>
          <p:spPr>
            <a:xfrm>
              <a:off x="1244600" y="825500"/>
              <a:ext cx="116874" cy="2582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3" name="Shape 3803"/>
            <p:cNvSpPr/>
            <p:nvPr/>
          </p:nvSpPr>
          <p:spPr>
            <a:xfrm>
              <a:off x="100384" y="1157591"/>
              <a:ext cx="229178" cy="128"/>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04" name="Shape 3804"/>
            <p:cNvSpPr/>
            <p:nvPr/>
          </p:nvSpPr>
          <p:spPr>
            <a:xfrm>
              <a:off x="279400" y="749300"/>
              <a:ext cx="150144" cy="11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5" name="Shape 3805"/>
            <p:cNvSpPr/>
            <p:nvPr/>
          </p:nvSpPr>
          <p:spPr>
            <a:xfrm>
              <a:off x="1409700" y="508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6" name="Shape 3806"/>
            <p:cNvSpPr/>
            <p:nvPr/>
          </p:nvSpPr>
          <p:spPr>
            <a:xfrm>
              <a:off x="1320800" y="10922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7" name="Shape 3807"/>
            <p:cNvSpPr/>
            <p:nvPr/>
          </p:nvSpPr>
          <p:spPr>
            <a:xfrm>
              <a:off x="25400" y="11176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8" name="Shape 3808"/>
            <p:cNvSpPr/>
            <p:nvPr/>
          </p:nvSpPr>
          <p:spPr>
            <a:xfrm>
              <a:off x="241300" y="6731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9" name="Shape 3809"/>
            <p:cNvSpPr/>
            <p:nvPr/>
          </p:nvSpPr>
          <p:spPr>
            <a:xfrm>
              <a:off x="65720" y="156486"/>
              <a:ext cx="283338" cy="128"/>
            </a:xfrm>
            <a:prstGeom prst="line">
              <a:avLst/>
            </a:prstGeom>
            <a:noFill/>
            <a:ln w="8657"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0" name="Shape 3810"/>
            <p:cNvSpPr/>
            <p:nvPr/>
          </p:nvSpPr>
          <p:spPr>
            <a:xfrm>
              <a:off x="0" y="127000"/>
              <a:ext cx="69323" cy="69323"/>
            </a:xfrm>
            <a:prstGeom prst="ellipse">
              <a:avLst/>
            </a:prstGeom>
            <a:noFill/>
            <a:ln w="8657"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834" name="Group 3834"/>
          <p:cNvGrpSpPr/>
          <p:nvPr/>
        </p:nvGrpSpPr>
        <p:grpSpPr>
          <a:xfrm>
            <a:off x="1784399" y="7661944"/>
            <a:ext cx="4313301" cy="2029936"/>
            <a:chOff x="0" y="0"/>
            <a:chExt cx="4313299" cy="2029935"/>
          </a:xfrm>
        </p:grpSpPr>
        <p:sp>
          <p:nvSpPr>
            <p:cNvPr id="3812" name="Shape 3812"/>
            <p:cNvSpPr/>
            <p:nvPr/>
          </p:nvSpPr>
          <p:spPr>
            <a:xfrm flipH="1" flipV="1">
              <a:off x="6176" y="0"/>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3" name="Shape 3813"/>
            <p:cNvSpPr/>
            <p:nvPr/>
          </p:nvSpPr>
          <p:spPr>
            <a:xfrm flipH="1" flipV="1">
              <a:off x="6176" y="283629"/>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4" name="Shape 3814"/>
            <p:cNvSpPr/>
            <p:nvPr/>
          </p:nvSpPr>
          <p:spPr>
            <a:xfrm flipH="1" flipV="1">
              <a:off x="6176" y="567258"/>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5" name="Shape 3815"/>
            <p:cNvSpPr/>
            <p:nvPr/>
          </p:nvSpPr>
          <p:spPr>
            <a:xfrm flipH="1" flipV="1">
              <a:off x="6176" y="850887"/>
              <a:ext cx="4307124" cy="1"/>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6" name="Shape 3816"/>
            <p:cNvSpPr/>
            <p:nvPr/>
          </p:nvSpPr>
          <p:spPr>
            <a:xfrm flipH="1" flipV="1">
              <a:off x="6176" y="1134516"/>
              <a:ext cx="4307124" cy="2"/>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7" name="Shape 3817"/>
            <p:cNvSpPr/>
            <p:nvPr/>
          </p:nvSpPr>
          <p:spPr>
            <a:xfrm flipH="1" flipV="1">
              <a:off x="6176" y="1418145"/>
              <a:ext cx="4307124" cy="2"/>
            </a:xfrm>
            <a:prstGeom prst="line">
              <a:avLst/>
            </a:prstGeom>
            <a:noFill/>
            <a:ln w="12700"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18" name="Shape 3818"/>
            <p:cNvSpPr/>
            <p:nvPr/>
          </p:nvSpPr>
          <p:spPr>
            <a:xfrm>
              <a:off x="0" y="1136166"/>
              <a:ext cx="286148" cy="8810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19" name="Shape 3819"/>
            <p:cNvSpPr/>
            <p:nvPr/>
          </p:nvSpPr>
          <p:spPr>
            <a:xfrm>
              <a:off x="279400" y="780566"/>
              <a:ext cx="143074" cy="12366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0" name="Shape 3820"/>
            <p:cNvSpPr/>
            <p:nvPr/>
          </p:nvSpPr>
          <p:spPr>
            <a:xfrm>
              <a:off x="546100" y="551966"/>
              <a:ext cx="286148" cy="14652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1" name="Shape 3821"/>
            <p:cNvSpPr/>
            <p:nvPr/>
          </p:nvSpPr>
          <p:spPr>
            <a:xfrm>
              <a:off x="825500" y="5866"/>
              <a:ext cx="143074" cy="201273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2" name="Shape 3822"/>
            <p:cNvSpPr/>
            <p:nvPr/>
          </p:nvSpPr>
          <p:spPr>
            <a:xfrm>
              <a:off x="1092200" y="678966"/>
              <a:ext cx="286148" cy="13467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3" name="Shape 3823"/>
            <p:cNvSpPr/>
            <p:nvPr/>
          </p:nvSpPr>
          <p:spPr>
            <a:xfrm>
              <a:off x="1371600" y="1428266"/>
              <a:ext cx="143074" cy="59744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4" name="Shape 3824"/>
            <p:cNvSpPr/>
            <p:nvPr/>
          </p:nvSpPr>
          <p:spPr>
            <a:xfrm>
              <a:off x="1625600" y="856766"/>
              <a:ext cx="286148" cy="11646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5" name="Shape 3825"/>
            <p:cNvSpPr/>
            <p:nvPr/>
          </p:nvSpPr>
          <p:spPr>
            <a:xfrm>
              <a:off x="1905000" y="463066"/>
              <a:ext cx="143074" cy="155787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6" name="Shape 3826"/>
            <p:cNvSpPr/>
            <p:nvPr/>
          </p:nvSpPr>
          <p:spPr>
            <a:xfrm>
              <a:off x="2171700" y="5866"/>
              <a:ext cx="286148" cy="20155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7" name="Shape 3827"/>
            <p:cNvSpPr/>
            <p:nvPr/>
          </p:nvSpPr>
          <p:spPr>
            <a:xfrm>
              <a:off x="2451100" y="780566"/>
              <a:ext cx="143074" cy="12460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8" name="Shape 3828"/>
            <p:cNvSpPr/>
            <p:nvPr/>
          </p:nvSpPr>
          <p:spPr>
            <a:xfrm>
              <a:off x="2717800" y="437666"/>
              <a:ext cx="286148" cy="15922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29" name="Shape 3829"/>
            <p:cNvSpPr/>
            <p:nvPr/>
          </p:nvSpPr>
          <p:spPr>
            <a:xfrm>
              <a:off x="2997200" y="69366"/>
              <a:ext cx="143074" cy="19605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30" name="Shape 3830"/>
            <p:cNvSpPr/>
            <p:nvPr/>
          </p:nvSpPr>
          <p:spPr>
            <a:xfrm>
              <a:off x="3251200" y="577366"/>
              <a:ext cx="286148" cy="14483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31" name="Shape 3831"/>
            <p:cNvSpPr/>
            <p:nvPr/>
          </p:nvSpPr>
          <p:spPr>
            <a:xfrm>
              <a:off x="3530600" y="297966"/>
              <a:ext cx="143074" cy="172724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32" name="Shape 3832"/>
            <p:cNvSpPr/>
            <p:nvPr/>
          </p:nvSpPr>
          <p:spPr>
            <a:xfrm>
              <a:off x="3797300" y="437666"/>
              <a:ext cx="286148" cy="15922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33" name="Shape 3833"/>
            <p:cNvSpPr/>
            <p:nvPr/>
          </p:nvSpPr>
          <p:spPr>
            <a:xfrm>
              <a:off x="4083447" y="1148866"/>
              <a:ext cx="143074" cy="8810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3850" name="Group 3850"/>
          <p:cNvGrpSpPr/>
          <p:nvPr/>
        </p:nvGrpSpPr>
        <p:grpSpPr>
          <a:xfrm>
            <a:off x="1784399" y="10546581"/>
            <a:ext cx="1759286" cy="1403127"/>
            <a:chOff x="0" y="12700"/>
            <a:chExt cx="1759285" cy="1403126"/>
          </a:xfrm>
        </p:grpSpPr>
        <p:sp>
          <p:nvSpPr>
            <p:cNvPr id="3835" name="Shape 3835"/>
            <p:cNvSpPr/>
            <p:nvPr/>
          </p:nvSpPr>
          <p:spPr>
            <a:xfrm>
              <a:off x="0" y="1079500"/>
              <a:ext cx="1414104" cy="336327"/>
            </a:xfrm>
            <a:custGeom>
              <a:avLst/>
              <a:gdLst/>
              <a:ahLst/>
              <a:cxnLst>
                <a:cxn ang="0">
                  <a:pos x="wd2" y="hd2"/>
                </a:cxn>
                <a:cxn ang="5400000">
                  <a:pos x="wd2" y="hd2"/>
                </a:cxn>
                <a:cxn ang="10800000">
                  <a:pos x="wd2" y="hd2"/>
                </a:cxn>
                <a:cxn ang="16200000">
                  <a:pos x="wd2" y="hd2"/>
                </a:cxn>
              </a:cxnLst>
              <a:rect l="0" t="0" r="r" b="b"/>
              <a:pathLst>
                <a:path w="21600" h="21600" extrusionOk="0">
                  <a:moveTo>
                    <a:pt x="2569" y="0"/>
                  </a:moveTo>
                  <a:lnTo>
                    <a:pt x="0" y="21600"/>
                  </a:lnTo>
                  <a:lnTo>
                    <a:pt x="21600" y="21600"/>
                  </a:lnTo>
                  <a:lnTo>
                    <a:pt x="19031" y="0"/>
                  </a:lnTo>
                  <a:cubicBezTo>
                    <a:pt x="19031" y="0"/>
                    <a:pt x="2569" y="0"/>
                    <a:pt x="2569" y="0"/>
                  </a:cubicBezTo>
                  <a:close/>
                </a:path>
              </a:pathLst>
            </a:custGeom>
            <a:solidFill>
              <a:srgbClr val="EAEDE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36" name="Shape 3836"/>
            <p:cNvSpPr/>
            <p:nvPr/>
          </p:nvSpPr>
          <p:spPr>
            <a:xfrm>
              <a:off x="165100" y="812800"/>
              <a:ext cx="1083681" cy="2705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889" y="0"/>
                  </a:lnTo>
                  <a:lnTo>
                    <a:pt x="2711" y="0"/>
                  </a:lnTo>
                  <a:lnTo>
                    <a:pt x="0" y="21600"/>
                  </a:lnTo>
                  <a:cubicBezTo>
                    <a:pt x="0" y="2160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37" name="Shape 3837"/>
            <p:cNvSpPr/>
            <p:nvPr/>
          </p:nvSpPr>
          <p:spPr>
            <a:xfrm>
              <a:off x="304800" y="533400"/>
              <a:ext cx="807257" cy="277838"/>
            </a:xfrm>
            <a:custGeom>
              <a:avLst/>
              <a:gdLst/>
              <a:ahLst/>
              <a:cxnLst>
                <a:cxn ang="0">
                  <a:pos x="wd2" y="hd2"/>
                </a:cxn>
                <a:cxn ang="5400000">
                  <a:pos x="wd2" y="hd2"/>
                </a:cxn>
                <a:cxn ang="10800000">
                  <a:pos x="wd2" y="hd2"/>
                </a:cxn>
                <a:cxn ang="16200000">
                  <a:pos x="wd2" y="hd2"/>
                </a:cxn>
              </a:cxnLst>
              <a:rect l="0" t="0" r="r" b="b"/>
              <a:pathLst>
                <a:path w="21600" h="21600" extrusionOk="0">
                  <a:moveTo>
                    <a:pt x="3717" y="0"/>
                  </a:moveTo>
                  <a:lnTo>
                    <a:pt x="0" y="21600"/>
                  </a:lnTo>
                  <a:lnTo>
                    <a:pt x="21600" y="21600"/>
                  </a:lnTo>
                  <a:lnTo>
                    <a:pt x="17883" y="0"/>
                  </a:lnTo>
                  <a:cubicBezTo>
                    <a:pt x="17883" y="0"/>
                    <a:pt x="3717" y="0"/>
                    <a:pt x="3717" y="0"/>
                  </a:cubicBezTo>
                  <a:close/>
                </a:path>
              </a:pathLst>
            </a:custGeom>
            <a:solidFill>
              <a:srgbClr val="A6AAA9"/>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38" name="Shape 3838"/>
            <p:cNvSpPr/>
            <p:nvPr/>
          </p:nvSpPr>
          <p:spPr>
            <a:xfrm>
              <a:off x="444500" y="304800"/>
              <a:ext cx="529432" cy="2339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827" y="0"/>
                  </a:lnTo>
                  <a:lnTo>
                    <a:pt x="4773" y="0"/>
                  </a:lnTo>
                  <a:lnTo>
                    <a:pt x="0" y="21600"/>
                  </a:lnTo>
                  <a:cubicBezTo>
                    <a:pt x="0" y="21600"/>
                    <a:pt x="21600" y="21600"/>
                    <a:pt x="21600" y="2160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39" name="Shape 3839"/>
            <p:cNvSpPr/>
            <p:nvPr/>
          </p:nvSpPr>
          <p:spPr>
            <a:xfrm>
              <a:off x="558800" y="12700"/>
              <a:ext cx="299951" cy="2954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0" y="0"/>
                  </a:lnTo>
                  <a:lnTo>
                    <a:pt x="0" y="21600"/>
                  </a:lnTo>
                  <a:cubicBezTo>
                    <a:pt x="0" y="21600"/>
                    <a:pt x="21600" y="21600"/>
                    <a:pt x="21600"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40" name="Shape 3840"/>
            <p:cNvSpPr/>
            <p:nvPr/>
          </p:nvSpPr>
          <p:spPr>
            <a:xfrm flipH="1" flipV="1">
              <a:off x="914524" y="144660"/>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41" name="Shape 3841"/>
            <p:cNvSpPr/>
            <p:nvPr/>
          </p:nvSpPr>
          <p:spPr>
            <a:xfrm flipH="1" flipV="1">
              <a:off x="1024731" y="409376"/>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42" name="Shape 3842"/>
            <p:cNvSpPr/>
            <p:nvPr/>
          </p:nvSpPr>
          <p:spPr>
            <a:xfrm flipH="1" flipV="1">
              <a:off x="1158409" y="674092"/>
              <a:ext cx="220422"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43" name="Shape 3843"/>
            <p:cNvSpPr/>
            <p:nvPr/>
          </p:nvSpPr>
          <p:spPr>
            <a:xfrm flipH="1" flipV="1">
              <a:off x="1290848" y="938807"/>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44" name="Shape 3844"/>
            <p:cNvSpPr/>
            <p:nvPr/>
          </p:nvSpPr>
          <p:spPr>
            <a:xfrm flipH="1" flipV="1">
              <a:off x="1404404" y="1217463"/>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45" name="Shape 3845"/>
            <p:cNvSpPr/>
            <p:nvPr/>
          </p:nvSpPr>
          <p:spPr>
            <a:xfrm>
              <a:off x="1130300" y="762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46" name="Shape 3846"/>
            <p:cNvSpPr/>
            <p:nvPr/>
          </p:nvSpPr>
          <p:spPr>
            <a:xfrm>
              <a:off x="1244600" y="3429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47" name="Shape 3847"/>
            <p:cNvSpPr/>
            <p:nvPr/>
          </p:nvSpPr>
          <p:spPr>
            <a:xfrm>
              <a:off x="1371600" y="5969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48" name="Shape 3848"/>
            <p:cNvSpPr/>
            <p:nvPr/>
          </p:nvSpPr>
          <p:spPr>
            <a:xfrm>
              <a:off x="1511300" y="8763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49" name="Shape 3849"/>
            <p:cNvSpPr/>
            <p:nvPr/>
          </p:nvSpPr>
          <p:spPr>
            <a:xfrm>
              <a:off x="1625600" y="11557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866" name="Group 3866"/>
          <p:cNvGrpSpPr/>
          <p:nvPr/>
        </p:nvGrpSpPr>
        <p:grpSpPr>
          <a:xfrm>
            <a:off x="3587799" y="10546581"/>
            <a:ext cx="1759286" cy="1403127"/>
            <a:chOff x="0" y="12700"/>
            <a:chExt cx="1759285" cy="1403126"/>
          </a:xfrm>
        </p:grpSpPr>
        <p:sp>
          <p:nvSpPr>
            <p:cNvPr id="3851" name="Shape 3851"/>
            <p:cNvSpPr/>
            <p:nvPr/>
          </p:nvSpPr>
          <p:spPr>
            <a:xfrm>
              <a:off x="0" y="1079500"/>
              <a:ext cx="1414104" cy="336327"/>
            </a:xfrm>
            <a:custGeom>
              <a:avLst/>
              <a:gdLst/>
              <a:ahLst/>
              <a:cxnLst>
                <a:cxn ang="0">
                  <a:pos x="wd2" y="hd2"/>
                </a:cxn>
                <a:cxn ang="5400000">
                  <a:pos x="wd2" y="hd2"/>
                </a:cxn>
                <a:cxn ang="10800000">
                  <a:pos x="wd2" y="hd2"/>
                </a:cxn>
                <a:cxn ang="16200000">
                  <a:pos x="wd2" y="hd2"/>
                </a:cxn>
              </a:cxnLst>
              <a:rect l="0" t="0" r="r" b="b"/>
              <a:pathLst>
                <a:path w="21600" h="21600" extrusionOk="0">
                  <a:moveTo>
                    <a:pt x="2569" y="0"/>
                  </a:moveTo>
                  <a:lnTo>
                    <a:pt x="0" y="21600"/>
                  </a:lnTo>
                  <a:lnTo>
                    <a:pt x="21600" y="21600"/>
                  </a:lnTo>
                  <a:lnTo>
                    <a:pt x="19031" y="0"/>
                  </a:lnTo>
                  <a:cubicBezTo>
                    <a:pt x="19031" y="0"/>
                    <a:pt x="2569" y="0"/>
                    <a:pt x="2569" y="0"/>
                  </a:cubicBezTo>
                  <a:close/>
                </a:path>
              </a:pathLst>
            </a:custGeom>
            <a:solidFill>
              <a:srgbClr val="00E4C0"/>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852" name="Shape 3852"/>
            <p:cNvSpPr/>
            <p:nvPr/>
          </p:nvSpPr>
          <p:spPr>
            <a:xfrm>
              <a:off x="167506" y="812800"/>
              <a:ext cx="1075371" cy="2705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889" y="0"/>
                  </a:lnTo>
                  <a:lnTo>
                    <a:pt x="2711" y="0"/>
                  </a:lnTo>
                  <a:lnTo>
                    <a:pt x="0" y="21600"/>
                  </a:lnTo>
                  <a:cubicBezTo>
                    <a:pt x="0" y="2160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853" name="Shape 3853"/>
            <p:cNvSpPr/>
            <p:nvPr/>
          </p:nvSpPr>
          <p:spPr>
            <a:xfrm>
              <a:off x="304800" y="533400"/>
              <a:ext cx="801130" cy="277838"/>
            </a:xfrm>
            <a:custGeom>
              <a:avLst/>
              <a:gdLst/>
              <a:ahLst/>
              <a:cxnLst>
                <a:cxn ang="0">
                  <a:pos x="wd2" y="hd2"/>
                </a:cxn>
                <a:cxn ang="5400000">
                  <a:pos x="wd2" y="hd2"/>
                </a:cxn>
                <a:cxn ang="10800000">
                  <a:pos x="wd2" y="hd2"/>
                </a:cxn>
                <a:cxn ang="16200000">
                  <a:pos x="wd2" y="hd2"/>
                </a:cxn>
              </a:cxnLst>
              <a:rect l="0" t="0" r="r" b="b"/>
              <a:pathLst>
                <a:path w="21600" h="21600" extrusionOk="0">
                  <a:moveTo>
                    <a:pt x="3717" y="0"/>
                  </a:moveTo>
                  <a:lnTo>
                    <a:pt x="0" y="21600"/>
                  </a:lnTo>
                  <a:lnTo>
                    <a:pt x="21600" y="21600"/>
                  </a:lnTo>
                  <a:lnTo>
                    <a:pt x="17883" y="0"/>
                  </a:lnTo>
                  <a:cubicBezTo>
                    <a:pt x="17883" y="0"/>
                    <a:pt x="3717" y="0"/>
                    <a:pt x="3717" y="0"/>
                  </a:cubicBezTo>
                  <a:close/>
                </a:path>
              </a:pathLst>
            </a:cu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54" name="Shape 3854"/>
            <p:cNvSpPr/>
            <p:nvPr/>
          </p:nvSpPr>
          <p:spPr>
            <a:xfrm>
              <a:off x="442639" y="304800"/>
              <a:ext cx="523504" cy="2339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827" y="0"/>
                  </a:lnTo>
                  <a:lnTo>
                    <a:pt x="4773" y="0"/>
                  </a:lnTo>
                  <a:lnTo>
                    <a:pt x="0" y="21600"/>
                  </a:lnTo>
                  <a:cubicBezTo>
                    <a:pt x="0" y="21600"/>
                    <a:pt x="21600" y="21600"/>
                    <a:pt x="21600" y="21600"/>
                  </a:cubicBezTo>
                  <a:close/>
                </a:path>
              </a:pathLst>
            </a:custGeom>
            <a:solidFill>
              <a:srgbClr val="00A086"/>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55" name="Shape 3855"/>
            <p:cNvSpPr/>
            <p:nvPr/>
          </p:nvSpPr>
          <p:spPr>
            <a:xfrm>
              <a:off x="558800" y="12700"/>
              <a:ext cx="295461" cy="2954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0" y="0"/>
                  </a:lnTo>
                  <a:lnTo>
                    <a:pt x="0" y="21600"/>
                  </a:lnTo>
                  <a:cubicBezTo>
                    <a:pt x="0" y="2160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56" name="Shape 3856"/>
            <p:cNvSpPr/>
            <p:nvPr/>
          </p:nvSpPr>
          <p:spPr>
            <a:xfrm flipH="1" flipV="1">
              <a:off x="909501" y="144660"/>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57" name="Shape 3857"/>
            <p:cNvSpPr/>
            <p:nvPr/>
          </p:nvSpPr>
          <p:spPr>
            <a:xfrm flipH="1" flipV="1">
              <a:off x="1019708" y="409376"/>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58" name="Shape 3858"/>
            <p:cNvSpPr/>
            <p:nvPr/>
          </p:nvSpPr>
          <p:spPr>
            <a:xfrm flipH="1" flipV="1">
              <a:off x="1153386" y="674092"/>
              <a:ext cx="220422"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59" name="Shape 3859"/>
            <p:cNvSpPr/>
            <p:nvPr/>
          </p:nvSpPr>
          <p:spPr>
            <a:xfrm flipH="1" flipV="1">
              <a:off x="1285825" y="938807"/>
              <a:ext cx="220422"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60" name="Shape 3860"/>
            <p:cNvSpPr/>
            <p:nvPr/>
          </p:nvSpPr>
          <p:spPr>
            <a:xfrm flipH="1" flipV="1">
              <a:off x="1399381" y="1217463"/>
              <a:ext cx="220421" cy="128"/>
            </a:xfrm>
            <a:prstGeom prst="line">
              <a:avLst/>
            </a:prstGeom>
            <a:noFill/>
            <a:ln w="1384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861" name="Shape 3861"/>
            <p:cNvSpPr/>
            <p:nvPr/>
          </p:nvSpPr>
          <p:spPr>
            <a:xfrm>
              <a:off x="1130300" y="762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62" name="Shape 3862"/>
            <p:cNvSpPr/>
            <p:nvPr/>
          </p:nvSpPr>
          <p:spPr>
            <a:xfrm>
              <a:off x="1244600" y="3429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63" name="Shape 3863"/>
            <p:cNvSpPr/>
            <p:nvPr/>
          </p:nvSpPr>
          <p:spPr>
            <a:xfrm>
              <a:off x="1371600" y="5969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64" name="Shape 3864"/>
            <p:cNvSpPr/>
            <p:nvPr/>
          </p:nvSpPr>
          <p:spPr>
            <a:xfrm>
              <a:off x="1498600" y="8763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65" name="Shape 3865"/>
            <p:cNvSpPr/>
            <p:nvPr/>
          </p:nvSpPr>
          <p:spPr>
            <a:xfrm>
              <a:off x="1625600" y="1155700"/>
              <a:ext cx="133686" cy="133673"/>
            </a:xfrm>
            <a:prstGeom prst="ellipse">
              <a:avLst/>
            </a:prstGeom>
            <a:noFill/>
            <a:ln w="1384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883" name="Group 3883"/>
          <p:cNvGrpSpPr/>
          <p:nvPr/>
        </p:nvGrpSpPr>
        <p:grpSpPr>
          <a:xfrm>
            <a:off x="15095752" y="8578582"/>
            <a:ext cx="3965850" cy="1075879"/>
            <a:chOff x="0" y="0"/>
            <a:chExt cx="3965848" cy="1075877"/>
          </a:xfrm>
        </p:grpSpPr>
        <p:sp>
          <p:nvSpPr>
            <p:cNvPr id="3867" name="Shape 3867"/>
            <p:cNvSpPr/>
            <p:nvPr/>
          </p:nvSpPr>
          <p:spPr>
            <a:xfrm>
              <a:off x="63500" y="0"/>
              <a:ext cx="227850" cy="227832"/>
            </a:xfrm>
            <a:prstGeom prst="ellipse">
              <a:avLst/>
            </a:prstGeom>
            <a:solidFill>
              <a:srgbClr val="00000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68" name="Shape 3868"/>
            <p:cNvSpPr/>
            <p:nvPr/>
          </p:nvSpPr>
          <p:spPr>
            <a:xfrm>
              <a:off x="0" y="241300"/>
              <a:ext cx="359036" cy="834578"/>
            </a:xfrm>
            <a:custGeom>
              <a:avLst/>
              <a:gdLst/>
              <a:ahLst/>
              <a:cxnLst>
                <a:cxn ang="0">
                  <a:pos x="wd2" y="hd2"/>
                </a:cxn>
                <a:cxn ang="5400000">
                  <a:pos x="wd2" y="hd2"/>
                </a:cxn>
                <a:cxn ang="10800000">
                  <a:pos x="wd2" y="hd2"/>
                </a:cxn>
                <a:cxn ang="16200000">
                  <a:pos x="wd2" y="hd2"/>
                </a:cxn>
              </a:cxnLst>
              <a:rect l="0" t="0" r="r" b="b"/>
              <a:pathLst>
                <a:path w="21600" h="21600" extrusionOk="0">
                  <a:moveTo>
                    <a:pt x="18485" y="0"/>
                  </a:moveTo>
                  <a:lnTo>
                    <a:pt x="3116" y="0"/>
                  </a:lnTo>
                  <a:cubicBezTo>
                    <a:pt x="3116" y="0"/>
                    <a:pt x="0" y="0"/>
                    <a:pt x="0" y="1742"/>
                  </a:cubicBezTo>
                  <a:cubicBezTo>
                    <a:pt x="0" y="3350"/>
                    <a:pt x="0" y="10364"/>
                    <a:pt x="0" y="10364"/>
                  </a:cubicBezTo>
                  <a:lnTo>
                    <a:pt x="3116" y="10364"/>
                  </a:lnTo>
                  <a:lnTo>
                    <a:pt x="3116" y="1452"/>
                  </a:lnTo>
                  <a:cubicBezTo>
                    <a:pt x="3657" y="1452"/>
                    <a:pt x="3870" y="1552"/>
                    <a:pt x="3946" y="1658"/>
                  </a:cubicBezTo>
                  <a:lnTo>
                    <a:pt x="3946" y="1899"/>
                  </a:lnTo>
                  <a:lnTo>
                    <a:pt x="3946" y="21600"/>
                  </a:lnTo>
                  <a:lnTo>
                    <a:pt x="8931" y="21600"/>
                  </a:lnTo>
                  <a:lnTo>
                    <a:pt x="8931" y="7923"/>
                  </a:lnTo>
                  <a:lnTo>
                    <a:pt x="12669" y="7923"/>
                  </a:lnTo>
                  <a:lnTo>
                    <a:pt x="12669" y="21600"/>
                  </a:lnTo>
                  <a:lnTo>
                    <a:pt x="17654" y="21600"/>
                  </a:lnTo>
                  <a:lnTo>
                    <a:pt x="17654" y="1658"/>
                  </a:lnTo>
                  <a:cubicBezTo>
                    <a:pt x="17730" y="1552"/>
                    <a:pt x="17943" y="1452"/>
                    <a:pt x="18485" y="1452"/>
                  </a:cubicBezTo>
                  <a:lnTo>
                    <a:pt x="18485" y="10364"/>
                  </a:lnTo>
                  <a:lnTo>
                    <a:pt x="21600" y="10364"/>
                  </a:lnTo>
                  <a:cubicBezTo>
                    <a:pt x="21600" y="10364"/>
                    <a:pt x="21600" y="3350"/>
                    <a:pt x="21600" y="1742"/>
                  </a:cubicBezTo>
                  <a:cubicBezTo>
                    <a:pt x="21600" y="0"/>
                    <a:pt x="18485" y="0"/>
                    <a:pt x="18485" y="0"/>
                  </a:cubicBezTo>
                  <a:close/>
                </a:path>
              </a:pathLst>
            </a:custGeom>
            <a:solidFill>
              <a:srgbClr val="00000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69" name="Shape 3869"/>
            <p:cNvSpPr/>
            <p:nvPr/>
          </p:nvSpPr>
          <p:spPr>
            <a:xfrm>
              <a:off x="546100" y="0"/>
              <a:ext cx="227850" cy="227832"/>
            </a:xfrm>
            <a:prstGeom prst="ellipse">
              <a:avLst/>
            </a:pr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0" name="Shape 3870"/>
            <p:cNvSpPr/>
            <p:nvPr/>
          </p:nvSpPr>
          <p:spPr>
            <a:xfrm>
              <a:off x="482600" y="241300"/>
              <a:ext cx="359030" cy="834578"/>
            </a:xfrm>
            <a:custGeom>
              <a:avLst/>
              <a:gdLst/>
              <a:ahLst/>
              <a:cxnLst>
                <a:cxn ang="0">
                  <a:pos x="wd2" y="hd2"/>
                </a:cxn>
                <a:cxn ang="5400000">
                  <a:pos x="wd2" y="hd2"/>
                </a:cxn>
                <a:cxn ang="10800000">
                  <a:pos x="wd2" y="hd2"/>
                </a:cxn>
                <a:cxn ang="16200000">
                  <a:pos x="wd2" y="hd2"/>
                </a:cxn>
              </a:cxnLst>
              <a:rect l="0" t="0" r="r" b="b"/>
              <a:pathLst>
                <a:path w="21600" h="21600" extrusionOk="0">
                  <a:moveTo>
                    <a:pt x="18485" y="0"/>
                  </a:moveTo>
                  <a:lnTo>
                    <a:pt x="3116" y="0"/>
                  </a:lnTo>
                  <a:cubicBezTo>
                    <a:pt x="3116" y="0"/>
                    <a:pt x="0" y="0"/>
                    <a:pt x="0" y="1742"/>
                  </a:cubicBezTo>
                  <a:cubicBezTo>
                    <a:pt x="0" y="3350"/>
                    <a:pt x="0" y="10364"/>
                    <a:pt x="0" y="10364"/>
                  </a:cubicBezTo>
                  <a:lnTo>
                    <a:pt x="3116" y="10364"/>
                  </a:lnTo>
                  <a:lnTo>
                    <a:pt x="3116" y="1452"/>
                  </a:lnTo>
                  <a:cubicBezTo>
                    <a:pt x="3657" y="1452"/>
                    <a:pt x="3870" y="1552"/>
                    <a:pt x="3946" y="1658"/>
                  </a:cubicBezTo>
                  <a:lnTo>
                    <a:pt x="3946" y="1899"/>
                  </a:lnTo>
                  <a:lnTo>
                    <a:pt x="3946" y="21600"/>
                  </a:lnTo>
                  <a:lnTo>
                    <a:pt x="8931" y="21600"/>
                  </a:lnTo>
                  <a:lnTo>
                    <a:pt x="8931" y="7923"/>
                  </a:lnTo>
                  <a:lnTo>
                    <a:pt x="12669" y="7923"/>
                  </a:lnTo>
                  <a:lnTo>
                    <a:pt x="12669" y="21600"/>
                  </a:lnTo>
                  <a:lnTo>
                    <a:pt x="17654" y="21600"/>
                  </a:lnTo>
                  <a:lnTo>
                    <a:pt x="17654" y="1658"/>
                  </a:lnTo>
                  <a:cubicBezTo>
                    <a:pt x="17730" y="1552"/>
                    <a:pt x="17943" y="1452"/>
                    <a:pt x="18485" y="1452"/>
                  </a:cubicBezTo>
                  <a:lnTo>
                    <a:pt x="18485" y="10364"/>
                  </a:lnTo>
                  <a:lnTo>
                    <a:pt x="21600" y="10364"/>
                  </a:lnTo>
                  <a:cubicBezTo>
                    <a:pt x="21600" y="10364"/>
                    <a:pt x="21600" y="3350"/>
                    <a:pt x="21600" y="1742"/>
                  </a:cubicBezTo>
                  <a:cubicBezTo>
                    <a:pt x="21600" y="0"/>
                    <a:pt x="18485" y="0"/>
                    <a:pt x="18485" y="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1" name="Shape 3871"/>
            <p:cNvSpPr/>
            <p:nvPr/>
          </p:nvSpPr>
          <p:spPr>
            <a:xfrm>
              <a:off x="1028700" y="0"/>
              <a:ext cx="227850" cy="227832"/>
            </a:xfrm>
            <a:prstGeom prst="ellipse">
              <a:avLst/>
            </a:prstGeom>
            <a:solidFill>
              <a:srgbClr val="A6AAA9"/>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2" name="Shape 3872"/>
            <p:cNvSpPr/>
            <p:nvPr/>
          </p:nvSpPr>
          <p:spPr>
            <a:xfrm>
              <a:off x="965200" y="241300"/>
              <a:ext cx="359030" cy="834578"/>
            </a:xfrm>
            <a:custGeom>
              <a:avLst/>
              <a:gdLst/>
              <a:ahLst/>
              <a:cxnLst>
                <a:cxn ang="0">
                  <a:pos x="wd2" y="hd2"/>
                </a:cxn>
                <a:cxn ang="5400000">
                  <a:pos x="wd2" y="hd2"/>
                </a:cxn>
                <a:cxn ang="10800000">
                  <a:pos x="wd2" y="hd2"/>
                </a:cxn>
                <a:cxn ang="16200000">
                  <a:pos x="wd2" y="hd2"/>
                </a:cxn>
              </a:cxnLst>
              <a:rect l="0" t="0" r="r" b="b"/>
              <a:pathLst>
                <a:path w="21600" h="21600" extrusionOk="0">
                  <a:moveTo>
                    <a:pt x="18485" y="0"/>
                  </a:moveTo>
                  <a:lnTo>
                    <a:pt x="3116" y="0"/>
                  </a:lnTo>
                  <a:cubicBezTo>
                    <a:pt x="3116" y="0"/>
                    <a:pt x="0" y="0"/>
                    <a:pt x="0" y="1742"/>
                  </a:cubicBezTo>
                  <a:cubicBezTo>
                    <a:pt x="0" y="3350"/>
                    <a:pt x="0" y="10364"/>
                    <a:pt x="0" y="10364"/>
                  </a:cubicBezTo>
                  <a:lnTo>
                    <a:pt x="3116" y="10364"/>
                  </a:lnTo>
                  <a:lnTo>
                    <a:pt x="3116" y="1452"/>
                  </a:lnTo>
                  <a:cubicBezTo>
                    <a:pt x="3657" y="1452"/>
                    <a:pt x="3870" y="1552"/>
                    <a:pt x="3946" y="1658"/>
                  </a:cubicBezTo>
                  <a:lnTo>
                    <a:pt x="3946" y="1899"/>
                  </a:lnTo>
                  <a:lnTo>
                    <a:pt x="3946" y="21600"/>
                  </a:lnTo>
                  <a:lnTo>
                    <a:pt x="8931" y="21600"/>
                  </a:lnTo>
                  <a:lnTo>
                    <a:pt x="8931" y="7923"/>
                  </a:lnTo>
                  <a:lnTo>
                    <a:pt x="12669" y="7923"/>
                  </a:lnTo>
                  <a:lnTo>
                    <a:pt x="12669" y="21600"/>
                  </a:lnTo>
                  <a:lnTo>
                    <a:pt x="17654" y="21600"/>
                  </a:lnTo>
                  <a:lnTo>
                    <a:pt x="17654" y="1658"/>
                  </a:lnTo>
                  <a:cubicBezTo>
                    <a:pt x="17730" y="1552"/>
                    <a:pt x="17943" y="1452"/>
                    <a:pt x="18485" y="1452"/>
                  </a:cubicBezTo>
                  <a:lnTo>
                    <a:pt x="18485" y="10364"/>
                  </a:lnTo>
                  <a:lnTo>
                    <a:pt x="21600" y="10364"/>
                  </a:lnTo>
                  <a:cubicBezTo>
                    <a:pt x="21600" y="10364"/>
                    <a:pt x="21600" y="3350"/>
                    <a:pt x="21600" y="1742"/>
                  </a:cubicBezTo>
                  <a:cubicBezTo>
                    <a:pt x="21600" y="0"/>
                    <a:pt x="18485" y="0"/>
                    <a:pt x="18485" y="0"/>
                  </a:cubicBezTo>
                  <a:close/>
                </a:path>
              </a:pathLst>
            </a:custGeom>
            <a:solidFill>
              <a:srgbClr val="A6AAA9"/>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3" name="Shape 3873"/>
            <p:cNvSpPr/>
            <p:nvPr/>
          </p:nvSpPr>
          <p:spPr>
            <a:xfrm>
              <a:off x="1511300" y="0"/>
              <a:ext cx="227850" cy="227832"/>
            </a:xfrm>
            <a:prstGeom prst="ellipse">
              <a:avLst/>
            </a:pr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4" name="Shape 3874"/>
            <p:cNvSpPr/>
            <p:nvPr/>
          </p:nvSpPr>
          <p:spPr>
            <a:xfrm>
              <a:off x="1435100" y="241300"/>
              <a:ext cx="359030" cy="834578"/>
            </a:xfrm>
            <a:custGeom>
              <a:avLst/>
              <a:gdLst/>
              <a:ahLst/>
              <a:cxnLst>
                <a:cxn ang="0">
                  <a:pos x="wd2" y="hd2"/>
                </a:cxn>
                <a:cxn ang="5400000">
                  <a:pos x="wd2" y="hd2"/>
                </a:cxn>
                <a:cxn ang="10800000">
                  <a:pos x="wd2" y="hd2"/>
                </a:cxn>
                <a:cxn ang="16200000">
                  <a:pos x="wd2" y="hd2"/>
                </a:cxn>
              </a:cxnLst>
              <a:rect l="0" t="0" r="r" b="b"/>
              <a:pathLst>
                <a:path w="21600" h="21600" extrusionOk="0">
                  <a:moveTo>
                    <a:pt x="18485" y="0"/>
                  </a:moveTo>
                  <a:lnTo>
                    <a:pt x="3116" y="0"/>
                  </a:lnTo>
                  <a:cubicBezTo>
                    <a:pt x="3116" y="0"/>
                    <a:pt x="0" y="0"/>
                    <a:pt x="0" y="1742"/>
                  </a:cubicBezTo>
                  <a:cubicBezTo>
                    <a:pt x="0" y="3350"/>
                    <a:pt x="0" y="10364"/>
                    <a:pt x="0" y="10364"/>
                  </a:cubicBezTo>
                  <a:lnTo>
                    <a:pt x="3116" y="10364"/>
                  </a:lnTo>
                  <a:lnTo>
                    <a:pt x="3116" y="1452"/>
                  </a:lnTo>
                  <a:cubicBezTo>
                    <a:pt x="3657" y="1452"/>
                    <a:pt x="3870" y="1552"/>
                    <a:pt x="3946" y="1658"/>
                  </a:cubicBezTo>
                  <a:lnTo>
                    <a:pt x="3946" y="1899"/>
                  </a:lnTo>
                  <a:lnTo>
                    <a:pt x="3946" y="21600"/>
                  </a:lnTo>
                  <a:lnTo>
                    <a:pt x="8931" y="21600"/>
                  </a:lnTo>
                  <a:lnTo>
                    <a:pt x="8931" y="7923"/>
                  </a:lnTo>
                  <a:lnTo>
                    <a:pt x="12669" y="7923"/>
                  </a:lnTo>
                  <a:lnTo>
                    <a:pt x="12669" y="21600"/>
                  </a:lnTo>
                  <a:lnTo>
                    <a:pt x="17654" y="21600"/>
                  </a:lnTo>
                  <a:lnTo>
                    <a:pt x="17654" y="1658"/>
                  </a:lnTo>
                  <a:cubicBezTo>
                    <a:pt x="17730" y="1552"/>
                    <a:pt x="17943" y="1452"/>
                    <a:pt x="18485" y="1452"/>
                  </a:cubicBezTo>
                  <a:lnTo>
                    <a:pt x="18485" y="10364"/>
                  </a:lnTo>
                  <a:lnTo>
                    <a:pt x="21600" y="10364"/>
                  </a:lnTo>
                  <a:cubicBezTo>
                    <a:pt x="21600" y="10364"/>
                    <a:pt x="21600" y="3350"/>
                    <a:pt x="21600" y="1742"/>
                  </a:cubicBezTo>
                  <a:cubicBezTo>
                    <a:pt x="21600" y="0"/>
                    <a:pt x="18485" y="0"/>
                    <a:pt x="18485" y="0"/>
                  </a:cubicBezTo>
                  <a:close/>
                </a:path>
              </a:pathLst>
            </a:cu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5" name="Shape 3875"/>
            <p:cNvSpPr/>
            <p:nvPr/>
          </p:nvSpPr>
          <p:spPr>
            <a:xfrm>
              <a:off x="2222500" y="0"/>
              <a:ext cx="227850" cy="227832"/>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6" name="Shape 3876"/>
            <p:cNvSpPr/>
            <p:nvPr/>
          </p:nvSpPr>
          <p:spPr>
            <a:xfrm>
              <a:off x="2705100" y="0"/>
              <a:ext cx="227850" cy="227832"/>
            </a:xfrm>
            <a:prstGeom prst="ellipse">
              <a:avLst/>
            </a:pr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7" name="Shape 3877"/>
            <p:cNvSpPr/>
            <p:nvPr/>
          </p:nvSpPr>
          <p:spPr>
            <a:xfrm>
              <a:off x="3187700" y="0"/>
              <a:ext cx="227850" cy="227832"/>
            </a:xfrm>
            <a:prstGeom prst="ellipse">
              <a:avLst/>
            </a:prstGeom>
            <a:solidFill>
              <a:srgbClr val="A6AAA9"/>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8" name="Shape 3878"/>
            <p:cNvSpPr/>
            <p:nvPr/>
          </p:nvSpPr>
          <p:spPr>
            <a:xfrm>
              <a:off x="3670300" y="0"/>
              <a:ext cx="227850" cy="227832"/>
            </a:xfrm>
            <a:prstGeom prst="ellipse">
              <a:avLst/>
            </a:pr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79" name="Shape 3879"/>
            <p:cNvSpPr/>
            <p:nvPr/>
          </p:nvSpPr>
          <p:spPr>
            <a:xfrm>
              <a:off x="2159000" y="241300"/>
              <a:ext cx="359036" cy="834578"/>
            </a:xfrm>
            <a:custGeom>
              <a:avLst/>
              <a:gdLst/>
              <a:ahLst/>
              <a:cxnLst>
                <a:cxn ang="0">
                  <a:pos x="wd2" y="hd2"/>
                </a:cxn>
                <a:cxn ang="5400000">
                  <a:pos x="wd2" y="hd2"/>
                </a:cxn>
                <a:cxn ang="10800000">
                  <a:pos x="wd2" y="hd2"/>
                </a:cxn>
                <a:cxn ang="16200000">
                  <a:pos x="wd2" y="hd2"/>
                </a:cxn>
              </a:cxnLst>
              <a:rect l="0" t="0" r="r" b="b"/>
              <a:pathLst>
                <a:path w="21600" h="21600" extrusionOk="0">
                  <a:moveTo>
                    <a:pt x="17654" y="7811"/>
                  </a:moveTo>
                  <a:lnTo>
                    <a:pt x="17654" y="1658"/>
                  </a:lnTo>
                  <a:cubicBezTo>
                    <a:pt x="17730" y="1552"/>
                    <a:pt x="17943" y="1452"/>
                    <a:pt x="18484" y="1452"/>
                  </a:cubicBezTo>
                  <a:lnTo>
                    <a:pt x="18484" y="8705"/>
                  </a:lnTo>
                  <a:cubicBezTo>
                    <a:pt x="18484" y="8705"/>
                    <a:pt x="17654" y="7811"/>
                    <a:pt x="17654" y="7811"/>
                  </a:cubicBezTo>
                  <a:close/>
                  <a:moveTo>
                    <a:pt x="3115" y="8705"/>
                  </a:moveTo>
                  <a:lnTo>
                    <a:pt x="3115" y="1452"/>
                  </a:lnTo>
                  <a:cubicBezTo>
                    <a:pt x="3657" y="1452"/>
                    <a:pt x="3870" y="1552"/>
                    <a:pt x="3946" y="1658"/>
                  </a:cubicBezTo>
                  <a:lnTo>
                    <a:pt x="3946" y="1899"/>
                  </a:lnTo>
                  <a:lnTo>
                    <a:pt x="3946" y="7811"/>
                  </a:lnTo>
                  <a:cubicBezTo>
                    <a:pt x="3946" y="7811"/>
                    <a:pt x="3115" y="8705"/>
                    <a:pt x="3115" y="8705"/>
                  </a:cubicBezTo>
                  <a:close/>
                  <a:moveTo>
                    <a:pt x="18484" y="0"/>
                  </a:moveTo>
                  <a:lnTo>
                    <a:pt x="3115" y="0"/>
                  </a:lnTo>
                  <a:cubicBezTo>
                    <a:pt x="3115" y="0"/>
                    <a:pt x="0" y="0"/>
                    <a:pt x="0" y="1742"/>
                  </a:cubicBezTo>
                  <a:cubicBezTo>
                    <a:pt x="0" y="3350"/>
                    <a:pt x="0" y="10364"/>
                    <a:pt x="0" y="10364"/>
                  </a:cubicBezTo>
                  <a:lnTo>
                    <a:pt x="1572" y="10364"/>
                  </a:lnTo>
                  <a:lnTo>
                    <a:pt x="0" y="12054"/>
                  </a:lnTo>
                  <a:lnTo>
                    <a:pt x="3946" y="12054"/>
                  </a:lnTo>
                  <a:lnTo>
                    <a:pt x="3946" y="21600"/>
                  </a:lnTo>
                  <a:lnTo>
                    <a:pt x="8931" y="21600"/>
                  </a:lnTo>
                  <a:lnTo>
                    <a:pt x="8931" y="12054"/>
                  </a:lnTo>
                  <a:lnTo>
                    <a:pt x="12669" y="12054"/>
                  </a:lnTo>
                  <a:lnTo>
                    <a:pt x="12669" y="21600"/>
                  </a:lnTo>
                  <a:lnTo>
                    <a:pt x="17654" y="21600"/>
                  </a:lnTo>
                  <a:lnTo>
                    <a:pt x="17654" y="12054"/>
                  </a:lnTo>
                  <a:lnTo>
                    <a:pt x="21600" y="12054"/>
                  </a:lnTo>
                  <a:lnTo>
                    <a:pt x="20028" y="10364"/>
                  </a:lnTo>
                  <a:lnTo>
                    <a:pt x="21600" y="10364"/>
                  </a:lnTo>
                  <a:cubicBezTo>
                    <a:pt x="21600" y="10364"/>
                    <a:pt x="21600" y="3350"/>
                    <a:pt x="21600" y="1742"/>
                  </a:cubicBezTo>
                  <a:cubicBezTo>
                    <a:pt x="21600" y="0"/>
                    <a:pt x="18484" y="0"/>
                    <a:pt x="18484" y="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80" name="Shape 3880"/>
            <p:cNvSpPr/>
            <p:nvPr/>
          </p:nvSpPr>
          <p:spPr>
            <a:xfrm>
              <a:off x="3124200" y="241300"/>
              <a:ext cx="359042" cy="834578"/>
            </a:xfrm>
            <a:custGeom>
              <a:avLst/>
              <a:gdLst/>
              <a:ahLst/>
              <a:cxnLst>
                <a:cxn ang="0">
                  <a:pos x="wd2" y="hd2"/>
                </a:cxn>
                <a:cxn ang="5400000">
                  <a:pos x="wd2" y="hd2"/>
                </a:cxn>
                <a:cxn ang="10800000">
                  <a:pos x="wd2" y="hd2"/>
                </a:cxn>
                <a:cxn ang="16200000">
                  <a:pos x="wd2" y="hd2"/>
                </a:cxn>
              </a:cxnLst>
              <a:rect l="0" t="0" r="r" b="b"/>
              <a:pathLst>
                <a:path w="21600" h="21600" extrusionOk="0">
                  <a:moveTo>
                    <a:pt x="17654" y="7812"/>
                  </a:moveTo>
                  <a:lnTo>
                    <a:pt x="17654" y="1658"/>
                  </a:lnTo>
                  <a:cubicBezTo>
                    <a:pt x="17730" y="1552"/>
                    <a:pt x="17943" y="1452"/>
                    <a:pt x="18485" y="1452"/>
                  </a:cubicBezTo>
                  <a:lnTo>
                    <a:pt x="18485" y="8705"/>
                  </a:lnTo>
                  <a:cubicBezTo>
                    <a:pt x="18485" y="8705"/>
                    <a:pt x="17654" y="7812"/>
                    <a:pt x="17654" y="7812"/>
                  </a:cubicBezTo>
                  <a:close/>
                  <a:moveTo>
                    <a:pt x="3946" y="7811"/>
                  </a:moveTo>
                  <a:lnTo>
                    <a:pt x="3116" y="8703"/>
                  </a:lnTo>
                  <a:lnTo>
                    <a:pt x="3116" y="1452"/>
                  </a:lnTo>
                  <a:cubicBezTo>
                    <a:pt x="3657" y="1452"/>
                    <a:pt x="3871" y="1552"/>
                    <a:pt x="3947" y="1658"/>
                  </a:cubicBezTo>
                  <a:lnTo>
                    <a:pt x="3947" y="1899"/>
                  </a:lnTo>
                  <a:lnTo>
                    <a:pt x="3947" y="7811"/>
                  </a:lnTo>
                  <a:cubicBezTo>
                    <a:pt x="3947" y="7811"/>
                    <a:pt x="3946" y="7811"/>
                    <a:pt x="3946" y="7811"/>
                  </a:cubicBezTo>
                  <a:close/>
                  <a:moveTo>
                    <a:pt x="21600" y="1742"/>
                  </a:moveTo>
                  <a:cubicBezTo>
                    <a:pt x="21600" y="0"/>
                    <a:pt x="18485" y="0"/>
                    <a:pt x="18485" y="0"/>
                  </a:cubicBezTo>
                  <a:lnTo>
                    <a:pt x="3116" y="0"/>
                  </a:lnTo>
                  <a:cubicBezTo>
                    <a:pt x="3116" y="0"/>
                    <a:pt x="1" y="0"/>
                    <a:pt x="1" y="1742"/>
                  </a:cubicBezTo>
                  <a:cubicBezTo>
                    <a:pt x="1" y="3350"/>
                    <a:pt x="1" y="10364"/>
                    <a:pt x="1" y="10364"/>
                  </a:cubicBezTo>
                  <a:lnTo>
                    <a:pt x="1572" y="10364"/>
                  </a:lnTo>
                  <a:lnTo>
                    <a:pt x="0" y="12054"/>
                  </a:lnTo>
                  <a:lnTo>
                    <a:pt x="3947" y="12054"/>
                  </a:lnTo>
                  <a:lnTo>
                    <a:pt x="3947" y="21600"/>
                  </a:lnTo>
                  <a:lnTo>
                    <a:pt x="8931" y="21600"/>
                  </a:lnTo>
                  <a:lnTo>
                    <a:pt x="8931" y="12054"/>
                  </a:lnTo>
                  <a:lnTo>
                    <a:pt x="12670" y="12054"/>
                  </a:lnTo>
                  <a:lnTo>
                    <a:pt x="12670" y="21600"/>
                  </a:lnTo>
                  <a:lnTo>
                    <a:pt x="17654" y="21600"/>
                  </a:lnTo>
                  <a:lnTo>
                    <a:pt x="17654" y="12054"/>
                  </a:lnTo>
                  <a:lnTo>
                    <a:pt x="21600" y="12054"/>
                  </a:lnTo>
                  <a:lnTo>
                    <a:pt x="20028" y="10364"/>
                  </a:lnTo>
                  <a:lnTo>
                    <a:pt x="21600" y="10364"/>
                  </a:lnTo>
                  <a:cubicBezTo>
                    <a:pt x="21600" y="10364"/>
                    <a:pt x="21600" y="3350"/>
                    <a:pt x="21600" y="1742"/>
                  </a:cubicBezTo>
                  <a:close/>
                </a:path>
              </a:pathLst>
            </a:custGeom>
            <a:solidFill>
              <a:srgbClr val="A6AAA9"/>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81" name="Shape 3881"/>
            <p:cNvSpPr/>
            <p:nvPr/>
          </p:nvSpPr>
          <p:spPr>
            <a:xfrm>
              <a:off x="2641600" y="241300"/>
              <a:ext cx="359036" cy="834578"/>
            </a:xfrm>
            <a:custGeom>
              <a:avLst/>
              <a:gdLst/>
              <a:ahLst/>
              <a:cxnLst>
                <a:cxn ang="0">
                  <a:pos x="wd2" y="hd2"/>
                </a:cxn>
                <a:cxn ang="5400000">
                  <a:pos x="wd2" y="hd2"/>
                </a:cxn>
                <a:cxn ang="10800000">
                  <a:pos x="wd2" y="hd2"/>
                </a:cxn>
                <a:cxn ang="16200000">
                  <a:pos x="wd2" y="hd2"/>
                </a:cxn>
              </a:cxnLst>
              <a:rect l="0" t="0" r="r" b="b"/>
              <a:pathLst>
                <a:path w="21600" h="21600" extrusionOk="0">
                  <a:moveTo>
                    <a:pt x="17654" y="7812"/>
                  </a:moveTo>
                  <a:lnTo>
                    <a:pt x="17654" y="1658"/>
                  </a:lnTo>
                  <a:cubicBezTo>
                    <a:pt x="17730" y="1552"/>
                    <a:pt x="17943" y="1452"/>
                    <a:pt x="18484" y="1452"/>
                  </a:cubicBezTo>
                  <a:lnTo>
                    <a:pt x="18484" y="8705"/>
                  </a:lnTo>
                  <a:cubicBezTo>
                    <a:pt x="18484" y="8705"/>
                    <a:pt x="17654" y="7812"/>
                    <a:pt x="17654" y="7812"/>
                  </a:cubicBezTo>
                  <a:close/>
                  <a:moveTo>
                    <a:pt x="3946" y="7811"/>
                  </a:moveTo>
                  <a:lnTo>
                    <a:pt x="3116" y="8704"/>
                  </a:lnTo>
                  <a:lnTo>
                    <a:pt x="3116" y="1452"/>
                  </a:lnTo>
                  <a:cubicBezTo>
                    <a:pt x="3657" y="1452"/>
                    <a:pt x="3870" y="1552"/>
                    <a:pt x="3946" y="1658"/>
                  </a:cubicBezTo>
                  <a:lnTo>
                    <a:pt x="3946" y="1899"/>
                  </a:lnTo>
                  <a:lnTo>
                    <a:pt x="3946" y="7811"/>
                  </a:lnTo>
                  <a:cubicBezTo>
                    <a:pt x="3946" y="7811"/>
                    <a:pt x="3946" y="7811"/>
                    <a:pt x="3946" y="7811"/>
                  </a:cubicBezTo>
                  <a:close/>
                  <a:moveTo>
                    <a:pt x="18484" y="0"/>
                  </a:moveTo>
                  <a:lnTo>
                    <a:pt x="3116" y="0"/>
                  </a:lnTo>
                  <a:cubicBezTo>
                    <a:pt x="3116" y="0"/>
                    <a:pt x="0" y="0"/>
                    <a:pt x="0" y="1742"/>
                  </a:cubicBezTo>
                  <a:cubicBezTo>
                    <a:pt x="0" y="3350"/>
                    <a:pt x="0" y="10364"/>
                    <a:pt x="0" y="10364"/>
                  </a:cubicBezTo>
                  <a:lnTo>
                    <a:pt x="1572" y="10364"/>
                  </a:lnTo>
                  <a:lnTo>
                    <a:pt x="0" y="12054"/>
                  </a:lnTo>
                  <a:lnTo>
                    <a:pt x="3946" y="12054"/>
                  </a:lnTo>
                  <a:lnTo>
                    <a:pt x="3946" y="21600"/>
                  </a:lnTo>
                  <a:lnTo>
                    <a:pt x="8931" y="21600"/>
                  </a:lnTo>
                  <a:lnTo>
                    <a:pt x="8931" y="12054"/>
                  </a:lnTo>
                  <a:lnTo>
                    <a:pt x="12669" y="12054"/>
                  </a:lnTo>
                  <a:lnTo>
                    <a:pt x="12669" y="21600"/>
                  </a:lnTo>
                  <a:lnTo>
                    <a:pt x="17654" y="21600"/>
                  </a:lnTo>
                  <a:lnTo>
                    <a:pt x="17654" y="12054"/>
                  </a:lnTo>
                  <a:lnTo>
                    <a:pt x="21600" y="12054"/>
                  </a:lnTo>
                  <a:lnTo>
                    <a:pt x="20028" y="10364"/>
                  </a:lnTo>
                  <a:lnTo>
                    <a:pt x="21600" y="10364"/>
                  </a:lnTo>
                  <a:cubicBezTo>
                    <a:pt x="21600" y="10364"/>
                    <a:pt x="21600" y="3350"/>
                    <a:pt x="21600" y="1742"/>
                  </a:cubicBezTo>
                  <a:cubicBezTo>
                    <a:pt x="21600" y="0"/>
                    <a:pt x="18484" y="0"/>
                    <a:pt x="18484" y="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82" name="Shape 3882"/>
            <p:cNvSpPr/>
            <p:nvPr/>
          </p:nvSpPr>
          <p:spPr>
            <a:xfrm>
              <a:off x="3606800" y="241300"/>
              <a:ext cx="359049" cy="834578"/>
            </a:xfrm>
            <a:custGeom>
              <a:avLst/>
              <a:gdLst/>
              <a:ahLst/>
              <a:cxnLst>
                <a:cxn ang="0">
                  <a:pos x="wd2" y="hd2"/>
                </a:cxn>
                <a:cxn ang="5400000">
                  <a:pos x="wd2" y="hd2"/>
                </a:cxn>
                <a:cxn ang="10800000">
                  <a:pos x="wd2" y="hd2"/>
                </a:cxn>
                <a:cxn ang="16200000">
                  <a:pos x="wd2" y="hd2"/>
                </a:cxn>
              </a:cxnLst>
              <a:rect l="0" t="0" r="r" b="b"/>
              <a:pathLst>
                <a:path w="21600" h="21600" extrusionOk="0">
                  <a:moveTo>
                    <a:pt x="17654" y="7812"/>
                  </a:moveTo>
                  <a:lnTo>
                    <a:pt x="17654" y="1658"/>
                  </a:lnTo>
                  <a:cubicBezTo>
                    <a:pt x="17730" y="1552"/>
                    <a:pt x="17943" y="1452"/>
                    <a:pt x="18485" y="1452"/>
                  </a:cubicBezTo>
                  <a:lnTo>
                    <a:pt x="18485" y="8705"/>
                  </a:lnTo>
                  <a:cubicBezTo>
                    <a:pt x="18485" y="8705"/>
                    <a:pt x="17654" y="7812"/>
                    <a:pt x="17654" y="7812"/>
                  </a:cubicBezTo>
                  <a:close/>
                  <a:moveTo>
                    <a:pt x="3946" y="7811"/>
                  </a:moveTo>
                  <a:lnTo>
                    <a:pt x="3116" y="8703"/>
                  </a:lnTo>
                  <a:lnTo>
                    <a:pt x="3116" y="1452"/>
                  </a:lnTo>
                  <a:cubicBezTo>
                    <a:pt x="3657" y="1452"/>
                    <a:pt x="3871" y="1552"/>
                    <a:pt x="3947" y="1658"/>
                  </a:cubicBezTo>
                  <a:lnTo>
                    <a:pt x="3947" y="1899"/>
                  </a:lnTo>
                  <a:lnTo>
                    <a:pt x="3947" y="7811"/>
                  </a:lnTo>
                  <a:cubicBezTo>
                    <a:pt x="3947" y="7811"/>
                    <a:pt x="3946" y="7811"/>
                    <a:pt x="3946" y="7811"/>
                  </a:cubicBezTo>
                  <a:close/>
                  <a:moveTo>
                    <a:pt x="21600" y="1742"/>
                  </a:moveTo>
                  <a:cubicBezTo>
                    <a:pt x="21600" y="0"/>
                    <a:pt x="18485" y="0"/>
                    <a:pt x="18485" y="0"/>
                  </a:cubicBezTo>
                  <a:lnTo>
                    <a:pt x="3116" y="0"/>
                  </a:lnTo>
                  <a:cubicBezTo>
                    <a:pt x="3116" y="0"/>
                    <a:pt x="1" y="0"/>
                    <a:pt x="1" y="1742"/>
                  </a:cubicBezTo>
                  <a:cubicBezTo>
                    <a:pt x="1" y="3350"/>
                    <a:pt x="1" y="10364"/>
                    <a:pt x="1" y="10364"/>
                  </a:cubicBezTo>
                  <a:lnTo>
                    <a:pt x="1571" y="10364"/>
                  </a:lnTo>
                  <a:lnTo>
                    <a:pt x="0" y="12054"/>
                  </a:lnTo>
                  <a:lnTo>
                    <a:pt x="3947" y="12054"/>
                  </a:lnTo>
                  <a:lnTo>
                    <a:pt x="3947" y="21600"/>
                  </a:lnTo>
                  <a:lnTo>
                    <a:pt x="8931" y="21600"/>
                  </a:lnTo>
                  <a:lnTo>
                    <a:pt x="8931" y="12054"/>
                  </a:lnTo>
                  <a:lnTo>
                    <a:pt x="12670" y="12054"/>
                  </a:lnTo>
                  <a:lnTo>
                    <a:pt x="12670" y="21600"/>
                  </a:lnTo>
                  <a:lnTo>
                    <a:pt x="17654" y="21600"/>
                  </a:lnTo>
                  <a:lnTo>
                    <a:pt x="17654" y="12054"/>
                  </a:lnTo>
                  <a:lnTo>
                    <a:pt x="21599" y="12054"/>
                  </a:lnTo>
                  <a:lnTo>
                    <a:pt x="20028" y="10364"/>
                  </a:lnTo>
                  <a:lnTo>
                    <a:pt x="21600" y="10364"/>
                  </a:lnTo>
                  <a:cubicBezTo>
                    <a:pt x="21600" y="10364"/>
                    <a:pt x="21600" y="3350"/>
                    <a:pt x="21600" y="1742"/>
                  </a:cubicBezTo>
                  <a:close/>
                </a:path>
              </a:pathLst>
            </a:cu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892" name="Group 3892"/>
          <p:cNvGrpSpPr/>
          <p:nvPr/>
        </p:nvGrpSpPr>
        <p:grpSpPr>
          <a:xfrm>
            <a:off x="5975399" y="10533881"/>
            <a:ext cx="1398849" cy="1411561"/>
            <a:chOff x="0" y="0"/>
            <a:chExt cx="1398847" cy="1411560"/>
          </a:xfrm>
        </p:grpSpPr>
        <p:sp>
          <p:nvSpPr>
            <p:cNvPr id="3884" name="Shape 3884"/>
            <p:cNvSpPr/>
            <p:nvPr/>
          </p:nvSpPr>
          <p:spPr>
            <a:xfrm>
              <a:off x="0" y="0"/>
              <a:ext cx="636848" cy="636836"/>
            </a:xfrm>
            <a:prstGeom prst="ellipse">
              <a:avLst/>
            </a:pr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85" name="Shape 3885"/>
            <p:cNvSpPr/>
            <p:nvPr/>
          </p:nvSpPr>
          <p:spPr>
            <a:xfrm>
              <a:off x="762000" y="0"/>
              <a:ext cx="636848" cy="636836"/>
            </a:xfrm>
            <a:prstGeom prst="ellipse">
              <a:avLst/>
            </a:pr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86" name="Shape 3886"/>
            <p:cNvSpPr/>
            <p:nvPr/>
          </p:nvSpPr>
          <p:spPr>
            <a:xfrm>
              <a:off x="0" y="3175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5" y="21600"/>
                    <a:pt x="21600" y="11930"/>
                    <a:pt x="21600" y="0"/>
                  </a:cubicBezTo>
                  <a:lnTo>
                    <a:pt x="0" y="0"/>
                  </a:lnTo>
                  <a:cubicBezTo>
                    <a:pt x="0" y="11930"/>
                    <a:pt x="4835" y="21600"/>
                    <a:pt x="108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87" name="Shape 3887"/>
            <p:cNvSpPr/>
            <p:nvPr/>
          </p:nvSpPr>
          <p:spPr>
            <a:xfrm>
              <a:off x="762000" y="3175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5" y="21600"/>
                    <a:pt x="21600" y="11930"/>
                    <a:pt x="21600" y="0"/>
                  </a:cubicBezTo>
                  <a:lnTo>
                    <a:pt x="0" y="0"/>
                  </a:lnTo>
                  <a:cubicBezTo>
                    <a:pt x="0" y="11930"/>
                    <a:pt x="4835" y="21600"/>
                    <a:pt x="10800" y="21600"/>
                  </a:cubicBezTo>
                  <a:close/>
                </a:path>
              </a:pathLst>
            </a:cu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88" name="Shape 3888"/>
            <p:cNvSpPr/>
            <p:nvPr/>
          </p:nvSpPr>
          <p:spPr>
            <a:xfrm>
              <a:off x="0" y="774700"/>
              <a:ext cx="636848" cy="636861"/>
            </a:xfrm>
            <a:prstGeom prst="ellipse">
              <a:avLst/>
            </a:prstGeom>
            <a:solidFill>
              <a:srgbClr val="53585F"/>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89" name="Shape 3889"/>
            <p:cNvSpPr/>
            <p:nvPr/>
          </p:nvSpPr>
          <p:spPr>
            <a:xfrm>
              <a:off x="762000" y="774700"/>
              <a:ext cx="636848" cy="636861"/>
            </a:xfrm>
            <a:prstGeom prst="ellipse">
              <a:avLst/>
            </a:pr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90" name="Shape 3890"/>
            <p:cNvSpPr/>
            <p:nvPr/>
          </p:nvSpPr>
          <p:spPr>
            <a:xfrm>
              <a:off x="0" y="10922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5" y="21600"/>
                    <a:pt x="21600" y="11928"/>
                    <a:pt x="21600" y="0"/>
                  </a:cubicBezTo>
                  <a:lnTo>
                    <a:pt x="0" y="0"/>
                  </a:lnTo>
                  <a:cubicBezTo>
                    <a:pt x="0" y="11928"/>
                    <a:pt x="4835" y="21600"/>
                    <a:pt x="108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91" name="Shape 3891"/>
            <p:cNvSpPr/>
            <p:nvPr/>
          </p:nvSpPr>
          <p:spPr>
            <a:xfrm>
              <a:off x="762000" y="10922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5" y="21600"/>
                    <a:pt x="21600" y="11928"/>
                    <a:pt x="21600" y="0"/>
                  </a:cubicBezTo>
                  <a:lnTo>
                    <a:pt x="0" y="0"/>
                  </a:lnTo>
                  <a:cubicBezTo>
                    <a:pt x="0" y="11928"/>
                    <a:pt x="4835" y="21600"/>
                    <a:pt x="10800" y="21600"/>
                  </a:cubicBezTo>
                  <a:close/>
                </a:path>
              </a:pathLst>
            </a:custGeom>
            <a:solidFill>
              <a:srgbClr val="53585F"/>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3901" name="Group 3901"/>
          <p:cNvGrpSpPr/>
          <p:nvPr/>
        </p:nvGrpSpPr>
        <p:grpSpPr>
          <a:xfrm>
            <a:off x="7486699" y="10533881"/>
            <a:ext cx="1386149" cy="1411561"/>
            <a:chOff x="0" y="0"/>
            <a:chExt cx="1386147" cy="1411560"/>
          </a:xfrm>
        </p:grpSpPr>
        <p:sp>
          <p:nvSpPr>
            <p:cNvPr id="3893" name="Shape 3893"/>
            <p:cNvSpPr/>
            <p:nvPr/>
          </p:nvSpPr>
          <p:spPr>
            <a:xfrm>
              <a:off x="0" y="0"/>
              <a:ext cx="636848" cy="6368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94" name="Shape 3894"/>
            <p:cNvSpPr/>
            <p:nvPr/>
          </p:nvSpPr>
          <p:spPr>
            <a:xfrm>
              <a:off x="749300" y="0"/>
              <a:ext cx="636848" cy="6368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95" name="Shape 3895"/>
            <p:cNvSpPr/>
            <p:nvPr/>
          </p:nvSpPr>
          <p:spPr>
            <a:xfrm>
              <a:off x="0" y="3175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ubicBezTo>
                    <a:pt x="0" y="0"/>
                    <a:pt x="10800" y="21600"/>
                    <a:pt x="108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96" name="Shape 3896"/>
            <p:cNvSpPr/>
            <p:nvPr/>
          </p:nvSpPr>
          <p:spPr>
            <a:xfrm>
              <a:off x="749300" y="3175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ubicBezTo>
                    <a:pt x="0" y="0"/>
                    <a:pt x="10800" y="21600"/>
                    <a:pt x="10800" y="21600"/>
                  </a:cubicBezTo>
                  <a:close/>
                </a:path>
              </a:pathLst>
            </a:cu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897" name="Shape 3897"/>
            <p:cNvSpPr/>
            <p:nvPr/>
          </p:nvSpPr>
          <p:spPr>
            <a:xfrm>
              <a:off x="0" y="774700"/>
              <a:ext cx="636848" cy="6368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53585F"/>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98" name="Shape 3898"/>
            <p:cNvSpPr/>
            <p:nvPr/>
          </p:nvSpPr>
          <p:spPr>
            <a:xfrm>
              <a:off x="749300" y="774700"/>
              <a:ext cx="636848" cy="6368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00000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899" name="Shape 3899"/>
            <p:cNvSpPr/>
            <p:nvPr/>
          </p:nvSpPr>
          <p:spPr>
            <a:xfrm>
              <a:off x="0" y="10922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ubicBezTo>
                    <a:pt x="0" y="0"/>
                    <a:pt x="10800" y="21600"/>
                    <a:pt x="108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00" name="Shape 3900"/>
            <p:cNvSpPr/>
            <p:nvPr/>
          </p:nvSpPr>
          <p:spPr>
            <a:xfrm>
              <a:off x="749300" y="1092200"/>
              <a:ext cx="636848" cy="3184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ubicBezTo>
                    <a:pt x="0" y="0"/>
                    <a:pt x="10800" y="21600"/>
                    <a:pt x="10800" y="21600"/>
                  </a:cubicBezTo>
                  <a:close/>
                </a:path>
              </a:pathLst>
            </a:custGeom>
            <a:solidFill>
              <a:srgbClr val="53585F"/>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3910" name="Group 3910"/>
          <p:cNvGrpSpPr/>
          <p:nvPr/>
        </p:nvGrpSpPr>
        <p:grpSpPr>
          <a:xfrm>
            <a:off x="15731027" y="5511601"/>
            <a:ext cx="1646920" cy="1412504"/>
            <a:chOff x="0" y="0"/>
            <a:chExt cx="1646919" cy="1412502"/>
          </a:xfrm>
        </p:grpSpPr>
        <p:sp>
          <p:nvSpPr>
            <p:cNvPr id="3902" name="Shape 3902"/>
            <p:cNvSpPr/>
            <p:nvPr/>
          </p:nvSpPr>
          <p:spPr>
            <a:xfrm>
              <a:off x="0" y="0"/>
              <a:ext cx="326120" cy="140823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03" name="Shape 3903"/>
            <p:cNvSpPr/>
            <p:nvPr/>
          </p:nvSpPr>
          <p:spPr>
            <a:xfrm>
              <a:off x="444500" y="0"/>
              <a:ext cx="326120" cy="140823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04" name="Shape 3904"/>
            <p:cNvSpPr/>
            <p:nvPr/>
          </p:nvSpPr>
          <p:spPr>
            <a:xfrm>
              <a:off x="876300" y="0"/>
              <a:ext cx="326120" cy="140823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05" name="Shape 3905"/>
            <p:cNvSpPr/>
            <p:nvPr/>
          </p:nvSpPr>
          <p:spPr>
            <a:xfrm>
              <a:off x="1320800" y="0"/>
              <a:ext cx="326120" cy="140823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06" name="Shape 3906"/>
            <p:cNvSpPr/>
            <p:nvPr/>
          </p:nvSpPr>
          <p:spPr>
            <a:xfrm>
              <a:off x="0" y="584200"/>
              <a:ext cx="326120" cy="8219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07" name="Shape 3907"/>
            <p:cNvSpPr/>
            <p:nvPr/>
          </p:nvSpPr>
          <p:spPr>
            <a:xfrm>
              <a:off x="444500" y="317500"/>
              <a:ext cx="326120" cy="10928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08" name="Shape 3908"/>
            <p:cNvSpPr/>
            <p:nvPr/>
          </p:nvSpPr>
          <p:spPr>
            <a:xfrm>
              <a:off x="876300" y="774700"/>
              <a:ext cx="326120" cy="6378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09" name="Shape 3909"/>
            <p:cNvSpPr/>
            <p:nvPr/>
          </p:nvSpPr>
          <p:spPr>
            <a:xfrm>
              <a:off x="1320800" y="393700"/>
              <a:ext cx="326120" cy="10124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3926" name="Group 3926"/>
          <p:cNvGrpSpPr/>
          <p:nvPr/>
        </p:nvGrpSpPr>
        <p:grpSpPr>
          <a:xfrm>
            <a:off x="7107391" y="2364060"/>
            <a:ext cx="3008711" cy="1857103"/>
            <a:chOff x="0" y="0"/>
            <a:chExt cx="3008710" cy="1857101"/>
          </a:xfrm>
        </p:grpSpPr>
        <p:sp>
          <p:nvSpPr>
            <p:cNvPr id="3911" name="Shape 3911"/>
            <p:cNvSpPr/>
            <p:nvPr/>
          </p:nvSpPr>
          <p:spPr>
            <a:xfrm>
              <a:off x="228600" y="1143000"/>
              <a:ext cx="1634822"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600" y="0"/>
                  </a:lnTo>
                  <a:lnTo>
                    <a:pt x="21600" y="0"/>
                  </a:lnTo>
                  <a:lnTo>
                    <a:pt x="12124" y="21600"/>
                  </a:lnTo>
                  <a:cubicBezTo>
                    <a:pt x="12124" y="21600"/>
                    <a:pt x="0" y="21600"/>
                    <a:pt x="0" y="21600"/>
                  </a:cubicBezTo>
                  <a:close/>
                </a:path>
              </a:pathLst>
            </a:custGeom>
            <a:solidFill>
              <a:srgbClr val="EAEDE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12" name="Shape 3912"/>
            <p:cNvSpPr/>
            <p:nvPr/>
          </p:nvSpPr>
          <p:spPr>
            <a:xfrm>
              <a:off x="165100" y="863600"/>
              <a:ext cx="1693280"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269" y="0"/>
                  </a:lnTo>
                  <a:lnTo>
                    <a:pt x="21600" y="0"/>
                  </a:lnTo>
                  <a:lnTo>
                    <a:pt x="12451" y="21600"/>
                  </a:lnTo>
                  <a:cubicBezTo>
                    <a:pt x="12451" y="21600"/>
                    <a:pt x="0" y="21600"/>
                    <a:pt x="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13" name="Shape 3913"/>
            <p:cNvSpPr/>
            <p:nvPr/>
          </p:nvSpPr>
          <p:spPr>
            <a:xfrm>
              <a:off x="114300" y="584200"/>
              <a:ext cx="1740049"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020" y="0"/>
                  </a:lnTo>
                  <a:lnTo>
                    <a:pt x="21600" y="0"/>
                  </a:lnTo>
                  <a:lnTo>
                    <a:pt x="12697" y="21600"/>
                  </a:lnTo>
                  <a:cubicBezTo>
                    <a:pt x="12697" y="21600"/>
                    <a:pt x="0" y="21600"/>
                    <a:pt x="0" y="21600"/>
                  </a:cubicBezTo>
                  <a:close/>
                </a:path>
              </a:pathLst>
            </a:custGeom>
            <a:solidFill>
              <a:srgbClr val="A6AAA9"/>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14" name="Shape 3914"/>
            <p:cNvSpPr/>
            <p:nvPr/>
          </p:nvSpPr>
          <p:spPr>
            <a:xfrm>
              <a:off x="76200" y="304800"/>
              <a:ext cx="1781139"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812" y="0"/>
                  </a:lnTo>
                  <a:lnTo>
                    <a:pt x="21600" y="0"/>
                  </a:lnTo>
                  <a:lnTo>
                    <a:pt x="12903" y="21600"/>
                  </a:lnTo>
                  <a:cubicBezTo>
                    <a:pt x="12903" y="21600"/>
                    <a:pt x="0" y="21600"/>
                    <a:pt x="0" y="2160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15" name="Shape 3915"/>
            <p:cNvSpPr/>
            <p:nvPr/>
          </p:nvSpPr>
          <p:spPr>
            <a:xfrm>
              <a:off x="0" y="25400"/>
              <a:ext cx="1855354"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459" y="0"/>
                  </a:lnTo>
                  <a:lnTo>
                    <a:pt x="21600" y="0"/>
                  </a:lnTo>
                  <a:lnTo>
                    <a:pt x="13250" y="21600"/>
                  </a:lnTo>
                  <a:cubicBezTo>
                    <a:pt x="13250" y="21600"/>
                    <a:pt x="0" y="21600"/>
                    <a:pt x="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16" name="Shape 3916"/>
            <p:cNvSpPr/>
            <p:nvPr/>
          </p:nvSpPr>
          <p:spPr>
            <a:xfrm flipH="1" flipV="1">
              <a:off x="2084499" y="40351"/>
              <a:ext cx="834133" cy="1"/>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17" name="Shape 3917"/>
            <p:cNvSpPr/>
            <p:nvPr/>
          </p:nvSpPr>
          <p:spPr>
            <a:xfrm>
              <a:off x="2921000" y="0"/>
              <a:ext cx="87711" cy="87704"/>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18" name="Shape 3918"/>
            <p:cNvSpPr/>
            <p:nvPr/>
          </p:nvSpPr>
          <p:spPr>
            <a:xfrm flipH="1" flipV="1">
              <a:off x="2076698" y="308892"/>
              <a:ext cx="834133" cy="1"/>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19" name="Shape 3919"/>
            <p:cNvSpPr/>
            <p:nvPr/>
          </p:nvSpPr>
          <p:spPr>
            <a:xfrm>
              <a:off x="2908300" y="266700"/>
              <a:ext cx="87711" cy="87698"/>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20" name="Shape 3920"/>
            <p:cNvSpPr/>
            <p:nvPr/>
          </p:nvSpPr>
          <p:spPr>
            <a:xfrm flipH="1" flipV="1">
              <a:off x="2084499" y="587300"/>
              <a:ext cx="834133" cy="1"/>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21" name="Shape 3921"/>
            <p:cNvSpPr/>
            <p:nvPr/>
          </p:nvSpPr>
          <p:spPr>
            <a:xfrm>
              <a:off x="2921000" y="546100"/>
              <a:ext cx="87711" cy="87704"/>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22" name="Shape 3922"/>
            <p:cNvSpPr/>
            <p:nvPr/>
          </p:nvSpPr>
          <p:spPr>
            <a:xfrm flipH="1" flipV="1">
              <a:off x="2084499" y="865714"/>
              <a:ext cx="834133" cy="128"/>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23" name="Shape 3923"/>
            <p:cNvSpPr/>
            <p:nvPr/>
          </p:nvSpPr>
          <p:spPr>
            <a:xfrm>
              <a:off x="2921000" y="825500"/>
              <a:ext cx="87711" cy="87698"/>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24" name="Shape 3924"/>
            <p:cNvSpPr/>
            <p:nvPr/>
          </p:nvSpPr>
          <p:spPr>
            <a:xfrm flipH="1" flipV="1">
              <a:off x="2084499" y="1144122"/>
              <a:ext cx="834133" cy="128"/>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25" name="Shape 3925"/>
            <p:cNvSpPr/>
            <p:nvPr/>
          </p:nvSpPr>
          <p:spPr>
            <a:xfrm>
              <a:off x="2921000" y="1104900"/>
              <a:ext cx="87711" cy="87704"/>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942" name="Group 3942"/>
          <p:cNvGrpSpPr/>
          <p:nvPr/>
        </p:nvGrpSpPr>
        <p:grpSpPr>
          <a:xfrm>
            <a:off x="10935294" y="2364060"/>
            <a:ext cx="2995998" cy="1857103"/>
            <a:chOff x="0" y="0"/>
            <a:chExt cx="2995997" cy="1857101"/>
          </a:xfrm>
        </p:grpSpPr>
        <p:sp>
          <p:nvSpPr>
            <p:cNvPr id="3927" name="Shape 3927"/>
            <p:cNvSpPr/>
            <p:nvPr/>
          </p:nvSpPr>
          <p:spPr>
            <a:xfrm>
              <a:off x="215900" y="1143000"/>
              <a:ext cx="1634828"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601" y="0"/>
                  </a:lnTo>
                  <a:lnTo>
                    <a:pt x="21600" y="0"/>
                  </a:lnTo>
                  <a:lnTo>
                    <a:pt x="12124" y="21600"/>
                  </a:lnTo>
                  <a:cubicBezTo>
                    <a:pt x="12124" y="21600"/>
                    <a:pt x="0" y="21600"/>
                    <a:pt x="0" y="21600"/>
                  </a:cubicBezTo>
                  <a:close/>
                </a:path>
              </a:pathLst>
            </a:custGeom>
            <a:solidFill>
              <a:srgbClr val="00E5C1"/>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28" name="Shape 3928"/>
            <p:cNvSpPr/>
            <p:nvPr/>
          </p:nvSpPr>
          <p:spPr>
            <a:xfrm>
              <a:off x="152400" y="863600"/>
              <a:ext cx="1693280"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269" y="0"/>
                  </a:lnTo>
                  <a:lnTo>
                    <a:pt x="21600" y="0"/>
                  </a:lnTo>
                  <a:lnTo>
                    <a:pt x="12451" y="21600"/>
                  </a:lnTo>
                  <a:cubicBezTo>
                    <a:pt x="12451" y="21600"/>
                    <a:pt x="0" y="21600"/>
                    <a:pt x="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29" name="Shape 3929"/>
            <p:cNvSpPr/>
            <p:nvPr/>
          </p:nvSpPr>
          <p:spPr>
            <a:xfrm>
              <a:off x="114300" y="584200"/>
              <a:ext cx="1740049"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020" y="0"/>
                  </a:lnTo>
                  <a:lnTo>
                    <a:pt x="21600" y="0"/>
                  </a:lnTo>
                  <a:lnTo>
                    <a:pt x="12697" y="21600"/>
                  </a:lnTo>
                  <a:cubicBezTo>
                    <a:pt x="12697" y="21600"/>
                    <a:pt x="0" y="21600"/>
                    <a:pt x="0" y="21600"/>
                  </a:cubicBezTo>
                  <a:close/>
                </a:path>
              </a:pathLst>
            </a:custGeom>
            <a:solidFill>
              <a:srgbClr val="00B699"/>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30" name="Shape 3930"/>
            <p:cNvSpPr/>
            <p:nvPr/>
          </p:nvSpPr>
          <p:spPr>
            <a:xfrm>
              <a:off x="76200" y="304800"/>
              <a:ext cx="1781139"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812" y="0"/>
                  </a:lnTo>
                  <a:lnTo>
                    <a:pt x="21600" y="0"/>
                  </a:lnTo>
                  <a:lnTo>
                    <a:pt x="12903" y="21600"/>
                  </a:lnTo>
                  <a:cubicBezTo>
                    <a:pt x="12903" y="21600"/>
                    <a:pt x="0" y="21600"/>
                    <a:pt x="0" y="21600"/>
                  </a:cubicBezTo>
                  <a:close/>
                </a:path>
              </a:pathLst>
            </a:custGeom>
            <a:solidFill>
              <a:srgbClr val="00A086"/>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31" name="Shape 3931"/>
            <p:cNvSpPr/>
            <p:nvPr/>
          </p:nvSpPr>
          <p:spPr>
            <a:xfrm>
              <a:off x="0" y="25400"/>
              <a:ext cx="1855354" cy="714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459" y="0"/>
                  </a:lnTo>
                  <a:lnTo>
                    <a:pt x="21600" y="0"/>
                  </a:lnTo>
                  <a:lnTo>
                    <a:pt x="13250" y="21600"/>
                  </a:lnTo>
                  <a:cubicBezTo>
                    <a:pt x="13250" y="21600"/>
                    <a:pt x="0" y="21600"/>
                    <a:pt x="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32" name="Shape 3932"/>
            <p:cNvSpPr/>
            <p:nvPr/>
          </p:nvSpPr>
          <p:spPr>
            <a:xfrm flipH="1" flipV="1">
              <a:off x="2077429" y="40351"/>
              <a:ext cx="834133" cy="1"/>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33" name="Shape 3933"/>
            <p:cNvSpPr/>
            <p:nvPr/>
          </p:nvSpPr>
          <p:spPr>
            <a:xfrm>
              <a:off x="2908300" y="0"/>
              <a:ext cx="87698" cy="87704"/>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34" name="Shape 3934"/>
            <p:cNvSpPr/>
            <p:nvPr/>
          </p:nvSpPr>
          <p:spPr>
            <a:xfrm flipH="1" flipV="1">
              <a:off x="2069628" y="308892"/>
              <a:ext cx="834133" cy="1"/>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35" name="Shape 3935"/>
            <p:cNvSpPr/>
            <p:nvPr/>
          </p:nvSpPr>
          <p:spPr>
            <a:xfrm>
              <a:off x="2908300" y="266700"/>
              <a:ext cx="87698" cy="87698"/>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36" name="Shape 3936"/>
            <p:cNvSpPr/>
            <p:nvPr/>
          </p:nvSpPr>
          <p:spPr>
            <a:xfrm flipH="1" flipV="1">
              <a:off x="2077429" y="587300"/>
              <a:ext cx="834133" cy="1"/>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37" name="Shape 3937"/>
            <p:cNvSpPr/>
            <p:nvPr/>
          </p:nvSpPr>
          <p:spPr>
            <a:xfrm>
              <a:off x="2908300" y="546100"/>
              <a:ext cx="87698" cy="87704"/>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38" name="Shape 3938"/>
            <p:cNvSpPr/>
            <p:nvPr/>
          </p:nvSpPr>
          <p:spPr>
            <a:xfrm flipH="1" flipV="1">
              <a:off x="2077429" y="865714"/>
              <a:ext cx="834133" cy="128"/>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39" name="Shape 3939"/>
            <p:cNvSpPr/>
            <p:nvPr/>
          </p:nvSpPr>
          <p:spPr>
            <a:xfrm>
              <a:off x="2908300" y="825500"/>
              <a:ext cx="87698" cy="87698"/>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40" name="Shape 3940"/>
            <p:cNvSpPr/>
            <p:nvPr/>
          </p:nvSpPr>
          <p:spPr>
            <a:xfrm flipH="1" flipV="1">
              <a:off x="2077429" y="1144128"/>
              <a:ext cx="834133" cy="128"/>
            </a:xfrm>
            <a:prstGeom prst="line">
              <a:avLst/>
            </a:prstGeom>
            <a:noFill/>
            <a:ln w="1169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41" name="Shape 3941"/>
            <p:cNvSpPr/>
            <p:nvPr/>
          </p:nvSpPr>
          <p:spPr>
            <a:xfrm>
              <a:off x="2908300" y="1104900"/>
              <a:ext cx="87698" cy="87704"/>
            </a:xfrm>
            <a:prstGeom prst="ellipse">
              <a:avLst/>
            </a:prstGeom>
            <a:noFill/>
            <a:ln w="11693" cap="flat">
              <a:solidFill>
                <a:srgbClr val="D6D6D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3951" name="Group 3951"/>
          <p:cNvGrpSpPr/>
          <p:nvPr/>
        </p:nvGrpSpPr>
        <p:grpSpPr>
          <a:xfrm>
            <a:off x="11151194" y="5205716"/>
            <a:ext cx="2842396" cy="1664781"/>
            <a:chOff x="0" y="0"/>
            <a:chExt cx="2842394" cy="1664779"/>
          </a:xfrm>
        </p:grpSpPr>
        <p:sp>
          <p:nvSpPr>
            <p:cNvPr id="3943" name="Shape 3943"/>
            <p:cNvSpPr/>
            <p:nvPr/>
          </p:nvSpPr>
          <p:spPr>
            <a:xfrm>
              <a:off x="0" y="0"/>
              <a:ext cx="2842395" cy="2367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44" name="Shape 3944"/>
            <p:cNvSpPr/>
            <p:nvPr/>
          </p:nvSpPr>
          <p:spPr>
            <a:xfrm>
              <a:off x="0" y="241300"/>
              <a:ext cx="1340173" cy="1280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45" name="Shape 3945"/>
            <p:cNvSpPr/>
            <p:nvPr/>
          </p:nvSpPr>
          <p:spPr>
            <a:xfrm>
              <a:off x="0" y="431800"/>
              <a:ext cx="2157239" cy="2367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46" name="Shape 3946"/>
            <p:cNvSpPr/>
            <p:nvPr/>
          </p:nvSpPr>
          <p:spPr>
            <a:xfrm>
              <a:off x="0" y="660400"/>
              <a:ext cx="1938041" cy="1280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47" name="Shape 3947"/>
            <p:cNvSpPr/>
            <p:nvPr/>
          </p:nvSpPr>
          <p:spPr>
            <a:xfrm>
              <a:off x="0" y="876300"/>
              <a:ext cx="2637247" cy="2367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48" name="Shape 3948"/>
            <p:cNvSpPr/>
            <p:nvPr/>
          </p:nvSpPr>
          <p:spPr>
            <a:xfrm>
              <a:off x="0" y="1104900"/>
              <a:ext cx="493502" cy="1280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49" name="Shape 3949"/>
            <p:cNvSpPr/>
            <p:nvPr/>
          </p:nvSpPr>
          <p:spPr>
            <a:xfrm>
              <a:off x="0" y="1308100"/>
              <a:ext cx="2842395" cy="2367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50" name="Shape 3950"/>
            <p:cNvSpPr/>
            <p:nvPr/>
          </p:nvSpPr>
          <p:spPr>
            <a:xfrm>
              <a:off x="0" y="1536700"/>
              <a:ext cx="2051237" cy="1280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grpSp>
      <p:grpSp>
        <p:nvGrpSpPr>
          <p:cNvPr id="3960" name="Group 3960"/>
          <p:cNvGrpSpPr/>
          <p:nvPr/>
        </p:nvGrpSpPr>
        <p:grpSpPr>
          <a:xfrm>
            <a:off x="7107391" y="5205716"/>
            <a:ext cx="2842396" cy="1664917"/>
            <a:chOff x="0" y="0"/>
            <a:chExt cx="2842394" cy="1664915"/>
          </a:xfrm>
        </p:grpSpPr>
        <p:sp>
          <p:nvSpPr>
            <p:cNvPr id="3952" name="Shape 3952"/>
            <p:cNvSpPr/>
            <p:nvPr/>
          </p:nvSpPr>
          <p:spPr>
            <a:xfrm>
              <a:off x="0" y="0"/>
              <a:ext cx="2842395"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53" name="Shape 3953"/>
            <p:cNvSpPr/>
            <p:nvPr/>
          </p:nvSpPr>
          <p:spPr>
            <a:xfrm>
              <a:off x="0" y="444500"/>
              <a:ext cx="2842395"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54" name="Shape 3954"/>
            <p:cNvSpPr/>
            <p:nvPr/>
          </p:nvSpPr>
          <p:spPr>
            <a:xfrm>
              <a:off x="0" y="889000"/>
              <a:ext cx="2842395"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55" name="Shape 3955"/>
            <p:cNvSpPr/>
            <p:nvPr/>
          </p:nvSpPr>
          <p:spPr>
            <a:xfrm>
              <a:off x="0" y="1333500"/>
              <a:ext cx="2842395"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DEE0"/>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56" name="Shape 3956"/>
            <p:cNvSpPr/>
            <p:nvPr/>
          </p:nvSpPr>
          <p:spPr>
            <a:xfrm>
              <a:off x="0" y="0"/>
              <a:ext cx="2006588"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57" name="Shape 3957"/>
            <p:cNvSpPr/>
            <p:nvPr/>
          </p:nvSpPr>
          <p:spPr>
            <a:xfrm>
              <a:off x="0" y="444500"/>
              <a:ext cx="2379130"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3958" name="Shape 3958"/>
            <p:cNvSpPr/>
            <p:nvPr/>
          </p:nvSpPr>
          <p:spPr>
            <a:xfrm>
              <a:off x="0" y="889000"/>
              <a:ext cx="931330"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59" name="Shape 3959"/>
            <p:cNvSpPr/>
            <p:nvPr/>
          </p:nvSpPr>
          <p:spPr>
            <a:xfrm>
              <a:off x="0" y="1333500"/>
              <a:ext cx="1524000" cy="331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3979" name="Group 3979"/>
          <p:cNvGrpSpPr/>
          <p:nvPr/>
        </p:nvGrpSpPr>
        <p:grpSpPr>
          <a:xfrm>
            <a:off x="7107391" y="7993552"/>
            <a:ext cx="1163403" cy="1712169"/>
            <a:chOff x="0" y="0"/>
            <a:chExt cx="1163401" cy="1712168"/>
          </a:xfrm>
        </p:grpSpPr>
        <p:sp>
          <p:nvSpPr>
            <p:cNvPr id="3961" name="Shape 3961"/>
            <p:cNvSpPr/>
            <p:nvPr/>
          </p:nvSpPr>
          <p:spPr>
            <a:xfrm flipH="1" flipV="1">
              <a:off x="3063" y="4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2" name="Shape 3962"/>
            <p:cNvSpPr/>
            <p:nvPr/>
          </p:nvSpPr>
          <p:spPr>
            <a:xfrm flipH="1" flipV="1">
              <a:off x="3063" y="131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3" name="Shape 3963"/>
            <p:cNvSpPr/>
            <p:nvPr/>
          </p:nvSpPr>
          <p:spPr>
            <a:xfrm flipH="1" flipV="1">
              <a:off x="3063" y="258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4" name="Shape 3964"/>
            <p:cNvSpPr/>
            <p:nvPr/>
          </p:nvSpPr>
          <p:spPr>
            <a:xfrm flipH="1" flipV="1">
              <a:off x="3063" y="385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5" name="Shape 3965"/>
            <p:cNvSpPr/>
            <p:nvPr/>
          </p:nvSpPr>
          <p:spPr>
            <a:xfrm flipH="1" flipV="1">
              <a:off x="3063" y="512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6" name="Shape 3966"/>
            <p:cNvSpPr/>
            <p:nvPr/>
          </p:nvSpPr>
          <p:spPr>
            <a:xfrm flipH="1" flipV="1">
              <a:off x="3063" y="639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7" name="Shape 3967"/>
            <p:cNvSpPr/>
            <p:nvPr/>
          </p:nvSpPr>
          <p:spPr>
            <a:xfrm flipH="1" flipV="1">
              <a:off x="3063" y="766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8" name="Shape 3968"/>
            <p:cNvSpPr/>
            <p:nvPr/>
          </p:nvSpPr>
          <p:spPr>
            <a:xfrm flipH="1" flipV="1">
              <a:off x="3063" y="893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69" name="Shape 3969"/>
            <p:cNvSpPr/>
            <p:nvPr/>
          </p:nvSpPr>
          <p:spPr>
            <a:xfrm flipH="1" flipV="1">
              <a:off x="3063" y="1020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70" name="Shape 3970"/>
            <p:cNvSpPr/>
            <p:nvPr/>
          </p:nvSpPr>
          <p:spPr>
            <a:xfrm flipH="1" flipV="1">
              <a:off x="3063" y="1147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71" name="Shape 3971"/>
            <p:cNvSpPr/>
            <p:nvPr/>
          </p:nvSpPr>
          <p:spPr>
            <a:xfrm flipH="1" flipV="1">
              <a:off x="3063" y="1274458"/>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72" name="Shape 3972"/>
            <p:cNvSpPr/>
            <p:nvPr/>
          </p:nvSpPr>
          <p:spPr>
            <a:xfrm flipH="1" flipV="1">
              <a:off x="3063" y="1401464"/>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73" name="Shape 3973"/>
            <p:cNvSpPr/>
            <p:nvPr/>
          </p:nvSpPr>
          <p:spPr>
            <a:xfrm flipH="1" flipV="1">
              <a:off x="3063" y="1528440"/>
              <a:ext cx="1160339"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74" name="Shape 3974"/>
            <p:cNvSpPr/>
            <p:nvPr/>
          </p:nvSpPr>
          <p:spPr>
            <a:xfrm>
              <a:off x="0" y="139700"/>
              <a:ext cx="220532" cy="13946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75" name="Shape 3975"/>
            <p:cNvSpPr/>
            <p:nvPr/>
          </p:nvSpPr>
          <p:spPr>
            <a:xfrm>
              <a:off x="317500" y="0"/>
              <a:ext cx="220532" cy="15240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76" name="Shape 3976"/>
            <p:cNvSpPr/>
            <p:nvPr/>
          </p:nvSpPr>
          <p:spPr>
            <a:xfrm>
              <a:off x="635000" y="317500"/>
              <a:ext cx="220527" cy="12102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3977" name="Shape 3977"/>
            <p:cNvSpPr/>
            <p:nvPr/>
          </p:nvSpPr>
          <p:spPr>
            <a:xfrm>
              <a:off x="939800" y="685800"/>
              <a:ext cx="220527" cy="84827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3978" name="Shape 3978"/>
            <p:cNvSpPr/>
            <p:nvPr/>
          </p:nvSpPr>
          <p:spPr>
            <a:xfrm>
              <a:off x="0" y="1625600"/>
              <a:ext cx="1160339" cy="865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D6D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000" name="Group 4000"/>
          <p:cNvGrpSpPr/>
          <p:nvPr/>
        </p:nvGrpSpPr>
        <p:grpSpPr>
          <a:xfrm>
            <a:off x="8803675" y="7979085"/>
            <a:ext cx="2855443" cy="1712795"/>
            <a:chOff x="0" y="0"/>
            <a:chExt cx="2855441" cy="1712794"/>
          </a:xfrm>
        </p:grpSpPr>
        <p:sp>
          <p:nvSpPr>
            <p:cNvPr id="3980" name="Shape 3980"/>
            <p:cNvSpPr/>
            <p:nvPr/>
          </p:nvSpPr>
          <p:spPr>
            <a:xfrm flipV="1">
              <a:off x="249758"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1" name="Shape 3981"/>
            <p:cNvSpPr/>
            <p:nvPr/>
          </p:nvSpPr>
          <p:spPr>
            <a:xfrm flipV="1">
              <a:off x="589210"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2" name="Shape 3982"/>
            <p:cNvSpPr/>
            <p:nvPr/>
          </p:nvSpPr>
          <p:spPr>
            <a:xfrm flipV="1">
              <a:off x="928662"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3" name="Shape 3983"/>
            <p:cNvSpPr/>
            <p:nvPr/>
          </p:nvSpPr>
          <p:spPr>
            <a:xfrm flipV="1">
              <a:off x="1268114"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4" name="Shape 3984"/>
            <p:cNvSpPr/>
            <p:nvPr/>
          </p:nvSpPr>
          <p:spPr>
            <a:xfrm flipV="1">
              <a:off x="1607566"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5" name="Shape 3985"/>
            <p:cNvSpPr/>
            <p:nvPr/>
          </p:nvSpPr>
          <p:spPr>
            <a:xfrm flipV="1">
              <a:off x="1947019"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6" name="Shape 3986"/>
            <p:cNvSpPr/>
            <p:nvPr/>
          </p:nvSpPr>
          <p:spPr>
            <a:xfrm flipV="1">
              <a:off x="2286471"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7" name="Shape 3987"/>
            <p:cNvSpPr/>
            <p:nvPr/>
          </p:nvSpPr>
          <p:spPr>
            <a:xfrm flipV="1">
              <a:off x="2625923" y="0"/>
              <a:ext cx="1" cy="1712795"/>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8" name="Shape 3988"/>
            <p:cNvSpPr/>
            <p:nvPr/>
          </p:nvSpPr>
          <p:spPr>
            <a:xfrm flipH="1" flipV="1">
              <a:off x="0" y="129362"/>
              <a:ext cx="2855442" cy="2"/>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89" name="Shape 3989"/>
            <p:cNvSpPr/>
            <p:nvPr/>
          </p:nvSpPr>
          <p:spPr>
            <a:xfrm flipH="1" flipV="1">
              <a:off x="0" y="286270"/>
              <a:ext cx="2855442" cy="2"/>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0" name="Shape 3990"/>
            <p:cNvSpPr/>
            <p:nvPr/>
          </p:nvSpPr>
          <p:spPr>
            <a:xfrm flipH="1" flipV="1">
              <a:off x="0" y="443179"/>
              <a:ext cx="2855442" cy="1"/>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1" name="Shape 3991"/>
            <p:cNvSpPr/>
            <p:nvPr/>
          </p:nvSpPr>
          <p:spPr>
            <a:xfrm flipH="1" flipV="1">
              <a:off x="0" y="600087"/>
              <a:ext cx="2855442" cy="1"/>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2" name="Shape 3992"/>
            <p:cNvSpPr/>
            <p:nvPr/>
          </p:nvSpPr>
          <p:spPr>
            <a:xfrm flipH="1" flipV="1">
              <a:off x="0" y="756995"/>
              <a:ext cx="2855442" cy="2"/>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3" name="Shape 3993"/>
            <p:cNvSpPr/>
            <p:nvPr/>
          </p:nvSpPr>
          <p:spPr>
            <a:xfrm flipH="1" flipV="1">
              <a:off x="0" y="913903"/>
              <a:ext cx="2855442" cy="2"/>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4" name="Shape 3994"/>
            <p:cNvSpPr/>
            <p:nvPr/>
          </p:nvSpPr>
          <p:spPr>
            <a:xfrm flipH="1" flipV="1">
              <a:off x="0" y="1070812"/>
              <a:ext cx="2855442" cy="1"/>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5" name="Shape 3995"/>
            <p:cNvSpPr/>
            <p:nvPr/>
          </p:nvSpPr>
          <p:spPr>
            <a:xfrm flipH="1" flipV="1">
              <a:off x="0" y="1227720"/>
              <a:ext cx="2855442" cy="1"/>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6" name="Shape 3996"/>
            <p:cNvSpPr/>
            <p:nvPr/>
          </p:nvSpPr>
          <p:spPr>
            <a:xfrm flipH="1" flipV="1">
              <a:off x="0" y="1384628"/>
              <a:ext cx="2855442" cy="2"/>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7" name="Shape 3997"/>
            <p:cNvSpPr/>
            <p:nvPr/>
          </p:nvSpPr>
          <p:spPr>
            <a:xfrm flipH="1" flipV="1">
              <a:off x="0" y="1541543"/>
              <a:ext cx="2855442" cy="128"/>
            </a:xfrm>
            <a:prstGeom prst="line">
              <a:avLst/>
            </a:prstGeom>
            <a:noFill/>
            <a:ln w="1258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3998" name="Shape 3998"/>
            <p:cNvSpPr/>
            <p:nvPr/>
          </p:nvSpPr>
          <p:spPr>
            <a:xfrm>
              <a:off x="246707" y="605141"/>
              <a:ext cx="2376166" cy="9238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22" y="14674"/>
                  </a:lnTo>
                  <a:lnTo>
                    <a:pt x="5034" y="18137"/>
                  </a:lnTo>
                  <a:lnTo>
                    <a:pt x="6110" y="14674"/>
                  </a:lnTo>
                  <a:lnTo>
                    <a:pt x="9257" y="7337"/>
                  </a:lnTo>
                  <a:lnTo>
                    <a:pt x="12343" y="11005"/>
                  </a:lnTo>
                  <a:lnTo>
                    <a:pt x="15429" y="0"/>
                  </a:lnTo>
                  <a:lnTo>
                    <a:pt x="16086" y="11005"/>
                  </a:lnTo>
                  <a:lnTo>
                    <a:pt x="18514" y="3785"/>
                  </a:lnTo>
                  <a:lnTo>
                    <a:pt x="20357" y="11005"/>
                  </a:lnTo>
                  <a:lnTo>
                    <a:pt x="21600" y="7453"/>
                  </a:lnTo>
                </a:path>
              </a:pathLst>
            </a:custGeom>
            <a:noFill/>
            <a:ln w="12700" cap="flat">
              <a:solidFill>
                <a:srgbClr val="00CEAE"/>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99" name="Shape 3999"/>
            <p:cNvSpPr/>
            <p:nvPr/>
          </p:nvSpPr>
          <p:spPr>
            <a:xfrm>
              <a:off x="246707" y="605141"/>
              <a:ext cx="2376166" cy="923920"/>
            </a:xfrm>
            <a:custGeom>
              <a:avLst/>
              <a:gdLst/>
              <a:ahLst/>
              <a:cxnLst>
                <a:cxn ang="0">
                  <a:pos x="wd2" y="hd2"/>
                </a:cxn>
                <a:cxn ang="5400000">
                  <a:pos x="wd2" y="hd2"/>
                </a:cxn>
                <a:cxn ang="10800000">
                  <a:pos x="wd2" y="hd2"/>
                </a:cxn>
                <a:cxn ang="16200000">
                  <a:pos x="wd2" y="hd2"/>
                </a:cxn>
              </a:cxnLst>
              <a:rect l="0" t="0" r="r" b="b"/>
              <a:pathLst>
                <a:path w="21600" h="21600" extrusionOk="0">
                  <a:moveTo>
                    <a:pt x="0" y="14673"/>
                  </a:moveTo>
                  <a:lnTo>
                    <a:pt x="2204" y="21600"/>
                  </a:lnTo>
                  <a:lnTo>
                    <a:pt x="4881" y="14673"/>
                  </a:lnTo>
                  <a:lnTo>
                    <a:pt x="7438" y="18136"/>
                  </a:lnTo>
                  <a:lnTo>
                    <a:pt x="9178" y="3785"/>
                  </a:lnTo>
                  <a:lnTo>
                    <a:pt x="12343" y="14673"/>
                  </a:lnTo>
                  <a:lnTo>
                    <a:pt x="15429" y="7337"/>
                  </a:lnTo>
                  <a:lnTo>
                    <a:pt x="18048" y="14673"/>
                  </a:lnTo>
                  <a:lnTo>
                    <a:pt x="20126" y="3785"/>
                  </a:lnTo>
                  <a:lnTo>
                    <a:pt x="20742" y="7337"/>
                  </a:lnTo>
                  <a:lnTo>
                    <a:pt x="21600" y="0"/>
                  </a:lnTo>
                </a:path>
              </a:pathLst>
            </a:custGeom>
            <a:noFill/>
            <a:ln w="12700" cap="flat">
              <a:solidFill>
                <a:srgbClr val="000000"/>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025" name="Group 4025"/>
          <p:cNvGrpSpPr/>
          <p:nvPr/>
        </p:nvGrpSpPr>
        <p:grpSpPr>
          <a:xfrm>
            <a:off x="12214545" y="8280504"/>
            <a:ext cx="1801590" cy="1373957"/>
            <a:chOff x="0" y="0"/>
            <a:chExt cx="1801588" cy="1373955"/>
          </a:xfrm>
        </p:grpSpPr>
        <p:sp>
          <p:nvSpPr>
            <p:cNvPr id="4001" name="Shape 4001"/>
            <p:cNvSpPr/>
            <p:nvPr/>
          </p:nvSpPr>
          <p:spPr>
            <a:xfrm>
              <a:off x="0" y="24130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02" name="Shape 4002"/>
            <p:cNvSpPr/>
            <p:nvPr/>
          </p:nvSpPr>
          <p:spPr>
            <a:xfrm>
              <a:off x="0" y="49530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4003" name="Shape 4003"/>
            <p:cNvSpPr/>
            <p:nvPr/>
          </p:nvSpPr>
          <p:spPr>
            <a:xfrm>
              <a:off x="0" y="74930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4004" name="Shape 4004"/>
            <p:cNvSpPr/>
            <p:nvPr/>
          </p:nvSpPr>
          <p:spPr>
            <a:xfrm>
              <a:off x="0" y="990600"/>
              <a:ext cx="379189"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4005" name="Shape 4005"/>
            <p:cNvSpPr/>
            <p:nvPr/>
          </p:nvSpPr>
          <p:spPr>
            <a:xfrm>
              <a:off x="0" y="1244600"/>
              <a:ext cx="379189"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8A73"/>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4006" name="Shape 4006"/>
            <p:cNvSpPr/>
            <p:nvPr/>
          </p:nvSpPr>
          <p:spPr>
            <a:xfrm>
              <a:off x="469900" y="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07" name="Shape 4007"/>
            <p:cNvSpPr/>
            <p:nvPr/>
          </p:nvSpPr>
          <p:spPr>
            <a:xfrm>
              <a:off x="469900" y="24130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08" name="Shape 4008"/>
            <p:cNvSpPr/>
            <p:nvPr/>
          </p:nvSpPr>
          <p:spPr>
            <a:xfrm>
              <a:off x="469900" y="49530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09" name="Shape 4009"/>
            <p:cNvSpPr/>
            <p:nvPr/>
          </p:nvSpPr>
          <p:spPr>
            <a:xfrm>
              <a:off x="469900" y="74930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10" name="Shape 4010"/>
            <p:cNvSpPr/>
            <p:nvPr/>
          </p:nvSpPr>
          <p:spPr>
            <a:xfrm>
              <a:off x="469900" y="990600"/>
              <a:ext cx="379177"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11" name="Shape 4011"/>
            <p:cNvSpPr/>
            <p:nvPr/>
          </p:nvSpPr>
          <p:spPr>
            <a:xfrm>
              <a:off x="469900" y="1244600"/>
              <a:ext cx="379177"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12" name="Shape 4012"/>
            <p:cNvSpPr/>
            <p:nvPr/>
          </p:nvSpPr>
          <p:spPr>
            <a:xfrm>
              <a:off x="952500" y="74930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13" name="Shape 4013"/>
            <p:cNvSpPr/>
            <p:nvPr/>
          </p:nvSpPr>
          <p:spPr>
            <a:xfrm>
              <a:off x="952500" y="49530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14" name="Shape 4014"/>
            <p:cNvSpPr/>
            <p:nvPr/>
          </p:nvSpPr>
          <p:spPr>
            <a:xfrm>
              <a:off x="952500" y="24130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15" name="Shape 4015"/>
            <p:cNvSpPr/>
            <p:nvPr/>
          </p:nvSpPr>
          <p:spPr>
            <a:xfrm>
              <a:off x="952500" y="0"/>
              <a:ext cx="379177"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16" name="Shape 4016"/>
            <p:cNvSpPr/>
            <p:nvPr/>
          </p:nvSpPr>
          <p:spPr>
            <a:xfrm>
              <a:off x="952500" y="990600"/>
              <a:ext cx="379177"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17" name="Shape 4017"/>
            <p:cNvSpPr/>
            <p:nvPr/>
          </p:nvSpPr>
          <p:spPr>
            <a:xfrm>
              <a:off x="952500" y="1244600"/>
              <a:ext cx="379177"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18" name="Shape 4018"/>
            <p:cNvSpPr/>
            <p:nvPr/>
          </p:nvSpPr>
          <p:spPr>
            <a:xfrm>
              <a:off x="1422400" y="24130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19" name="Shape 4019"/>
            <p:cNvSpPr/>
            <p:nvPr/>
          </p:nvSpPr>
          <p:spPr>
            <a:xfrm>
              <a:off x="0" y="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0" name="Shape 4020"/>
            <p:cNvSpPr/>
            <p:nvPr/>
          </p:nvSpPr>
          <p:spPr>
            <a:xfrm>
              <a:off x="1422400" y="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1" name="Shape 4021"/>
            <p:cNvSpPr/>
            <p:nvPr/>
          </p:nvSpPr>
          <p:spPr>
            <a:xfrm>
              <a:off x="1422400" y="49530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2" name="Shape 4022"/>
            <p:cNvSpPr/>
            <p:nvPr/>
          </p:nvSpPr>
          <p:spPr>
            <a:xfrm>
              <a:off x="1422400" y="749300"/>
              <a:ext cx="379189" cy="1293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DEDE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3" name="Shape 4023"/>
            <p:cNvSpPr/>
            <p:nvPr/>
          </p:nvSpPr>
          <p:spPr>
            <a:xfrm>
              <a:off x="1422400" y="990600"/>
              <a:ext cx="379189"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4" name="Shape 4024"/>
            <p:cNvSpPr/>
            <p:nvPr/>
          </p:nvSpPr>
          <p:spPr>
            <a:xfrm>
              <a:off x="1422400" y="1244600"/>
              <a:ext cx="379189" cy="1293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4026" name="Shape 4026"/>
          <p:cNvSpPr/>
          <p:nvPr/>
        </p:nvSpPr>
        <p:spPr>
          <a:xfrm>
            <a:off x="15244663" y="3588208"/>
            <a:ext cx="20479" cy="16348"/>
          </a:xfrm>
          <a:custGeom>
            <a:avLst/>
            <a:gdLst/>
            <a:ahLst/>
            <a:cxnLst>
              <a:cxn ang="0">
                <a:pos x="wd2" y="hd2"/>
              </a:cxn>
              <a:cxn ang="5400000">
                <a:pos x="wd2" y="hd2"/>
              </a:cxn>
              <a:cxn ang="10800000">
                <a:pos x="wd2" y="hd2"/>
              </a:cxn>
              <a:cxn ang="16200000">
                <a:pos x="wd2" y="hd2"/>
              </a:cxn>
            </a:cxnLst>
            <a:rect l="0" t="0" r="r" b="b"/>
            <a:pathLst>
              <a:path w="20591" h="21600" extrusionOk="0">
                <a:moveTo>
                  <a:pt x="7732" y="21600"/>
                </a:moveTo>
                <a:cubicBezTo>
                  <a:pt x="5724" y="21600"/>
                  <a:pt x="3455" y="20158"/>
                  <a:pt x="661" y="16978"/>
                </a:cubicBezTo>
                <a:lnTo>
                  <a:pt x="0" y="16257"/>
                </a:lnTo>
                <a:lnTo>
                  <a:pt x="287" y="15143"/>
                </a:lnTo>
                <a:cubicBezTo>
                  <a:pt x="3143" y="4458"/>
                  <a:pt x="11623" y="1541"/>
                  <a:pt x="18707" y="197"/>
                </a:cubicBezTo>
                <a:lnTo>
                  <a:pt x="19779" y="0"/>
                </a:lnTo>
                <a:lnTo>
                  <a:pt x="20128" y="1344"/>
                </a:lnTo>
                <a:cubicBezTo>
                  <a:pt x="21600" y="7211"/>
                  <a:pt x="19230" y="9374"/>
                  <a:pt x="17659" y="10816"/>
                </a:cubicBezTo>
                <a:cubicBezTo>
                  <a:pt x="17160" y="11308"/>
                  <a:pt x="16711" y="11701"/>
                  <a:pt x="16462" y="12127"/>
                </a:cubicBezTo>
                <a:cubicBezTo>
                  <a:pt x="13132" y="17896"/>
                  <a:pt x="11000" y="21600"/>
                  <a:pt x="7732" y="21600"/>
                </a:cubicBezTo>
                <a:close/>
              </a:path>
            </a:pathLst>
          </a:custGeom>
          <a:solidFill>
            <a:srgbClr val="FF6447"/>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7" name="Shape 4027"/>
          <p:cNvSpPr/>
          <p:nvPr/>
        </p:nvSpPr>
        <p:spPr>
          <a:xfrm>
            <a:off x="15219263" y="3600908"/>
            <a:ext cx="10171" cy="14091"/>
          </a:xfrm>
          <a:custGeom>
            <a:avLst/>
            <a:gdLst/>
            <a:ahLst/>
            <a:cxnLst>
              <a:cxn ang="0">
                <a:pos x="wd2" y="hd2"/>
              </a:cxn>
              <a:cxn ang="5400000">
                <a:pos x="wd2" y="hd2"/>
              </a:cxn>
              <a:cxn ang="10800000">
                <a:pos x="wd2" y="hd2"/>
              </a:cxn>
              <a:cxn ang="16200000">
                <a:pos x="wd2" y="hd2"/>
              </a:cxn>
            </a:cxnLst>
            <a:rect l="0" t="0" r="r" b="b"/>
            <a:pathLst>
              <a:path w="21600" h="21600" extrusionOk="0">
                <a:moveTo>
                  <a:pt x="9351" y="21600"/>
                </a:moveTo>
                <a:cubicBezTo>
                  <a:pt x="6770" y="21600"/>
                  <a:pt x="4083" y="20915"/>
                  <a:pt x="1291" y="19661"/>
                </a:cubicBezTo>
                <a:lnTo>
                  <a:pt x="0" y="7263"/>
                </a:lnTo>
                <a:lnTo>
                  <a:pt x="0" y="4792"/>
                </a:lnTo>
                <a:lnTo>
                  <a:pt x="3372" y="5362"/>
                </a:lnTo>
                <a:cubicBezTo>
                  <a:pt x="3714" y="5362"/>
                  <a:pt x="4083" y="5438"/>
                  <a:pt x="4373" y="5438"/>
                </a:cubicBezTo>
                <a:cubicBezTo>
                  <a:pt x="6348" y="5438"/>
                  <a:pt x="6928" y="4868"/>
                  <a:pt x="7402" y="1711"/>
                </a:cubicBezTo>
                <a:lnTo>
                  <a:pt x="7613" y="266"/>
                </a:lnTo>
                <a:cubicBezTo>
                  <a:pt x="7613" y="266"/>
                  <a:pt x="9931" y="0"/>
                  <a:pt x="10010" y="0"/>
                </a:cubicBezTo>
                <a:cubicBezTo>
                  <a:pt x="17780" y="0"/>
                  <a:pt x="21600" y="3879"/>
                  <a:pt x="21600" y="9621"/>
                </a:cubicBezTo>
                <a:cubicBezTo>
                  <a:pt x="21600" y="15439"/>
                  <a:pt x="17280" y="21600"/>
                  <a:pt x="9351" y="21600"/>
                </a:cubicBezTo>
                <a:close/>
              </a:path>
            </a:pathLst>
          </a:custGeom>
          <a:solidFill>
            <a:srgbClr val="FF6447"/>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28" name="Shape 4028"/>
          <p:cNvSpPr/>
          <p:nvPr/>
        </p:nvSpPr>
        <p:spPr>
          <a:xfrm>
            <a:off x="15397063" y="3524708"/>
            <a:ext cx="29740" cy="24310"/>
          </a:xfrm>
          <a:custGeom>
            <a:avLst/>
            <a:gdLst/>
            <a:ahLst/>
            <a:cxnLst>
              <a:cxn ang="0">
                <a:pos x="wd2" y="hd2"/>
              </a:cxn>
              <a:cxn ang="5400000">
                <a:pos x="wd2" y="hd2"/>
              </a:cxn>
              <a:cxn ang="10800000">
                <a:pos x="wd2" y="hd2"/>
              </a:cxn>
              <a:cxn ang="16200000">
                <a:pos x="wd2" y="hd2"/>
              </a:cxn>
            </a:cxnLst>
            <a:rect l="0" t="0" r="r" b="b"/>
            <a:pathLst>
              <a:path w="21448" h="21600" extrusionOk="0">
                <a:moveTo>
                  <a:pt x="6824" y="15671"/>
                </a:moveTo>
                <a:cubicBezTo>
                  <a:pt x="6654" y="15825"/>
                  <a:pt x="6485" y="16002"/>
                  <a:pt x="6297" y="16178"/>
                </a:cubicBezTo>
                <a:cubicBezTo>
                  <a:pt x="5510" y="17038"/>
                  <a:pt x="4526" y="18073"/>
                  <a:pt x="2773" y="18073"/>
                </a:cubicBezTo>
                <a:cubicBezTo>
                  <a:pt x="930" y="17060"/>
                  <a:pt x="-152" y="16266"/>
                  <a:pt x="18" y="15054"/>
                </a:cubicBezTo>
                <a:cubicBezTo>
                  <a:pt x="197" y="13908"/>
                  <a:pt x="1216" y="13753"/>
                  <a:pt x="2433" y="13577"/>
                </a:cubicBezTo>
                <a:cubicBezTo>
                  <a:pt x="3130" y="13489"/>
                  <a:pt x="4302" y="13313"/>
                  <a:pt x="4624" y="12982"/>
                </a:cubicBezTo>
                <a:cubicBezTo>
                  <a:pt x="4973" y="12607"/>
                  <a:pt x="5590" y="11483"/>
                  <a:pt x="6234" y="10315"/>
                </a:cubicBezTo>
                <a:cubicBezTo>
                  <a:pt x="8515" y="6193"/>
                  <a:pt x="11958" y="0"/>
                  <a:pt x="16323" y="0"/>
                </a:cubicBezTo>
                <a:cubicBezTo>
                  <a:pt x="16878" y="0"/>
                  <a:pt x="17432" y="132"/>
                  <a:pt x="17978" y="309"/>
                </a:cubicBezTo>
                <a:lnTo>
                  <a:pt x="19436" y="882"/>
                </a:lnTo>
                <a:lnTo>
                  <a:pt x="18380" y="2226"/>
                </a:lnTo>
                <a:cubicBezTo>
                  <a:pt x="17271" y="3615"/>
                  <a:pt x="16797" y="5158"/>
                  <a:pt x="16967" y="6833"/>
                </a:cubicBezTo>
                <a:cubicBezTo>
                  <a:pt x="17191" y="9015"/>
                  <a:pt x="18550" y="11241"/>
                  <a:pt x="20679" y="12872"/>
                </a:cubicBezTo>
                <a:lnTo>
                  <a:pt x="21448" y="13423"/>
                </a:lnTo>
                <a:lnTo>
                  <a:pt x="21001" y="14393"/>
                </a:lnTo>
                <a:cubicBezTo>
                  <a:pt x="19284" y="18140"/>
                  <a:pt x="15518" y="19065"/>
                  <a:pt x="11905" y="19991"/>
                </a:cubicBezTo>
                <a:cubicBezTo>
                  <a:pt x="10563" y="20322"/>
                  <a:pt x="9257" y="20652"/>
                  <a:pt x="8041" y="21115"/>
                </a:cubicBezTo>
                <a:lnTo>
                  <a:pt x="6824" y="21600"/>
                </a:lnTo>
                <a:cubicBezTo>
                  <a:pt x="6824" y="21600"/>
                  <a:pt x="6824" y="15671"/>
                  <a:pt x="6824" y="15671"/>
                </a:cubicBezTo>
                <a:close/>
              </a:path>
            </a:pathLst>
          </a:custGeom>
          <a:solidFill>
            <a:srgbClr val="FF6447"/>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4133" name="Group 4133"/>
          <p:cNvGrpSpPr/>
          <p:nvPr/>
        </p:nvGrpSpPr>
        <p:grpSpPr>
          <a:xfrm>
            <a:off x="14571563" y="2275656"/>
            <a:ext cx="5014229" cy="2498106"/>
            <a:chOff x="0" y="0"/>
            <a:chExt cx="5014227" cy="2498105"/>
          </a:xfrm>
        </p:grpSpPr>
        <p:sp>
          <p:nvSpPr>
            <p:cNvPr id="4029" name="Shape 4029"/>
            <p:cNvSpPr/>
            <p:nvPr/>
          </p:nvSpPr>
          <p:spPr>
            <a:xfrm>
              <a:off x="3124199" y="88900"/>
              <a:ext cx="26198" cy="20489"/>
            </a:xfrm>
            <a:custGeom>
              <a:avLst/>
              <a:gdLst/>
              <a:ahLst/>
              <a:cxnLst>
                <a:cxn ang="0">
                  <a:pos x="wd2" y="hd2"/>
                </a:cxn>
                <a:cxn ang="5400000">
                  <a:pos x="wd2" y="hd2"/>
                </a:cxn>
                <a:cxn ang="10800000">
                  <a:pos x="wd2" y="hd2"/>
                </a:cxn>
                <a:cxn ang="16200000">
                  <a:pos x="wd2" y="hd2"/>
                </a:cxn>
              </a:cxnLst>
              <a:rect l="0" t="0" r="r" b="b"/>
              <a:pathLst>
                <a:path w="21289" h="21600" extrusionOk="0">
                  <a:moveTo>
                    <a:pt x="16011" y="21600"/>
                  </a:moveTo>
                  <a:cubicBezTo>
                    <a:pt x="12836" y="21600"/>
                    <a:pt x="11758" y="18723"/>
                    <a:pt x="10871" y="16422"/>
                  </a:cubicBezTo>
                  <a:cubicBezTo>
                    <a:pt x="10004" y="14095"/>
                    <a:pt x="9419" y="12787"/>
                    <a:pt x="7645" y="12787"/>
                  </a:cubicBezTo>
                  <a:cubicBezTo>
                    <a:pt x="6728" y="12787"/>
                    <a:pt x="5619" y="13154"/>
                    <a:pt x="4239" y="13807"/>
                  </a:cubicBezTo>
                  <a:cubicBezTo>
                    <a:pt x="922" y="12369"/>
                    <a:pt x="-146" y="11480"/>
                    <a:pt x="15" y="10042"/>
                  </a:cubicBezTo>
                  <a:cubicBezTo>
                    <a:pt x="207" y="8525"/>
                    <a:pt x="1436" y="8394"/>
                    <a:pt x="3483" y="8107"/>
                  </a:cubicBezTo>
                  <a:cubicBezTo>
                    <a:pt x="5388" y="7845"/>
                    <a:pt x="8653" y="7453"/>
                    <a:pt x="9288" y="5753"/>
                  </a:cubicBezTo>
                  <a:cubicBezTo>
                    <a:pt x="9641" y="4785"/>
                    <a:pt x="9107" y="3295"/>
                    <a:pt x="8563" y="2197"/>
                  </a:cubicBezTo>
                  <a:lnTo>
                    <a:pt x="7807" y="549"/>
                  </a:lnTo>
                  <a:lnTo>
                    <a:pt x="9349" y="131"/>
                  </a:lnTo>
                  <a:lnTo>
                    <a:pt x="10296" y="0"/>
                  </a:lnTo>
                  <a:cubicBezTo>
                    <a:pt x="12957" y="0"/>
                    <a:pt x="13159" y="3295"/>
                    <a:pt x="13310" y="5073"/>
                  </a:cubicBezTo>
                  <a:cubicBezTo>
                    <a:pt x="13965" y="6590"/>
                    <a:pt x="15679" y="7871"/>
                    <a:pt x="17321" y="9153"/>
                  </a:cubicBezTo>
                  <a:cubicBezTo>
                    <a:pt x="19247" y="10591"/>
                    <a:pt x="21061" y="11924"/>
                    <a:pt x="21262" y="14409"/>
                  </a:cubicBezTo>
                  <a:cubicBezTo>
                    <a:pt x="21454" y="16318"/>
                    <a:pt x="20617" y="18384"/>
                    <a:pt x="18632" y="20894"/>
                  </a:cubicBezTo>
                  <a:cubicBezTo>
                    <a:pt x="17392" y="21495"/>
                    <a:pt x="16646" y="21600"/>
                    <a:pt x="16011"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0" name="Shape 4030"/>
            <p:cNvSpPr/>
            <p:nvPr/>
          </p:nvSpPr>
          <p:spPr>
            <a:xfrm>
              <a:off x="3644900" y="88900"/>
              <a:ext cx="72356" cy="38819"/>
            </a:xfrm>
            <a:custGeom>
              <a:avLst/>
              <a:gdLst/>
              <a:ahLst/>
              <a:cxnLst>
                <a:cxn ang="0">
                  <a:pos x="wd2" y="hd2"/>
                </a:cxn>
                <a:cxn ang="5400000">
                  <a:pos x="wd2" y="hd2"/>
                </a:cxn>
                <a:cxn ang="10800000">
                  <a:pos x="wd2" y="hd2"/>
                </a:cxn>
                <a:cxn ang="16200000">
                  <a:pos x="wd2" y="hd2"/>
                </a:cxn>
              </a:cxnLst>
              <a:rect l="0" t="0" r="r" b="b"/>
              <a:pathLst>
                <a:path w="21143" h="21600" extrusionOk="0">
                  <a:moveTo>
                    <a:pt x="12358" y="20703"/>
                  </a:moveTo>
                  <a:cubicBezTo>
                    <a:pt x="12047" y="20206"/>
                    <a:pt x="11590" y="19971"/>
                    <a:pt x="10909" y="19971"/>
                  </a:cubicBezTo>
                  <a:cubicBezTo>
                    <a:pt x="10206" y="19971"/>
                    <a:pt x="9358" y="20234"/>
                    <a:pt x="8433" y="20510"/>
                  </a:cubicBezTo>
                  <a:cubicBezTo>
                    <a:pt x="7277" y="20855"/>
                    <a:pt x="5958" y="21227"/>
                    <a:pt x="4617" y="21227"/>
                  </a:cubicBezTo>
                  <a:cubicBezTo>
                    <a:pt x="3900" y="21227"/>
                    <a:pt x="3164" y="21131"/>
                    <a:pt x="2446" y="20855"/>
                  </a:cubicBezTo>
                  <a:lnTo>
                    <a:pt x="2066" y="20717"/>
                  </a:lnTo>
                  <a:lnTo>
                    <a:pt x="2149" y="19999"/>
                  </a:lnTo>
                  <a:cubicBezTo>
                    <a:pt x="2251" y="19074"/>
                    <a:pt x="2229" y="18384"/>
                    <a:pt x="2059" y="17942"/>
                  </a:cubicBezTo>
                  <a:cubicBezTo>
                    <a:pt x="1794" y="17280"/>
                    <a:pt x="1152" y="17101"/>
                    <a:pt x="468" y="16990"/>
                  </a:cubicBezTo>
                  <a:lnTo>
                    <a:pt x="0" y="16894"/>
                  </a:lnTo>
                  <a:lnTo>
                    <a:pt x="149" y="16038"/>
                  </a:lnTo>
                  <a:cubicBezTo>
                    <a:pt x="2051" y="5245"/>
                    <a:pt x="7335" y="0"/>
                    <a:pt x="16280" y="0"/>
                  </a:cubicBezTo>
                  <a:lnTo>
                    <a:pt x="16849" y="0"/>
                  </a:lnTo>
                  <a:lnTo>
                    <a:pt x="16983" y="1008"/>
                  </a:lnTo>
                  <a:cubicBezTo>
                    <a:pt x="16776" y="1891"/>
                    <a:pt x="16718" y="2581"/>
                    <a:pt x="16820" y="2898"/>
                  </a:cubicBezTo>
                  <a:cubicBezTo>
                    <a:pt x="16983" y="3326"/>
                    <a:pt x="17657" y="3326"/>
                    <a:pt x="18027" y="3326"/>
                  </a:cubicBezTo>
                  <a:cubicBezTo>
                    <a:pt x="18045" y="3326"/>
                    <a:pt x="18052" y="3326"/>
                    <a:pt x="18063" y="3326"/>
                  </a:cubicBezTo>
                  <a:cubicBezTo>
                    <a:pt x="19041" y="3326"/>
                    <a:pt x="19650" y="3423"/>
                    <a:pt x="19962" y="4182"/>
                  </a:cubicBezTo>
                  <a:lnTo>
                    <a:pt x="20089" y="4513"/>
                  </a:lnTo>
                  <a:lnTo>
                    <a:pt x="20089" y="5562"/>
                  </a:lnTo>
                  <a:cubicBezTo>
                    <a:pt x="19897" y="6501"/>
                    <a:pt x="19161" y="6777"/>
                    <a:pt x="18237" y="7025"/>
                  </a:cubicBezTo>
                  <a:cubicBezTo>
                    <a:pt x="18052" y="7067"/>
                    <a:pt x="17896" y="7108"/>
                    <a:pt x="17820" y="7163"/>
                  </a:cubicBezTo>
                  <a:cubicBezTo>
                    <a:pt x="17842" y="7163"/>
                    <a:pt x="17856" y="7163"/>
                    <a:pt x="17871" y="7163"/>
                  </a:cubicBezTo>
                  <a:cubicBezTo>
                    <a:pt x="18027" y="7163"/>
                    <a:pt x="18219" y="7384"/>
                    <a:pt x="18820" y="7881"/>
                  </a:cubicBezTo>
                  <a:cubicBezTo>
                    <a:pt x="19926" y="8819"/>
                    <a:pt x="21600" y="10227"/>
                    <a:pt x="21027" y="16397"/>
                  </a:cubicBezTo>
                  <a:lnTo>
                    <a:pt x="20984" y="16935"/>
                  </a:lnTo>
                  <a:lnTo>
                    <a:pt x="20701" y="16990"/>
                  </a:lnTo>
                  <a:cubicBezTo>
                    <a:pt x="20339" y="17045"/>
                    <a:pt x="19962" y="17087"/>
                    <a:pt x="19560" y="17087"/>
                  </a:cubicBezTo>
                  <a:cubicBezTo>
                    <a:pt x="19005" y="17087"/>
                    <a:pt x="18422" y="17018"/>
                    <a:pt x="17842" y="16976"/>
                  </a:cubicBezTo>
                  <a:cubicBezTo>
                    <a:pt x="17273" y="16935"/>
                    <a:pt x="16704" y="16866"/>
                    <a:pt x="16160" y="16866"/>
                  </a:cubicBezTo>
                  <a:cubicBezTo>
                    <a:pt x="13953" y="16866"/>
                    <a:pt x="13061" y="17791"/>
                    <a:pt x="12974" y="20206"/>
                  </a:cubicBezTo>
                  <a:lnTo>
                    <a:pt x="12931" y="21600"/>
                  </a:lnTo>
                  <a:cubicBezTo>
                    <a:pt x="12931" y="21600"/>
                    <a:pt x="12358" y="20703"/>
                    <a:pt x="12358" y="20703"/>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1" name="Shape 4031"/>
            <p:cNvSpPr/>
            <p:nvPr/>
          </p:nvSpPr>
          <p:spPr>
            <a:xfrm>
              <a:off x="3225799" y="88900"/>
              <a:ext cx="38095" cy="21085"/>
            </a:xfrm>
            <a:custGeom>
              <a:avLst/>
              <a:gdLst/>
              <a:ahLst/>
              <a:cxnLst>
                <a:cxn ang="0">
                  <a:pos x="wd2" y="hd2"/>
                </a:cxn>
                <a:cxn ang="5400000">
                  <a:pos x="wd2" y="hd2"/>
                </a:cxn>
                <a:cxn ang="10800000">
                  <a:pos x="wd2" y="hd2"/>
                </a:cxn>
                <a:cxn ang="16200000">
                  <a:pos x="wd2" y="hd2"/>
                </a:cxn>
              </a:cxnLst>
              <a:rect l="0" t="0" r="r" b="b"/>
              <a:pathLst>
                <a:path w="21115" h="21600" extrusionOk="0">
                  <a:moveTo>
                    <a:pt x="9999" y="21320"/>
                  </a:moveTo>
                  <a:cubicBezTo>
                    <a:pt x="9043" y="20406"/>
                    <a:pt x="7655" y="20050"/>
                    <a:pt x="6286" y="19720"/>
                  </a:cubicBezTo>
                  <a:cubicBezTo>
                    <a:pt x="3275" y="18932"/>
                    <a:pt x="-485" y="17966"/>
                    <a:pt x="51" y="9326"/>
                  </a:cubicBezTo>
                  <a:lnTo>
                    <a:pt x="141" y="7979"/>
                  </a:lnTo>
                  <a:lnTo>
                    <a:pt x="890" y="8183"/>
                  </a:lnTo>
                  <a:cubicBezTo>
                    <a:pt x="1385" y="8310"/>
                    <a:pt x="1832" y="8386"/>
                    <a:pt x="2285" y="8386"/>
                  </a:cubicBezTo>
                  <a:cubicBezTo>
                    <a:pt x="3970" y="8386"/>
                    <a:pt x="5235" y="7369"/>
                    <a:pt x="6355" y="6480"/>
                  </a:cubicBezTo>
                  <a:cubicBezTo>
                    <a:pt x="7283" y="5743"/>
                    <a:pt x="8184" y="5032"/>
                    <a:pt x="9174" y="5032"/>
                  </a:cubicBezTo>
                  <a:cubicBezTo>
                    <a:pt x="10281" y="5032"/>
                    <a:pt x="11319" y="5972"/>
                    <a:pt x="12432" y="7954"/>
                  </a:cubicBezTo>
                  <a:cubicBezTo>
                    <a:pt x="13003" y="7319"/>
                    <a:pt x="13374" y="6175"/>
                    <a:pt x="13780" y="4854"/>
                  </a:cubicBezTo>
                  <a:cubicBezTo>
                    <a:pt x="14412" y="2694"/>
                    <a:pt x="15244" y="0"/>
                    <a:pt x="17396" y="0"/>
                  </a:cubicBezTo>
                  <a:cubicBezTo>
                    <a:pt x="18180" y="0"/>
                    <a:pt x="19094" y="356"/>
                    <a:pt x="20166" y="1093"/>
                  </a:cubicBezTo>
                  <a:lnTo>
                    <a:pt x="21115" y="1728"/>
                  </a:lnTo>
                  <a:lnTo>
                    <a:pt x="20441" y="3176"/>
                  </a:lnTo>
                  <a:cubicBezTo>
                    <a:pt x="19149" y="5946"/>
                    <a:pt x="18558" y="10470"/>
                    <a:pt x="18681" y="16594"/>
                  </a:cubicBezTo>
                  <a:lnTo>
                    <a:pt x="18743" y="18271"/>
                  </a:lnTo>
                  <a:lnTo>
                    <a:pt x="17843" y="17915"/>
                  </a:lnTo>
                  <a:cubicBezTo>
                    <a:pt x="17293" y="17737"/>
                    <a:pt x="16777" y="17636"/>
                    <a:pt x="16296" y="17636"/>
                  </a:cubicBezTo>
                  <a:cubicBezTo>
                    <a:pt x="14907" y="17636"/>
                    <a:pt x="13972" y="18551"/>
                    <a:pt x="12996" y="19516"/>
                  </a:cubicBezTo>
                  <a:cubicBezTo>
                    <a:pt x="12261" y="20279"/>
                    <a:pt x="11491" y="21066"/>
                    <a:pt x="10507" y="21473"/>
                  </a:cubicBezTo>
                  <a:lnTo>
                    <a:pt x="10239" y="21600"/>
                  </a:lnTo>
                  <a:cubicBezTo>
                    <a:pt x="10239" y="21600"/>
                    <a:pt x="9999" y="21320"/>
                    <a:pt x="9999" y="2132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2" name="Shape 4032"/>
            <p:cNvSpPr/>
            <p:nvPr/>
          </p:nvSpPr>
          <p:spPr>
            <a:xfrm>
              <a:off x="3009900" y="101600"/>
              <a:ext cx="44469" cy="24682"/>
            </a:xfrm>
            <a:custGeom>
              <a:avLst/>
              <a:gdLst/>
              <a:ahLst/>
              <a:cxnLst>
                <a:cxn ang="0">
                  <a:pos x="wd2" y="hd2"/>
                </a:cxn>
                <a:cxn ang="5400000">
                  <a:pos x="wd2" y="hd2"/>
                </a:cxn>
                <a:cxn ang="10800000">
                  <a:pos x="wd2" y="hd2"/>
                </a:cxn>
                <a:cxn ang="16200000">
                  <a:pos x="wd2" y="hd2"/>
                </a:cxn>
              </a:cxnLst>
              <a:rect l="0" t="0" r="r" b="b"/>
              <a:pathLst>
                <a:path w="21045" h="21600" extrusionOk="0">
                  <a:moveTo>
                    <a:pt x="10829" y="21600"/>
                  </a:moveTo>
                  <a:cubicBezTo>
                    <a:pt x="9245" y="21600"/>
                    <a:pt x="8945" y="18387"/>
                    <a:pt x="8757" y="16238"/>
                  </a:cubicBezTo>
                  <a:cubicBezTo>
                    <a:pt x="8699" y="15630"/>
                    <a:pt x="8611" y="14697"/>
                    <a:pt x="8529" y="14436"/>
                  </a:cubicBezTo>
                  <a:cubicBezTo>
                    <a:pt x="8564" y="14675"/>
                    <a:pt x="8082" y="15218"/>
                    <a:pt x="7736" y="15630"/>
                  </a:cubicBezTo>
                  <a:cubicBezTo>
                    <a:pt x="6838" y="16629"/>
                    <a:pt x="5711" y="17888"/>
                    <a:pt x="4543" y="17888"/>
                  </a:cubicBezTo>
                  <a:lnTo>
                    <a:pt x="3809" y="17714"/>
                  </a:lnTo>
                  <a:cubicBezTo>
                    <a:pt x="3129" y="17367"/>
                    <a:pt x="2800" y="16021"/>
                    <a:pt x="2430" y="14566"/>
                  </a:cubicBezTo>
                  <a:cubicBezTo>
                    <a:pt x="2013" y="12786"/>
                    <a:pt x="1661" y="11506"/>
                    <a:pt x="1098" y="11506"/>
                  </a:cubicBezTo>
                  <a:lnTo>
                    <a:pt x="487" y="11831"/>
                  </a:lnTo>
                  <a:lnTo>
                    <a:pt x="94" y="10746"/>
                  </a:lnTo>
                  <a:cubicBezTo>
                    <a:pt x="-88" y="9096"/>
                    <a:pt x="-6" y="7902"/>
                    <a:pt x="352" y="7012"/>
                  </a:cubicBezTo>
                  <a:cubicBezTo>
                    <a:pt x="728" y="6209"/>
                    <a:pt x="1291" y="5796"/>
                    <a:pt x="2095" y="5796"/>
                  </a:cubicBezTo>
                  <a:cubicBezTo>
                    <a:pt x="2847" y="5796"/>
                    <a:pt x="3739" y="6165"/>
                    <a:pt x="4696" y="6534"/>
                  </a:cubicBezTo>
                  <a:cubicBezTo>
                    <a:pt x="5611" y="6860"/>
                    <a:pt x="6556" y="7229"/>
                    <a:pt x="7302" y="7229"/>
                  </a:cubicBezTo>
                  <a:cubicBezTo>
                    <a:pt x="7842" y="7229"/>
                    <a:pt x="8212" y="7055"/>
                    <a:pt x="8435" y="6686"/>
                  </a:cubicBezTo>
                  <a:cubicBezTo>
                    <a:pt x="8394" y="6708"/>
                    <a:pt x="8388" y="6730"/>
                    <a:pt x="8370" y="6730"/>
                  </a:cubicBezTo>
                  <a:cubicBezTo>
                    <a:pt x="8288" y="6730"/>
                    <a:pt x="8276" y="6361"/>
                    <a:pt x="8253" y="5970"/>
                  </a:cubicBezTo>
                  <a:cubicBezTo>
                    <a:pt x="8194" y="4602"/>
                    <a:pt x="8141" y="3473"/>
                    <a:pt x="8781" y="3300"/>
                  </a:cubicBezTo>
                  <a:cubicBezTo>
                    <a:pt x="10589" y="2605"/>
                    <a:pt x="12044" y="2323"/>
                    <a:pt x="13576" y="2062"/>
                  </a:cubicBezTo>
                  <a:cubicBezTo>
                    <a:pt x="15378" y="1758"/>
                    <a:pt x="17315" y="1389"/>
                    <a:pt x="20180" y="239"/>
                  </a:cubicBezTo>
                  <a:lnTo>
                    <a:pt x="20772" y="0"/>
                  </a:lnTo>
                  <a:lnTo>
                    <a:pt x="20902" y="1064"/>
                  </a:lnTo>
                  <a:cubicBezTo>
                    <a:pt x="21512" y="5753"/>
                    <a:pt x="20050" y="7034"/>
                    <a:pt x="18994" y="7967"/>
                  </a:cubicBezTo>
                  <a:cubicBezTo>
                    <a:pt x="18143" y="8705"/>
                    <a:pt x="17685" y="9183"/>
                    <a:pt x="17638" y="10572"/>
                  </a:cubicBezTo>
                  <a:cubicBezTo>
                    <a:pt x="17579" y="12960"/>
                    <a:pt x="15320" y="18800"/>
                    <a:pt x="12332" y="20753"/>
                  </a:cubicBezTo>
                  <a:cubicBezTo>
                    <a:pt x="11827" y="21296"/>
                    <a:pt x="11311" y="21600"/>
                    <a:pt x="10829"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3" name="Shape 4033"/>
            <p:cNvSpPr/>
            <p:nvPr/>
          </p:nvSpPr>
          <p:spPr>
            <a:xfrm>
              <a:off x="3187700" y="101600"/>
              <a:ext cx="31649" cy="12154"/>
            </a:xfrm>
            <a:custGeom>
              <a:avLst/>
              <a:gdLst/>
              <a:ahLst/>
              <a:cxnLst>
                <a:cxn ang="0">
                  <a:pos x="wd2" y="hd2"/>
                </a:cxn>
                <a:cxn ang="5400000">
                  <a:pos x="wd2" y="hd2"/>
                </a:cxn>
                <a:cxn ang="10800000">
                  <a:pos x="wd2" y="hd2"/>
                </a:cxn>
                <a:cxn ang="16200000">
                  <a:pos x="wd2" y="hd2"/>
                </a:cxn>
              </a:cxnLst>
              <a:rect l="0" t="0" r="r" b="b"/>
              <a:pathLst>
                <a:path w="21175" h="21600" extrusionOk="0">
                  <a:moveTo>
                    <a:pt x="978" y="21600"/>
                  </a:moveTo>
                  <a:lnTo>
                    <a:pt x="754" y="20233"/>
                  </a:lnTo>
                  <a:cubicBezTo>
                    <a:pt x="-125" y="14767"/>
                    <a:pt x="-225" y="10976"/>
                    <a:pt x="397" y="8420"/>
                  </a:cubicBezTo>
                  <a:cubicBezTo>
                    <a:pt x="1252" y="5025"/>
                    <a:pt x="3086" y="5025"/>
                    <a:pt x="4198" y="5025"/>
                  </a:cubicBezTo>
                  <a:lnTo>
                    <a:pt x="5260" y="5025"/>
                  </a:lnTo>
                  <a:cubicBezTo>
                    <a:pt x="5849" y="5025"/>
                    <a:pt x="7169" y="5025"/>
                    <a:pt x="7525" y="3923"/>
                  </a:cubicBezTo>
                  <a:cubicBezTo>
                    <a:pt x="7733" y="3262"/>
                    <a:pt x="7716" y="2028"/>
                    <a:pt x="7650" y="1102"/>
                  </a:cubicBezTo>
                  <a:lnTo>
                    <a:pt x="9310" y="0"/>
                  </a:lnTo>
                  <a:cubicBezTo>
                    <a:pt x="9733" y="3394"/>
                    <a:pt x="11600" y="3791"/>
                    <a:pt x="14355" y="3879"/>
                  </a:cubicBezTo>
                  <a:cubicBezTo>
                    <a:pt x="16761" y="3967"/>
                    <a:pt x="19234" y="4056"/>
                    <a:pt x="20479" y="8420"/>
                  </a:cubicBezTo>
                  <a:cubicBezTo>
                    <a:pt x="21251" y="11064"/>
                    <a:pt x="21375" y="14811"/>
                    <a:pt x="20877" y="19925"/>
                  </a:cubicBezTo>
                  <a:lnTo>
                    <a:pt x="20711" y="21600"/>
                  </a:lnTo>
                  <a:cubicBezTo>
                    <a:pt x="20711" y="21600"/>
                    <a:pt x="978" y="21600"/>
                    <a:pt x="97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4" name="Shape 4034"/>
            <p:cNvSpPr/>
            <p:nvPr/>
          </p:nvSpPr>
          <p:spPr>
            <a:xfrm>
              <a:off x="3136900" y="114300"/>
              <a:ext cx="39902" cy="16992"/>
            </a:xfrm>
            <a:custGeom>
              <a:avLst/>
              <a:gdLst/>
              <a:ahLst/>
              <a:cxnLst>
                <a:cxn ang="0">
                  <a:pos x="wd2" y="hd2"/>
                </a:cxn>
                <a:cxn ang="5400000">
                  <a:pos x="wd2" y="hd2"/>
                </a:cxn>
                <a:cxn ang="10800000">
                  <a:pos x="wd2" y="hd2"/>
                </a:cxn>
                <a:cxn ang="16200000">
                  <a:pos x="wd2" y="hd2"/>
                </a:cxn>
              </a:cxnLst>
              <a:rect l="0" t="0" r="r" b="b"/>
              <a:pathLst>
                <a:path w="21475" h="21600" extrusionOk="0">
                  <a:moveTo>
                    <a:pt x="8651" y="21600"/>
                  </a:moveTo>
                  <a:cubicBezTo>
                    <a:pt x="5634" y="21600"/>
                    <a:pt x="2289" y="21001"/>
                    <a:pt x="394" y="16397"/>
                  </a:cubicBezTo>
                  <a:lnTo>
                    <a:pt x="0" y="15451"/>
                  </a:lnTo>
                  <a:lnTo>
                    <a:pt x="327" y="14347"/>
                  </a:lnTo>
                  <a:cubicBezTo>
                    <a:pt x="2069" y="8356"/>
                    <a:pt x="5754" y="7473"/>
                    <a:pt x="9291" y="6590"/>
                  </a:cubicBezTo>
                  <a:cubicBezTo>
                    <a:pt x="12389" y="5834"/>
                    <a:pt x="15586" y="5045"/>
                    <a:pt x="17081" y="883"/>
                  </a:cubicBezTo>
                  <a:lnTo>
                    <a:pt x="17401" y="0"/>
                  </a:lnTo>
                  <a:lnTo>
                    <a:pt x="17862" y="410"/>
                  </a:lnTo>
                  <a:cubicBezTo>
                    <a:pt x="20412" y="2743"/>
                    <a:pt x="21333" y="4162"/>
                    <a:pt x="21453" y="6117"/>
                  </a:cubicBezTo>
                  <a:cubicBezTo>
                    <a:pt x="21600" y="8009"/>
                    <a:pt x="20973" y="9302"/>
                    <a:pt x="20305" y="10627"/>
                  </a:cubicBezTo>
                  <a:cubicBezTo>
                    <a:pt x="19337" y="12550"/>
                    <a:pt x="18189" y="14884"/>
                    <a:pt x="18296" y="19582"/>
                  </a:cubicBezTo>
                  <a:lnTo>
                    <a:pt x="18356" y="21505"/>
                  </a:lnTo>
                  <a:lnTo>
                    <a:pt x="17562" y="21348"/>
                  </a:lnTo>
                  <a:cubicBezTo>
                    <a:pt x="16894" y="21253"/>
                    <a:pt x="16207" y="21222"/>
                    <a:pt x="15486" y="21222"/>
                  </a:cubicBezTo>
                  <a:cubicBezTo>
                    <a:pt x="14378" y="21222"/>
                    <a:pt x="13250" y="21285"/>
                    <a:pt x="12088" y="21411"/>
                  </a:cubicBezTo>
                  <a:cubicBezTo>
                    <a:pt x="10927" y="21505"/>
                    <a:pt x="9772" y="21600"/>
                    <a:pt x="8651"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5" name="Shape 4035"/>
            <p:cNvSpPr/>
            <p:nvPr/>
          </p:nvSpPr>
          <p:spPr>
            <a:xfrm>
              <a:off x="939799" y="127000"/>
              <a:ext cx="20171" cy="18108"/>
            </a:xfrm>
            <a:custGeom>
              <a:avLst/>
              <a:gdLst/>
              <a:ahLst/>
              <a:cxnLst>
                <a:cxn ang="0">
                  <a:pos x="wd2" y="hd2"/>
                </a:cxn>
                <a:cxn ang="5400000">
                  <a:pos x="wd2" y="hd2"/>
                </a:cxn>
                <a:cxn ang="10800000">
                  <a:pos x="wd2" y="hd2"/>
                </a:cxn>
                <a:cxn ang="16200000">
                  <a:pos x="wd2" y="hd2"/>
                </a:cxn>
              </a:cxnLst>
              <a:rect l="0" t="0" r="r" b="b"/>
              <a:pathLst>
                <a:path w="20591" h="21600" extrusionOk="0">
                  <a:moveTo>
                    <a:pt x="17962" y="19262"/>
                  </a:moveTo>
                  <a:cubicBezTo>
                    <a:pt x="16341" y="17132"/>
                    <a:pt x="13594" y="16156"/>
                    <a:pt x="10669" y="15120"/>
                  </a:cubicBezTo>
                  <a:cubicBezTo>
                    <a:pt x="5693" y="13315"/>
                    <a:pt x="-511" y="11096"/>
                    <a:pt x="33" y="1420"/>
                  </a:cubicBezTo>
                  <a:lnTo>
                    <a:pt x="97" y="0"/>
                  </a:lnTo>
                  <a:lnTo>
                    <a:pt x="1388" y="30"/>
                  </a:lnTo>
                  <a:cubicBezTo>
                    <a:pt x="8339" y="207"/>
                    <a:pt x="14885" y="769"/>
                    <a:pt x="18329" y="5711"/>
                  </a:cubicBezTo>
                  <a:cubicBezTo>
                    <a:pt x="20431" y="8699"/>
                    <a:pt x="21089" y="12901"/>
                    <a:pt x="20215" y="18464"/>
                  </a:cubicBezTo>
                  <a:lnTo>
                    <a:pt x="19760" y="21600"/>
                  </a:lnTo>
                  <a:cubicBezTo>
                    <a:pt x="19760" y="21600"/>
                    <a:pt x="17962" y="19262"/>
                    <a:pt x="17962" y="19262"/>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36" name="Shape 4036"/>
            <p:cNvSpPr/>
            <p:nvPr/>
          </p:nvSpPr>
          <p:spPr>
            <a:xfrm>
              <a:off x="3670300" y="127000"/>
              <a:ext cx="79121" cy="39142"/>
            </a:xfrm>
            <a:custGeom>
              <a:avLst/>
              <a:gdLst/>
              <a:ahLst/>
              <a:cxnLst>
                <a:cxn ang="0">
                  <a:pos x="wd2" y="hd2"/>
                </a:cxn>
                <a:cxn ang="5400000">
                  <a:pos x="wd2" y="hd2"/>
                </a:cxn>
                <a:cxn ang="10800000">
                  <a:pos x="wd2" y="hd2"/>
                </a:cxn>
                <a:cxn ang="16200000">
                  <a:pos x="wd2" y="hd2"/>
                </a:cxn>
              </a:cxnLst>
              <a:rect l="0" t="0" r="r" b="b"/>
              <a:pathLst>
                <a:path w="21471" h="21600" extrusionOk="0">
                  <a:moveTo>
                    <a:pt x="16085" y="21600"/>
                  </a:moveTo>
                  <a:cubicBezTo>
                    <a:pt x="14810" y="21600"/>
                    <a:pt x="13477" y="21354"/>
                    <a:pt x="12319" y="21148"/>
                  </a:cubicBezTo>
                  <a:lnTo>
                    <a:pt x="11707" y="21025"/>
                  </a:lnTo>
                  <a:cubicBezTo>
                    <a:pt x="10566" y="20833"/>
                    <a:pt x="10374" y="20683"/>
                    <a:pt x="9994" y="19738"/>
                  </a:cubicBezTo>
                  <a:cubicBezTo>
                    <a:pt x="9910" y="19519"/>
                    <a:pt x="9809" y="19259"/>
                    <a:pt x="9630" y="18903"/>
                  </a:cubicBezTo>
                  <a:cubicBezTo>
                    <a:pt x="9216" y="18110"/>
                    <a:pt x="8988" y="17945"/>
                    <a:pt x="8860" y="17945"/>
                  </a:cubicBezTo>
                  <a:cubicBezTo>
                    <a:pt x="8698" y="17945"/>
                    <a:pt x="8553" y="18205"/>
                    <a:pt x="8341" y="18616"/>
                  </a:cubicBezTo>
                  <a:cubicBezTo>
                    <a:pt x="8052" y="19177"/>
                    <a:pt x="7702" y="19875"/>
                    <a:pt x="7130" y="19875"/>
                  </a:cubicBezTo>
                  <a:cubicBezTo>
                    <a:pt x="6766" y="19875"/>
                    <a:pt x="6383" y="19574"/>
                    <a:pt x="5935" y="18999"/>
                  </a:cubicBezTo>
                  <a:cubicBezTo>
                    <a:pt x="5646" y="18630"/>
                    <a:pt x="5699" y="17808"/>
                    <a:pt x="5773" y="16289"/>
                  </a:cubicBezTo>
                  <a:cubicBezTo>
                    <a:pt x="5797" y="15960"/>
                    <a:pt x="5824" y="15495"/>
                    <a:pt x="5837" y="15180"/>
                  </a:cubicBezTo>
                  <a:cubicBezTo>
                    <a:pt x="5773" y="15468"/>
                    <a:pt x="5582" y="15741"/>
                    <a:pt x="5434" y="15947"/>
                  </a:cubicBezTo>
                  <a:cubicBezTo>
                    <a:pt x="4986" y="16590"/>
                    <a:pt x="4414" y="17384"/>
                    <a:pt x="3795" y="17384"/>
                  </a:cubicBezTo>
                  <a:cubicBezTo>
                    <a:pt x="3579" y="17384"/>
                    <a:pt x="3374" y="17302"/>
                    <a:pt x="3182" y="17124"/>
                  </a:cubicBezTo>
                  <a:cubicBezTo>
                    <a:pt x="2913" y="16166"/>
                    <a:pt x="3037" y="15796"/>
                    <a:pt x="3354" y="14906"/>
                  </a:cubicBezTo>
                  <a:cubicBezTo>
                    <a:pt x="3519" y="14441"/>
                    <a:pt x="3899" y="13373"/>
                    <a:pt x="3946" y="12949"/>
                  </a:cubicBezTo>
                  <a:lnTo>
                    <a:pt x="3939" y="12949"/>
                  </a:lnTo>
                  <a:cubicBezTo>
                    <a:pt x="3899" y="12949"/>
                    <a:pt x="3795" y="12881"/>
                    <a:pt x="3552" y="12881"/>
                  </a:cubicBezTo>
                  <a:cubicBezTo>
                    <a:pt x="3263" y="12881"/>
                    <a:pt x="2906" y="12990"/>
                    <a:pt x="2549" y="13086"/>
                  </a:cubicBezTo>
                  <a:cubicBezTo>
                    <a:pt x="2142" y="13209"/>
                    <a:pt x="1738" y="13319"/>
                    <a:pt x="1385" y="13319"/>
                  </a:cubicBezTo>
                  <a:cubicBezTo>
                    <a:pt x="1042" y="13319"/>
                    <a:pt x="574" y="13237"/>
                    <a:pt x="291" y="12525"/>
                  </a:cubicBezTo>
                  <a:cubicBezTo>
                    <a:pt x="113" y="12032"/>
                    <a:pt x="62" y="11361"/>
                    <a:pt x="166" y="10526"/>
                  </a:cubicBezTo>
                  <a:cubicBezTo>
                    <a:pt x="-46" y="9637"/>
                    <a:pt x="-59" y="8678"/>
                    <a:pt x="146" y="7994"/>
                  </a:cubicBezTo>
                  <a:cubicBezTo>
                    <a:pt x="409" y="7104"/>
                    <a:pt x="937" y="6940"/>
                    <a:pt x="1398" y="6776"/>
                  </a:cubicBezTo>
                  <a:cubicBezTo>
                    <a:pt x="1701" y="6694"/>
                    <a:pt x="2004" y="6570"/>
                    <a:pt x="2156" y="6297"/>
                  </a:cubicBezTo>
                  <a:cubicBezTo>
                    <a:pt x="2485" y="5681"/>
                    <a:pt x="2694" y="5188"/>
                    <a:pt x="2852" y="4777"/>
                  </a:cubicBezTo>
                  <a:cubicBezTo>
                    <a:pt x="3333" y="3627"/>
                    <a:pt x="3623" y="3039"/>
                    <a:pt x="5104" y="2272"/>
                  </a:cubicBezTo>
                  <a:lnTo>
                    <a:pt x="5460" y="2067"/>
                  </a:lnTo>
                  <a:cubicBezTo>
                    <a:pt x="6517" y="1451"/>
                    <a:pt x="8994" y="0"/>
                    <a:pt x="11596" y="0"/>
                  </a:cubicBezTo>
                  <a:cubicBezTo>
                    <a:pt x="12293" y="0"/>
                    <a:pt x="13003" y="82"/>
                    <a:pt x="13682" y="356"/>
                  </a:cubicBezTo>
                  <a:cubicBezTo>
                    <a:pt x="14059" y="506"/>
                    <a:pt x="14036" y="1205"/>
                    <a:pt x="13958" y="2902"/>
                  </a:cubicBezTo>
                  <a:cubicBezTo>
                    <a:pt x="13942" y="3463"/>
                    <a:pt x="13901" y="4380"/>
                    <a:pt x="13925" y="4613"/>
                  </a:cubicBezTo>
                  <a:cubicBezTo>
                    <a:pt x="14019" y="4654"/>
                    <a:pt x="14322" y="4818"/>
                    <a:pt x="14729" y="4818"/>
                  </a:cubicBezTo>
                  <a:cubicBezTo>
                    <a:pt x="15315" y="4818"/>
                    <a:pt x="16035" y="4517"/>
                    <a:pt x="16722" y="4202"/>
                  </a:cubicBezTo>
                  <a:cubicBezTo>
                    <a:pt x="17378" y="3929"/>
                    <a:pt x="18004" y="3668"/>
                    <a:pt x="18492" y="3668"/>
                  </a:cubicBezTo>
                  <a:cubicBezTo>
                    <a:pt x="18987" y="3668"/>
                    <a:pt x="19316" y="3929"/>
                    <a:pt x="19512" y="4490"/>
                  </a:cubicBezTo>
                  <a:cubicBezTo>
                    <a:pt x="19380" y="6639"/>
                    <a:pt x="19044" y="8049"/>
                    <a:pt x="18754" y="9308"/>
                  </a:cubicBezTo>
                  <a:cubicBezTo>
                    <a:pt x="18391" y="10855"/>
                    <a:pt x="18078" y="12196"/>
                    <a:pt x="18280" y="12840"/>
                  </a:cubicBezTo>
                  <a:cubicBezTo>
                    <a:pt x="18425" y="13291"/>
                    <a:pt x="18953" y="13839"/>
                    <a:pt x="20703" y="13839"/>
                  </a:cubicBezTo>
                  <a:lnTo>
                    <a:pt x="21423" y="13825"/>
                  </a:lnTo>
                  <a:lnTo>
                    <a:pt x="21450" y="14482"/>
                  </a:lnTo>
                  <a:cubicBezTo>
                    <a:pt x="21541" y="16275"/>
                    <a:pt x="21322" y="17767"/>
                    <a:pt x="20811" y="18903"/>
                  </a:cubicBezTo>
                  <a:cubicBezTo>
                    <a:pt x="20006" y="20724"/>
                    <a:pt x="18458" y="21600"/>
                    <a:pt x="16085"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7" name="Shape 4037"/>
            <p:cNvSpPr/>
            <p:nvPr/>
          </p:nvSpPr>
          <p:spPr>
            <a:xfrm>
              <a:off x="3632200" y="127000"/>
              <a:ext cx="35124" cy="16347"/>
            </a:xfrm>
            <a:custGeom>
              <a:avLst/>
              <a:gdLst/>
              <a:ahLst/>
              <a:cxnLst>
                <a:cxn ang="0">
                  <a:pos x="wd2" y="hd2"/>
                </a:cxn>
                <a:cxn ang="5400000">
                  <a:pos x="wd2" y="hd2"/>
                </a:cxn>
                <a:cxn ang="10800000">
                  <a:pos x="wd2" y="hd2"/>
                </a:cxn>
                <a:cxn ang="16200000">
                  <a:pos x="wd2" y="hd2"/>
                </a:cxn>
              </a:cxnLst>
              <a:rect l="0" t="0" r="r" b="b"/>
              <a:pathLst>
                <a:path w="21600" h="21600" extrusionOk="0">
                  <a:moveTo>
                    <a:pt x="10434" y="21600"/>
                  </a:moveTo>
                  <a:cubicBezTo>
                    <a:pt x="8016" y="21600"/>
                    <a:pt x="6971" y="18355"/>
                    <a:pt x="6147" y="15766"/>
                  </a:cubicBezTo>
                  <a:cubicBezTo>
                    <a:pt x="5354" y="13307"/>
                    <a:pt x="4744" y="11374"/>
                    <a:pt x="3150" y="11374"/>
                  </a:cubicBezTo>
                  <a:cubicBezTo>
                    <a:pt x="2731" y="11374"/>
                    <a:pt x="2219" y="11537"/>
                    <a:pt x="1670" y="11832"/>
                  </a:cubicBezTo>
                  <a:lnTo>
                    <a:pt x="0" y="12717"/>
                  </a:lnTo>
                  <a:lnTo>
                    <a:pt x="786" y="9374"/>
                  </a:lnTo>
                  <a:cubicBezTo>
                    <a:pt x="2281" y="3147"/>
                    <a:pt x="4790" y="0"/>
                    <a:pt x="8253" y="0"/>
                  </a:cubicBezTo>
                  <a:cubicBezTo>
                    <a:pt x="12333" y="0"/>
                    <a:pt x="16970" y="4359"/>
                    <a:pt x="20936" y="8653"/>
                  </a:cubicBezTo>
                  <a:lnTo>
                    <a:pt x="21600" y="9341"/>
                  </a:lnTo>
                  <a:lnTo>
                    <a:pt x="21318" y="10784"/>
                  </a:lnTo>
                  <a:cubicBezTo>
                    <a:pt x="21089" y="11996"/>
                    <a:pt x="20387" y="15667"/>
                    <a:pt x="18717" y="15667"/>
                  </a:cubicBezTo>
                  <a:cubicBezTo>
                    <a:pt x="17825" y="15667"/>
                    <a:pt x="17001" y="14684"/>
                    <a:pt x="16192" y="13701"/>
                  </a:cubicBezTo>
                  <a:cubicBezTo>
                    <a:pt x="15483" y="12849"/>
                    <a:pt x="14789" y="12029"/>
                    <a:pt x="14148" y="11865"/>
                  </a:cubicBezTo>
                  <a:cubicBezTo>
                    <a:pt x="13553" y="11898"/>
                    <a:pt x="13370" y="12717"/>
                    <a:pt x="13134" y="16421"/>
                  </a:cubicBezTo>
                  <a:cubicBezTo>
                    <a:pt x="13073" y="17634"/>
                    <a:pt x="12989" y="18847"/>
                    <a:pt x="12852" y="19863"/>
                  </a:cubicBezTo>
                  <a:cubicBezTo>
                    <a:pt x="11608" y="21403"/>
                    <a:pt x="10983" y="21600"/>
                    <a:pt x="10434"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38" name="Shape 4038"/>
            <p:cNvSpPr/>
            <p:nvPr/>
          </p:nvSpPr>
          <p:spPr>
            <a:xfrm>
              <a:off x="863600" y="152400"/>
              <a:ext cx="82410" cy="44797"/>
            </a:xfrm>
            <a:custGeom>
              <a:avLst/>
              <a:gdLst/>
              <a:ahLst/>
              <a:cxnLst>
                <a:cxn ang="0">
                  <a:pos x="wd2" y="hd2"/>
                </a:cxn>
                <a:cxn ang="5400000">
                  <a:pos x="wd2" y="hd2"/>
                </a:cxn>
                <a:cxn ang="10800000">
                  <a:pos x="wd2" y="hd2"/>
                </a:cxn>
                <a:cxn ang="16200000">
                  <a:pos x="wd2" y="hd2"/>
                </a:cxn>
              </a:cxnLst>
              <a:rect l="0" t="0" r="r" b="b"/>
              <a:pathLst>
                <a:path w="21238" h="21600" extrusionOk="0">
                  <a:moveTo>
                    <a:pt x="20619" y="21074"/>
                  </a:moveTo>
                  <a:cubicBezTo>
                    <a:pt x="20532" y="21050"/>
                    <a:pt x="20449" y="21050"/>
                    <a:pt x="20373" y="21050"/>
                  </a:cubicBezTo>
                  <a:cubicBezTo>
                    <a:pt x="20047" y="21050"/>
                    <a:pt x="19804" y="21134"/>
                    <a:pt x="19564" y="21217"/>
                  </a:cubicBezTo>
                  <a:cubicBezTo>
                    <a:pt x="19216" y="21337"/>
                    <a:pt x="18877" y="21445"/>
                    <a:pt x="18605" y="21445"/>
                  </a:cubicBezTo>
                  <a:cubicBezTo>
                    <a:pt x="18273" y="21445"/>
                    <a:pt x="18039" y="21301"/>
                    <a:pt x="17892" y="20954"/>
                  </a:cubicBezTo>
                  <a:cubicBezTo>
                    <a:pt x="17665" y="20488"/>
                    <a:pt x="17742" y="19686"/>
                    <a:pt x="17828" y="18777"/>
                  </a:cubicBezTo>
                  <a:cubicBezTo>
                    <a:pt x="17848" y="18550"/>
                    <a:pt x="17880" y="18203"/>
                    <a:pt x="17896" y="17952"/>
                  </a:cubicBezTo>
                  <a:cubicBezTo>
                    <a:pt x="17864" y="18000"/>
                    <a:pt x="17819" y="18012"/>
                    <a:pt x="17777" y="18048"/>
                  </a:cubicBezTo>
                  <a:cubicBezTo>
                    <a:pt x="17451" y="18359"/>
                    <a:pt x="17033" y="18718"/>
                    <a:pt x="16668" y="18718"/>
                  </a:cubicBezTo>
                  <a:cubicBezTo>
                    <a:pt x="16355" y="18718"/>
                    <a:pt x="16173" y="18443"/>
                    <a:pt x="16077" y="18203"/>
                  </a:cubicBezTo>
                  <a:cubicBezTo>
                    <a:pt x="15895" y="17761"/>
                    <a:pt x="15856" y="17091"/>
                    <a:pt x="15955" y="16122"/>
                  </a:cubicBezTo>
                  <a:lnTo>
                    <a:pt x="14517" y="16062"/>
                  </a:lnTo>
                  <a:cubicBezTo>
                    <a:pt x="10193" y="15871"/>
                    <a:pt x="7339" y="15751"/>
                    <a:pt x="4721" y="14424"/>
                  </a:cubicBezTo>
                  <a:lnTo>
                    <a:pt x="4526" y="14328"/>
                  </a:lnTo>
                  <a:lnTo>
                    <a:pt x="4484" y="13946"/>
                  </a:lnTo>
                  <a:cubicBezTo>
                    <a:pt x="4337" y="12714"/>
                    <a:pt x="4414" y="11805"/>
                    <a:pt x="4695" y="11111"/>
                  </a:cubicBezTo>
                  <a:cubicBezTo>
                    <a:pt x="5140" y="10047"/>
                    <a:pt x="5993" y="9951"/>
                    <a:pt x="6837" y="9891"/>
                  </a:cubicBezTo>
                  <a:cubicBezTo>
                    <a:pt x="6741" y="9771"/>
                    <a:pt x="6619" y="9676"/>
                    <a:pt x="6466" y="9556"/>
                  </a:cubicBezTo>
                  <a:cubicBezTo>
                    <a:pt x="6054" y="9221"/>
                    <a:pt x="5494" y="8803"/>
                    <a:pt x="5379" y="7535"/>
                  </a:cubicBezTo>
                  <a:cubicBezTo>
                    <a:pt x="4798" y="7200"/>
                    <a:pt x="4222" y="7045"/>
                    <a:pt x="3586" y="7045"/>
                  </a:cubicBezTo>
                  <a:cubicBezTo>
                    <a:pt x="3279" y="7045"/>
                    <a:pt x="2992" y="7080"/>
                    <a:pt x="2733" y="7116"/>
                  </a:cubicBezTo>
                  <a:cubicBezTo>
                    <a:pt x="2499" y="7152"/>
                    <a:pt x="2285" y="7176"/>
                    <a:pt x="2087" y="7176"/>
                  </a:cubicBezTo>
                  <a:cubicBezTo>
                    <a:pt x="825" y="7176"/>
                    <a:pt x="310" y="5896"/>
                    <a:pt x="29" y="2129"/>
                  </a:cubicBezTo>
                  <a:lnTo>
                    <a:pt x="0" y="1746"/>
                  </a:lnTo>
                  <a:lnTo>
                    <a:pt x="173" y="1543"/>
                  </a:lnTo>
                  <a:cubicBezTo>
                    <a:pt x="975" y="502"/>
                    <a:pt x="1950" y="0"/>
                    <a:pt x="3148" y="0"/>
                  </a:cubicBezTo>
                  <a:cubicBezTo>
                    <a:pt x="4545" y="0"/>
                    <a:pt x="5980" y="682"/>
                    <a:pt x="7243" y="1292"/>
                  </a:cubicBezTo>
                  <a:lnTo>
                    <a:pt x="8054" y="1650"/>
                  </a:lnTo>
                  <a:cubicBezTo>
                    <a:pt x="9109" y="2093"/>
                    <a:pt x="9611" y="2428"/>
                    <a:pt x="9589" y="5418"/>
                  </a:cubicBezTo>
                  <a:cubicBezTo>
                    <a:pt x="10001" y="5071"/>
                    <a:pt x="10500" y="4497"/>
                    <a:pt x="10934" y="3983"/>
                  </a:cubicBezTo>
                  <a:cubicBezTo>
                    <a:pt x="11426" y="3385"/>
                    <a:pt x="11893" y="2847"/>
                    <a:pt x="12302" y="2847"/>
                  </a:cubicBezTo>
                  <a:cubicBezTo>
                    <a:pt x="12858" y="2847"/>
                    <a:pt x="13146" y="3708"/>
                    <a:pt x="13146" y="5406"/>
                  </a:cubicBezTo>
                  <a:cubicBezTo>
                    <a:pt x="13146" y="6028"/>
                    <a:pt x="13686" y="6423"/>
                    <a:pt x="14210" y="6423"/>
                  </a:cubicBezTo>
                  <a:cubicBezTo>
                    <a:pt x="14591" y="6423"/>
                    <a:pt x="14926" y="6207"/>
                    <a:pt x="15070" y="5908"/>
                  </a:cubicBezTo>
                  <a:lnTo>
                    <a:pt x="14971" y="4353"/>
                  </a:lnTo>
                  <a:lnTo>
                    <a:pt x="15690" y="4928"/>
                  </a:lnTo>
                  <a:cubicBezTo>
                    <a:pt x="16566" y="6303"/>
                    <a:pt x="17061" y="7810"/>
                    <a:pt x="17589" y="9413"/>
                  </a:cubicBezTo>
                  <a:cubicBezTo>
                    <a:pt x="17841" y="10178"/>
                    <a:pt x="18100" y="10979"/>
                    <a:pt x="18417" y="11757"/>
                  </a:cubicBezTo>
                  <a:cubicBezTo>
                    <a:pt x="18653" y="12379"/>
                    <a:pt x="19008" y="12953"/>
                    <a:pt x="19395" y="13575"/>
                  </a:cubicBezTo>
                  <a:cubicBezTo>
                    <a:pt x="20376" y="15153"/>
                    <a:pt x="21600" y="17139"/>
                    <a:pt x="21137" y="20715"/>
                  </a:cubicBezTo>
                  <a:lnTo>
                    <a:pt x="21015" y="21600"/>
                  </a:lnTo>
                  <a:cubicBezTo>
                    <a:pt x="21015" y="21600"/>
                    <a:pt x="20619" y="21074"/>
                    <a:pt x="20619" y="21074"/>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39" name="Shape 4039"/>
            <p:cNvSpPr/>
            <p:nvPr/>
          </p:nvSpPr>
          <p:spPr>
            <a:xfrm>
              <a:off x="3746499" y="152400"/>
              <a:ext cx="79274" cy="43360"/>
            </a:xfrm>
            <a:custGeom>
              <a:avLst/>
              <a:gdLst/>
              <a:ahLst/>
              <a:cxnLst>
                <a:cxn ang="0">
                  <a:pos x="wd2" y="hd2"/>
                </a:cxn>
                <a:cxn ang="5400000">
                  <a:pos x="wd2" y="hd2"/>
                </a:cxn>
                <a:cxn ang="10800000">
                  <a:pos x="wd2" y="hd2"/>
                </a:cxn>
                <a:cxn ang="16200000">
                  <a:pos x="wd2" y="hd2"/>
                </a:cxn>
              </a:cxnLst>
              <a:rect l="0" t="0" r="r" b="b"/>
              <a:pathLst>
                <a:path w="21395" h="21600" extrusionOk="0">
                  <a:moveTo>
                    <a:pt x="3988" y="20933"/>
                  </a:moveTo>
                  <a:cubicBezTo>
                    <a:pt x="3576" y="20278"/>
                    <a:pt x="3235" y="19957"/>
                    <a:pt x="2967" y="19957"/>
                  </a:cubicBezTo>
                  <a:cubicBezTo>
                    <a:pt x="2796" y="19957"/>
                    <a:pt x="2652" y="20055"/>
                    <a:pt x="2468" y="20191"/>
                  </a:cubicBezTo>
                  <a:cubicBezTo>
                    <a:pt x="2264" y="20352"/>
                    <a:pt x="2030" y="20488"/>
                    <a:pt x="1745" y="20488"/>
                  </a:cubicBezTo>
                  <a:cubicBezTo>
                    <a:pt x="1283" y="20488"/>
                    <a:pt x="818" y="20092"/>
                    <a:pt x="266" y="19203"/>
                  </a:cubicBezTo>
                  <a:lnTo>
                    <a:pt x="31" y="18820"/>
                  </a:lnTo>
                  <a:lnTo>
                    <a:pt x="209" y="18338"/>
                  </a:lnTo>
                  <a:cubicBezTo>
                    <a:pt x="299" y="18103"/>
                    <a:pt x="189" y="16904"/>
                    <a:pt x="128" y="16274"/>
                  </a:cubicBezTo>
                  <a:cubicBezTo>
                    <a:pt x="-2" y="14927"/>
                    <a:pt x="-126" y="13642"/>
                    <a:pt x="259" y="13000"/>
                  </a:cubicBezTo>
                  <a:lnTo>
                    <a:pt x="363" y="12839"/>
                  </a:lnTo>
                  <a:lnTo>
                    <a:pt x="758" y="12728"/>
                  </a:lnTo>
                  <a:cubicBezTo>
                    <a:pt x="955" y="12728"/>
                    <a:pt x="1203" y="12802"/>
                    <a:pt x="1457" y="12876"/>
                  </a:cubicBezTo>
                  <a:cubicBezTo>
                    <a:pt x="1675" y="12962"/>
                    <a:pt x="1896" y="13024"/>
                    <a:pt x="2050" y="13024"/>
                  </a:cubicBezTo>
                  <a:cubicBezTo>
                    <a:pt x="2304" y="12481"/>
                    <a:pt x="2361" y="11702"/>
                    <a:pt x="2408" y="10862"/>
                  </a:cubicBezTo>
                  <a:cubicBezTo>
                    <a:pt x="2482" y="9787"/>
                    <a:pt x="2559" y="8650"/>
                    <a:pt x="3044" y="7810"/>
                  </a:cubicBezTo>
                  <a:lnTo>
                    <a:pt x="3144" y="7637"/>
                  </a:lnTo>
                  <a:lnTo>
                    <a:pt x="3573" y="7476"/>
                  </a:lnTo>
                  <a:cubicBezTo>
                    <a:pt x="3777" y="7476"/>
                    <a:pt x="4028" y="7575"/>
                    <a:pt x="4282" y="7661"/>
                  </a:cubicBezTo>
                  <a:cubicBezTo>
                    <a:pt x="4487" y="7735"/>
                    <a:pt x="4687" y="7810"/>
                    <a:pt x="4845" y="7810"/>
                  </a:cubicBezTo>
                  <a:cubicBezTo>
                    <a:pt x="5330" y="6846"/>
                    <a:pt x="5836" y="6043"/>
                    <a:pt x="6378" y="5227"/>
                  </a:cubicBezTo>
                  <a:cubicBezTo>
                    <a:pt x="7111" y="4103"/>
                    <a:pt x="7874" y="2941"/>
                    <a:pt x="8587" y="951"/>
                  </a:cubicBezTo>
                  <a:lnTo>
                    <a:pt x="8925" y="0"/>
                  </a:lnTo>
                  <a:lnTo>
                    <a:pt x="9189" y="1050"/>
                  </a:lnTo>
                  <a:cubicBezTo>
                    <a:pt x="9380" y="1841"/>
                    <a:pt x="10060" y="1965"/>
                    <a:pt x="10769" y="2101"/>
                  </a:cubicBezTo>
                  <a:cubicBezTo>
                    <a:pt x="11573" y="2249"/>
                    <a:pt x="12400" y="2410"/>
                    <a:pt x="12818" y="3546"/>
                  </a:cubicBezTo>
                  <a:cubicBezTo>
                    <a:pt x="12918" y="3806"/>
                    <a:pt x="12989" y="4103"/>
                    <a:pt x="13022" y="4449"/>
                  </a:cubicBezTo>
                  <a:cubicBezTo>
                    <a:pt x="13036" y="4313"/>
                    <a:pt x="13049" y="4189"/>
                    <a:pt x="13049" y="4078"/>
                  </a:cubicBezTo>
                  <a:cubicBezTo>
                    <a:pt x="13112" y="3114"/>
                    <a:pt x="13153" y="2422"/>
                    <a:pt x="13544" y="2422"/>
                  </a:cubicBezTo>
                  <a:cubicBezTo>
                    <a:pt x="14478" y="2422"/>
                    <a:pt x="14870" y="3781"/>
                    <a:pt x="15138" y="4770"/>
                  </a:cubicBezTo>
                  <a:cubicBezTo>
                    <a:pt x="15288" y="5301"/>
                    <a:pt x="15425" y="5783"/>
                    <a:pt x="15596" y="6018"/>
                  </a:cubicBezTo>
                  <a:cubicBezTo>
                    <a:pt x="15837" y="6005"/>
                    <a:pt x="16041" y="5944"/>
                    <a:pt x="16246" y="5882"/>
                  </a:cubicBezTo>
                  <a:cubicBezTo>
                    <a:pt x="16500" y="5783"/>
                    <a:pt x="16738" y="5709"/>
                    <a:pt x="16938" y="5709"/>
                  </a:cubicBezTo>
                  <a:lnTo>
                    <a:pt x="17109" y="5709"/>
                  </a:lnTo>
                  <a:lnTo>
                    <a:pt x="17521" y="6129"/>
                  </a:lnTo>
                  <a:cubicBezTo>
                    <a:pt x="17655" y="6426"/>
                    <a:pt x="17628" y="6784"/>
                    <a:pt x="17595" y="7464"/>
                  </a:cubicBezTo>
                  <a:cubicBezTo>
                    <a:pt x="17561" y="7797"/>
                    <a:pt x="17799" y="7871"/>
                    <a:pt x="18093" y="7871"/>
                  </a:cubicBezTo>
                  <a:cubicBezTo>
                    <a:pt x="18381" y="7871"/>
                    <a:pt x="18682" y="7810"/>
                    <a:pt x="18970" y="7760"/>
                  </a:cubicBezTo>
                  <a:cubicBezTo>
                    <a:pt x="19271" y="7698"/>
                    <a:pt x="19573" y="7649"/>
                    <a:pt x="19830" y="7649"/>
                  </a:cubicBezTo>
                  <a:cubicBezTo>
                    <a:pt x="20791" y="7649"/>
                    <a:pt x="21297" y="8440"/>
                    <a:pt x="21323" y="9997"/>
                  </a:cubicBezTo>
                  <a:cubicBezTo>
                    <a:pt x="21474" y="11356"/>
                    <a:pt x="21390" y="12419"/>
                    <a:pt x="21056" y="13197"/>
                  </a:cubicBezTo>
                  <a:cubicBezTo>
                    <a:pt x="20574" y="14297"/>
                    <a:pt x="19730" y="14408"/>
                    <a:pt x="19128" y="14408"/>
                  </a:cubicBezTo>
                  <a:cubicBezTo>
                    <a:pt x="18559" y="14408"/>
                    <a:pt x="17923" y="14272"/>
                    <a:pt x="17280" y="14149"/>
                  </a:cubicBezTo>
                  <a:cubicBezTo>
                    <a:pt x="16664" y="14000"/>
                    <a:pt x="16048" y="13889"/>
                    <a:pt x="15506" y="13889"/>
                  </a:cubicBezTo>
                  <a:cubicBezTo>
                    <a:pt x="15111" y="13889"/>
                    <a:pt x="14800" y="13951"/>
                    <a:pt x="14562" y="14087"/>
                  </a:cubicBezTo>
                  <a:lnTo>
                    <a:pt x="14515" y="14112"/>
                  </a:lnTo>
                  <a:lnTo>
                    <a:pt x="14220" y="14050"/>
                  </a:lnTo>
                  <a:cubicBezTo>
                    <a:pt x="14110" y="14186"/>
                    <a:pt x="14090" y="15063"/>
                    <a:pt x="14083" y="15471"/>
                  </a:cubicBezTo>
                  <a:cubicBezTo>
                    <a:pt x="14070" y="16361"/>
                    <a:pt x="14050" y="17226"/>
                    <a:pt x="13698" y="17547"/>
                  </a:cubicBezTo>
                  <a:cubicBezTo>
                    <a:pt x="12905" y="18288"/>
                    <a:pt x="11690" y="18659"/>
                    <a:pt x="10080" y="18659"/>
                  </a:cubicBezTo>
                  <a:cubicBezTo>
                    <a:pt x="7897" y="18659"/>
                    <a:pt x="5638" y="17955"/>
                    <a:pt x="5036" y="17584"/>
                  </a:cubicBezTo>
                  <a:cubicBezTo>
                    <a:pt x="4845" y="17646"/>
                    <a:pt x="4761" y="17942"/>
                    <a:pt x="4671" y="19363"/>
                  </a:cubicBezTo>
                  <a:cubicBezTo>
                    <a:pt x="4644" y="19796"/>
                    <a:pt x="4617" y="20241"/>
                    <a:pt x="4557" y="20636"/>
                  </a:cubicBezTo>
                  <a:lnTo>
                    <a:pt x="4406" y="21600"/>
                  </a:lnTo>
                  <a:cubicBezTo>
                    <a:pt x="4406" y="21600"/>
                    <a:pt x="3988" y="20933"/>
                    <a:pt x="3988" y="20933"/>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40" name="Shape 4040"/>
            <p:cNvSpPr/>
            <p:nvPr/>
          </p:nvSpPr>
          <p:spPr>
            <a:xfrm>
              <a:off x="736600" y="190500"/>
              <a:ext cx="5197" cy="94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228" y="21600"/>
                    <a:pt x="103" y="14419"/>
                    <a:pt x="0" y="8036"/>
                  </a:cubicBezTo>
                  <a:cubicBezTo>
                    <a:pt x="0" y="5585"/>
                    <a:pt x="1443" y="3477"/>
                    <a:pt x="4124" y="2052"/>
                  </a:cubicBezTo>
                  <a:cubicBezTo>
                    <a:pt x="6392" y="684"/>
                    <a:pt x="9640" y="0"/>
                    <a:pt x="13403" y="0"/>
                  </a:cubicBezTo>
                  <a:lnTo>
                    <a:pt x="13403" y="5984"/>
                  </a:lnTo>
                  <a:lnTo>
                    <a:pt x="0" y="8036"/>
                  </a:lnTo>
                  <a:lnTo>
                    <a:pt x="10774" y="8036"/>
                  </a:lnTo>
                  <a:cubicBezTo>
                    <a:pt x="10774" y="11170"/>
                    <a:pt x="15311" y="15673"/>
                    <a:pt x="21600" y="15673"/>
                  </a:cubicBezTo>
                  <a:cubicBezTo>
                    <a:pt x="21600" y="15673"/>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1" name="Shape 4041"/>
            <p:cNvSpPr/>
            <p:nvPr/>
          </p:nvSpPr>
          <p:spPr>
            <a:xfrm>
              <a:off x="762000" y="190500"/>
              <a:ext cx="44230" cy="22697"/>
            </a:xfrm>
            <a:custGeom>
              <a:avLst/>
              <a:gdLst/>
              <a:ahLst/>
              <a:cxnLst>
                <a:cxn ang="0">
                  <a:pos x="wd2" y="hd2"/>
                </a:cxn>
                <a:cxn ang="5400000">
                  <a:pos x="wd2" y="hd2"/>
                </a:cxn>
                <a:cxn ang="10800000">
                  <a:pos x="wd2" y="hd2"/>
                </a:cxn>
                <a:cxn ang="16200000">
                  <a:pos x="wd2" y="hd2"/>
                </a:cxn>
              </a:cxnLst>
              <a:rect l="0" t="0" r="r" b="b"/>
              <a:pathLst>
                <a:path w="21409" h="21600" extrusionOk="0">
                  <a:moveTo>
                    <a:pt x="5595" y="21576"/>
                  </a:moveTo>
                  <a:cubicBezTo>
                    <a:pt x="3674" y="21317"/>
                    <a:pt x="3230" y="18177"/>
                    <a:pt x="2858" y="15651"/>
                  </a:cubicBezTo>
                  <a:cubicBezTo>
                    <a:pt x="2431" y="12700"/>
                    <a:pt x="2167" y="11520"/>
                    <a:pt x="1117" y="11520"/>
                  </a:cubicBezTo>
                  <a:lnTo>
                    <a:pt x="324" y="11732"/>
                  </a:lnTo>
                  <a:lnTo>
                    <a:pt x="0" y="10245"/>
                  </a:lnTo>
                  <a:cubicBezTo>
                    <a:pt x="174" y="6893"/>
                    <a:pt x="1225" y="5241"/>
                    <a:pt x="3116" y="5241"/>
                  </a:cubicBezTo>
                  <a:cubicBezTo>
                    <a:pt x="3950" y="5241"/>
                    <a:pt x="4893" y="5524"/>
                    <a:pt x="5829" y="5831"/>
                  </a:cubicBezTo>
                  <a:cubicBezTo>
                    <a:pt x="6688" y="6114"/>
                    <a:pt x="7546" y="6421"/>
                    <a:pt x="8285" y="6421"/>
                  </a:cubicBezTo>
                  <a:lnTo>
                    <a:pt x="8285" y="6421"/>
                  </a:lnTo>
                  <a:cubicBezTo>
                    <a:pt x="9515" y="6421"/>
                    <a:pt x="9978" y="5689"/>
                    <a:pt x="10026" y="3635"/>
                  </a:cubicBezTo>
                  <a:cubicBezTo>
                    <a:pt x="10104" y="637"/>
                    <a:pt x="10872" y="0"/>
                    <a:pt x="11508" y="0"/>
                  </a:cubicBezTo>
                  <a:cubicBezTo>
                    <a:pt x="12079" y="0"/>
                    <a:pt x="12733" y="519"/>
                    <a:pt x="13562" y="1204"/>
                  </a:cubicBezTo>
                  <a:cubicBezTo>
                    <a:pt x="14774" y="2172"/>
                    <a:pt x="16269" y="3399"/>
                    <a:pt x="18022" y="3399"/>
                  </a:cubicBezTo>
                  <a:cubicBezTo>
                    <a:pt x="18856" y="3399"/>
                    <a:pt x="19655" y="3116"/>
                    <a:pt x="20453" y="2573"/>
                  </a:cubicBezTo>
                  <a:lnTo>
                    <a:pt x="21168" y="2054"/>
                  </a:lnTo>
                  <a:lnTo>
                    <a:pt x="21288" y="3517"/>
                  </a:lnTo>
                  <a:cubicBezTo>
                    <a:pt x="21600" y="7530"/>
                    <a:pt x="21312" y="10576"/>
                    <a:pt x="20393" y="12842"/>
                  </a:cubicBezTo>
                  <a:cubicBezTo>
                    <a:pt x="18808" y="16784"/>
                    <a:pt x="15681" y="17327"/>
                    <a:pt x="12649" y="17799"/>
                  </a:cubicBezTo>
                  <a:cubicBezTo>
                    <a:pt x="10080" y="18201"/>
                    <a:pt x="7414" y="18649"/>
                    <a:pt x="6063" y="21222"/>
                  </a:cubicBezTo>
                  <a:lnTo>
                    <a:pt x="5871" y="21600"/>
                  </a:lnTo>
                  <a:cubicBezTo>
                    <a:pt x="5871" y="21600"/>
                    <a:pt x="5595" y="21576"/>
                    <a:pt x="5595" y="21576"/>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2" name="Shape 4042"/>
            <p:cNvSpPr/>
            <p:nvPr/>
          </p:nvSpPr>
          <p:spPr>
            <a:xfrm>
              <a:off x="1003300" y="190500"/>
              <a:ext cx="36723" cy="17810"/>
            </a:xfrm>
            <a:custGeom>
              <a:avLst/>
              <a:gdLst/>
              <a:ahLst/>
              <a:cxnLst>
                <a:cxn ang="0">
                  <a:pos x="wd2" y="hd2"/>
                </a:cxn>
                <a:cxn ang="5400000">
                  <a:pos x="wd2" y="hd2"/>
                </a:cxn>
                <a:cxn ang="10800000">
                  <a:pos x="wd2" y="hd2"/>
                </a:cxn>
                <a:cxn ang="16200000">
                  <a:pos x="wd2" y="hd2"/>
                </a:cxn>
              </a:cxnLst>
              <a:rect l="0" t="0" r="r" b="b"/>
              <a:pathLst>
                <a:path w="21262" h="21600" extrusionOk="0">
                  <a:moveTo>
                    <a:pt x="10928" y="20637"/>
                  </a:moveTo>
                  <a:lnTo>
                    <a:pt x="10720" y="20667"/>
                  </a:lnTo>
                  <a:cubicBezTo>
                    <a:pt x="10016" y="20667"/>
                    <a:pt x="9219" y="19855"/>
                    <a:pt x="8293" y="18862"/>
                  </a:cubicBezTo>
                  <a:cubicBezTo>
                    <a:pt x="7402" y="17960"/>
                    <a:pt x="6433" y="16907"/>
                    <a:pt x="5471" y="16546"/>
                  </a:cubicBezTo>
                  <a:cubicBezTo>
                    <a:pt x="5004" y="18381"/>
                    <a:pt x="3905" y="20667"/>
                    <a:pt x="2850" y="20667"/>
                  </a:cubicBezTo>
                  <a:cubicBezTo>
                    <a:pt x="667" y="20667"/>
                    <a:pt x="229" y="18832"/>
                    <a:pt x="100" y="14952"/>
                  </a:cubicBezTo>
                  <a:cubicBezTo>
                    <a:pt x="-159" y="11612"/>
                    <a:pt x="85" y="8965"/>
                    <a:pt x="846" y="7070"/>
                  </a:cubicBezTo>
                  <a:cubicBezTo>
                    <a:pt x="1715" y="4964"/>
                    <a:pt x="3130" y="4001"/>
                    <a:pt x="5327" y="4001"/>
                  </a:cubicBezTo>
                  <a:cubicBezTo>
                    <a:pt x="6727" y="4001"/>
                    <a:pt x="8336" y="4392"/>
                    <a:pt x="9923" y="4783"/>
                  </a:cubicBezTo>
                  <a:cubicBezTo>
                    <a:pt x="11460" y="5204"/>
                    <a:pt x="13003" y="5565"/>
                    <a:pt x="14353" y="5565"/>
                  </a:cubicBezTo>
                  <a:cubicBezTo>
                    <a:pt x="17290" y="5565"/>
                    <a:pt x="17894" y="3670"/>
                    <a:pt x="18095" y="1805"/>
                  </a:cubicBezTo>
                  <a:lnTo>
                    <a:pt x="18289" y="0"/>
                  </a:lnTo>
                  <a:lnTo>
                    <a:pt x="19107" y="692"/>
                  </a:lnTo>
                  <a:cubicBezTo>
                    <a:pt x="20393" y="1805"/>
                    <a:pt x="21096" y="3279"/>
                    <a:pt x="21240" y="5114"/>
                  </a:cubicBezTo>
                  <a:cubicBezTo>
                    <a:pt x="21441" y="7852"/>
                    <a:pt x="20213" y="10258"/>
                    <a:pt x="19287" y="11823"/>
                  </a:cubicBezTo>
                  <a:cubicBezTo>
                    <a:pt x="17822" y="14290"/>
                    <a:pt x="16558" y="14801"/>
                    <a:pt x="14964" y="15463"/>
                  </a:cubicBezTo>
                  <a:cubicBezTo>
                    <a:pt x="14382" y="15734"/>
                    <a:pt x="13743" y="15944"/>
                    <a:pt x="13011" y="16365"/>
                  </a:cubicBezTo>
                  <a:cubicBezTo>
                    <a:pt x="12429" y="16666"/>
                    <a:pt x="11668" y="18832"/>
                    <a:pt x="11546" y="19464"/>
                  </a:cubicBezTo>
                  <a:lnTo>
                    <a:pt x="12221" y="21600"/>
                  </a:lnTo>
                  <a:cubicBezTo>
                    <a:pt x="12221" y="21600"/>
                    <a:pt x="10928" y="20637"/>
                    <a:pt x="10928" y="20637"/>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3" name="Shape 4043"/>
            <p:cNvSpPr/>
            <p:nvPr/>
          </p:nvSpPr>
          <p:spPr>
            <a:xfrm>
              <a:off x="850899" y="203200"/>
              <a:ext cx="20657" cy="10915"/>
            </a:xfrm>
            <a:custGeom>
              <a:avLst/>
              <a:gdLst/>
              <a:ahLst/>
              <a:cxnLst>
                <a:cxn ang="0">
                  <a:pos x="wd2" y="hd2"/>
                </a:cxn>
                <a:cxn ang="5400000">
                  <a:pos x="wd2" y="hd2"/>
                </a:cxn>
                <a:cxn ang="10800000">
                  <a:pos x="wd2" y="hd2"/>
                </a:cxn>
                <a:cxn ang="16200000">
                  <a:pos x="wd2" y="hd2"/>
                </a:cxn>
              </a:cxnLst>
              <a:rect l="0" t="0" r="r" b="b"/>
              <a:pathLst>
                <a:path w="20952" h="21600" extrusionOk="0">
                  <a:moveTo>
                    <a:pt x="18225" y="20275"/>
                  </a:moveTo>
                  <a:cubicBezTo>
                    <a:pt x="15180" y="17035"/>
                    <a:pt x="13696" y="16593"/>
                    <a:pt x="12589" y="16593"/>
                  </a:cubicBezTo>
                  <a:cubicBezTo>
                    <a:pt x="12111" y="16593"/>
                    <a:pt x="11633" y="16691"/>
                    <a:pt x="11129" y="16740"/>
                  </a:cubicBezTo>
                  <a:cubicBezTo>
                    <a:pt x="10500" y="16887"/>
                    <a:pt x="9834" y="16985"/>
                    <a:pt x="9066" y="16985"/>
                  </a:cubicBezTo>
                  <a:cubicBezTo>
                    <a:pt x="6739" y="16985"/>
                    <a:pt x="4223" y="15955"/>
                    <a:pt x="889" y="13549"/>
                  </a:cubicBezTo>
                  <a:lnTo>
                    <a:pt x="109" y="12960"/>
                  </a:lnTo>
                  <a:lnTo>
                    <a:pt x="21" y="11487"/>
                  </a:lnTo>
                  <a:cubicBezTo>
                    <a:pt x="-92" y="9475"/>
                    <a:pt x="260" y="7609"/>
                    <a:pt x="1015" y="5940"/>
                  </a:cubicBezTo>
                  <a:cubicBezTo>
                    <a:pt x="3040" y="1571"/>
                    <a:pt x="7557" y="0"/>
                    <a:pt x="10840" y="0"/>
                  </a:cubicBezTo>
                  <a:cubicBezTo>
                    <a:pt x="12979" y="0"/>
                    <a:pt x="18149" y="687"/>
                    <a:pt x="20187" y="7118"/>
                  </a:cubicBezTo>
                  <a:cubicBezTo>
                    <a:pt x="20954" y="9425"/>
                    <a:pt x="21508" y="13402"/>
                    <a:pt x="19998" y="19293"/>
                  </a:cubicBezTo>
                  <a:lnTo>
                    <a:pt x="19395" y="21600"/>
                  </a:lnTo>
                  <a:cubicBezTo>
                    <a:pt x="19395" y="21600"/>
                    <a:pt x="18225" y="20275"/>
                    <a:pt x="18225" y="20275"/>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4" name="Shape 4044"/>
            <p:cNvSpPr/>
            <p:nvPr/>
          </p:nvSpPr>
          <p:spPr>
            <a:xfrm>
              <a:off x="1079500" y="203200"/>
              <a:ext cx="13000" cy="13122"/>
            </a:xfrm>
            <a:custGeom>
              <a:avLst/>
              <a:gdLst/>
              <a:ahLst/>
              <a:cxnLst>
                <a:cxn ang="0">
                  <a:pos x="wd2" y="hd2"/>
                </a:cxn>
                <a:cxn ang="5400000">
                  <a:pos x="wd2" y="hd2"/>
                </a:cxn>
                <a:cxn ang="10800000">
                  <a:pos x="wd2" y="hd2"/>
                </a:cxn>
                <a:cxn ang="16200000">
                  <a:pos x="wd2" y="hd2"/>
                </a:cxn>
              </a:cxnLst>
              <a:rect l="0" t="0" r="r" b="b"/>
              <a:pathLst>
                <a:path w="21179" h="21600" extrusionOk="0">
                  <a:moveTo>
                    <a:pt x="0" y="21600"/>
                  </a:moveTo>
                  <a:lnTo>
                    <a:pt x="0" y="286"/>
                  </a:lnTo>
                  <a:cubicBezTo>
                    <a:pt x="0" y="286"/>
                    <a:pt x="3900" y="0"/>
                    <a:pt x="4829" y="0"/>
                  </a:cubicBezTo>
                  <a:cubicBezTo>
                    <a:pt x="10325" y="0"/>
                    <a:pt x="14548" y="1552"/>
                    <a:pt x="17316" y="4614"/>
                  </a:cubicBezTo>
                  <a:cubicBezTo>
                    <a:pt x="20347" y="7921"/>
                    <a:pt x="21600" y="13025"/>
                    <a:pt x="21054" y="19681"/>
                  </a:cubicBezTo>
                  <a:lnTo>
                    <a:pt x="20893" y="21600"/>
                  </a:lnTo>
                  <a:cubicBezTo>
                    <a:pt x="20893" y="21600"/>
                    <a:pt x="0" y="21600"/>
                    <a:pt x="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5" name="Shape 4045"/>
            <p:cNvSpPr/>
            <p:nvPr/>
          </p:nvSpPr>
          <p:spPr>
            <a:xfrm>
              <a:off x="990600" y="215900"/>
              <a:ext cx="244517" cy="77738"/>
            </a:xfrm>
            <a:custGeom>
              <a:avLst/>
              <a:gdLst/>
              <a:ahLst/>
              <a:cxnLst>
                <a:cxn ang="0">
                  <a:pos x="wd2" y="hd2"/>
                </a:cxn>
                <a:cxn ang="5400000">
                  <a:pos x="wd2" y="hd2"/>
                </a:cxn>
                <a:cxn ang="10800000">
                  <a:pos x="wd2" y="hd2"/>
                </a:cxn>
                <a:cxn ang="16200000">
                  <a:pos x="wd2" y="hd2"/>
                </a:cxn>
              </a:cxnLst>
              <a:rect l="0" t="0" r="r" b="b"/>
              <a:pathLst>
                <a:path w="21576" h="21600" extrusionOk="0">
                  <a:moveTo>
                    <a:pt x="12609" y="21166"/>
                  </a:moveTo>
                  <a:cubicBezTo>
                    <a:pt x="12243" y="20904"/>
                    <a:pt x="12057" y="20394"/>
                    <a:pt x="11908" y="19987"/>
                  </a:cubicBezTo>
                  <a:cubicBezTo>
                    <a:pt x="11765" y="19587"/>
                    <a:pt x="11652" y="19270"/>
                    <a:pt x="11407" y="19229"/>
                  </a:cubicBezTo>
                  <a:lnTo>
                    <a:pt x="11237" y="19222"/>
                  </a:lnTo>
                  <a:cubicBezTo>
                    <a:pt x="10847" y="19222"/>
                    <a:pt x="10434" y="19443"/>
                    <a:pt x="9998" y="19684"/>
                  </a:cubicBezTo>
                  <a:cubicBezTo>
                    <a:pt x="9508" y="19946"/>
                    <a:pt x="8999" y="20228"/>
                    <a:pt x="8453" y="20228"/>
                  </a:cubicBezTo>
                  <a:cubicBezTo>
                    <a:pt x="7863" y="20228"/>
                    <a:pt x="7320" y="19891"/>
                    <a:pt x="6801" y="19202"/>
                  </a:cubicBezTo>
                  <a:lnTo>
                    <a:pt x="6728" y="19105"/>
                  </a:lnTo>
                  <a:lnTo>
                    <a:pt x="6732" y="18857"/>
                  </a:lnTo>
                  <a:cubicBezTo>
                    <a:pt x="6736" y="18388"/>
                    <a:pt x="6831" y="18085"/>
                    <a:pt x="6916" y="17802"/>
                  </a:cubicBezTo>
                  <a:cubicBezTo>
                    <a:pt x="7012" y="17492"/>
                    <a:pt x="7059" y="17320"/>
                    <a:pt x="7038" y="17010"/>
                  </a:cubicBezTo>
                  <a:cubicBezTo>
                    <a:pt x="7012" y="16596"/>
                    <a:pt x="6972" y="16596"/>
                    <a:pt x="6918" y="16596"/>
                  </a:cubicBezTo>
                  <a:lnTo>
                    <a:pt x="6750" y="16272"/>
                  </a:lnTo>
                  <a:lnTo>
                    <a:pt x="6750" y="16631"/>
                  </a:lnTo>
                  <a:cubicBezTo>
                    <a:pt x="6702" y="16631"/>
                    <a:pt x="6552" y="16631"/>
                    <a:pt x="6447" y="16155"/>
                  </a:cubicBezTo>
                  <a:cubicBezTo>
                    <a:pt x="6327" y="15611"/>
                    <a:pt x="6303" y="14970"/>
                    <a:pt x="6281" y="14349"/>
                  </a:cubicBezTo>
                  <a:cubicBezTo>
                    <a:pt x="6248" y="13447"/>
                    <a:pt x="6221" y="12723"/>
                    <a:pt x="5899" y="12420"/>
                  </a:cubicBezTo>
                  <a:lnTo>
                    <a:pt x="5796" y="12323"/>
                  </a:lnTo>
                  <a:lnTo>
                    <a:pt x="5821" y="11992"/>
                  </a:lnTo>
                  <a:cubicBezTo>
                    <a:pt x="5870" y="11331"/>
                    <a:pt x="6044" y="11096"/>
                    <a:pt x="6187" y="10903"/>
                  </a:cubicBezTo>
                  <a:cubicBezTo>
                    <a:pt x="6351" y="10690"/>
                    <a:pt x="6426" y="10566"/>
                    <a:pt x="6426" y="10131"/>
                  </a:cubicBezTo>
                  <a:cubicBezTo>
                    <a:pt x="6426" y="9477"/>
                    <a:pt x="6311" y="9229"/>
                    <a:pt x="6155" y="8905"/>
                  </a:cubicBezTo>
                  <a:cubicBezTo>
                    <a:pt x="5983" y="8539"/>
                    <a:pt x="5776" y="8098"/>
                    <a:pt x="5780" y="7030"/>
                  </a:cubicBezTo>
                  <a:cubicBezTo>
                    <a:pt x="5470" y="7547"/>
                    <a:pt x="5050" y="7637"/>
                    <a:pt x="4664" y="7637"/>
                  </a:cubicBezTo>
                  <a:cubicBezTo>
                    <a:pt x="4478" y="7637"/>
                    <a:pt x="4289" y="7609"/>
                    <a:pt x="4099" y="7595"/>
                  </a:cubicBezTo>
                  <a:cubicBezTo>
                    <a:pt x="3909" y="7574"/>
                    <a:pt x="3723" y="7547"/>
                    <a:pt x="3542" y="7547"/>
                  </a:cubicBezTo>
                  <a:cubicBezTo>
                    <a:pt x="3424" y="7547"/>
                    <a:pt x="3311" y="7554"/>
                    <a:pt x="3200" y="7581"/>
                  </a:cubicBezTo>
                  <a:cubicBezTo>
                    <a:pt x="3126" y="7699"/>
                    <a:pt x="3030" y="7767"/>
                    <a:pt x="2951" y="7767"/>
                  </a:cubicBezTo>
                  <a:cubicBezTo>
                    <a:pt x="2646" y="7767"/>
                    <a:pt x="2603" y="6871"/>
                    <a:pt x="2576" y="6279"/>
                  </a:cubicBezTo>
                  <a:cubicBezTo>
                    <a:pt x="2563" y="5996"/>
                    <a:pt x="2545" y="5652"/>
                    <a:pt x="2510" y="5548"/>
                  </a:cubicBezTo>
                  <a:cubicBezTo>
                    <a:pt x="2474" y="5452"/>
                    <a:pt x="2372" y="5452"/>
                    <a:pt x="2315" y="5452"/>
                  </a:cubicBezTo>
                  <a:cubicBezTo>
                    <a:pt x="2310" y="5452"/>
                    <a:pt x="2305" y="5452"/>
                    <a:pt x="2297" y="5452"/>
                  </a:cubicBezTo>
                  <a:cubicBezTo>
                    <a:pt x="2145" y="5452"/>
                    <a:pt x="1998" y="5445"/>
                    <a:pt x="1911" y="5128"/>
                  </a:cubicBezTo>
                  <a:cubicBezTo>
                    <a:pt x="1900" y="5080"/>
                    <a:pt x="1890" y="5017"/>
                    <a:pt x="1882" y="4962"/>
                  </a:cubicBezTo>
                  <a:cubicBezTo>
                    <a:pt x="1635" y="5410"/>
                    <a:pt x="1309" y="5652"/>
                    <a:pt x="908" y="5652"/>
                  </a:cubicBezTo>
                  <a:lnTo>
                    <a:pt x="489" y="5603"/>
                  </a:lnTo>
                  <a:lnTo>
                    <a:pt x="676" y="5031"/>
                  </a:lnTo>
                  <a:cubicBezTo>
                    <a:pt x="924" y="4252"/>
                    <a:pt x="931" y="4025"/>
                    <a:pt x="931" y="3997"/>
                  </a:cubicBezTo>
                  <a:cubicBezTo>
                    <a:pt x="911" y="3956"/>
                    <a:pt x="786" y="3908"/>
                    <a:pt x="702" y="3860"/>
                  </a:cubicBezTo>
                  <a:cubicBezTo>
                    <a:pt x="485" y="3770"/>
                    <a:pt x="216" y="3646"/>
                    <a:pt x="79" y="2984"/>
                  </a:cubicBezTo>
                  <a:cubicBezTo>
                    <a:pt x="-10" y="2564"/>
                    <a:pt x="-24" y="2013"/>
                    <a:pt x="36" y="1310"/>
                  </a:cubicBezTo>
                  <a:lnTo>
                    <a:pt x="64" y="1013"/>
                  </a:lnTo>
                  <a:lnTo>
                    <a:pt x="159" y="1048"/>
                  </a:lnTo>
                  <a:cubicBezTo>
                    <a:pt x="412" y="1130"/>
                    <a:pt x="647" y="1179"/>
                    <a:pt x="871" y="1179"/>
                  </a:cubicBezTo>
                  <a:cubicBezTo>
                    <a:pt x="1544" y="1179"/>
                    <a:pt x="2123" y="834"/>
                    <a:pt x="2684" y="503"/>
                  </a:cubicBezTo>
                  <a:cubicBezTo>
                    <a:pt x="2947" y="345"/>
                    <a:pt x="3209" y="200"/>
                    <a:pt x="3482" y="83"/>
                  </a:cubicBezTo>
                  <a:lnTo>
                    <a:pt x="3648" y="0"/>
                  </a:lnTo>
                  <a:lnTo>
                    <a:pt x="3608" y="510"/>
                  </a:lnTo>
                  <a:cubicBezTo>
                    <a:pt x="3626" y="799"/>
                    <a:pt x="3757" y="813"/>
                    <a:pt x="3828" y="827"/>
                  </a:cubicBezTo>
                  <a:cubicBezTo>
                    <a:pt x="3973" y="841"/>
                    <a:pt x="4124" y="848"/>
                    <a:pt x="4199" y="1206"/>
                  </a:cubicBezTo>
                  <a:cubicBezTo>
                    <a:pt x="4262" y="1475"/>
                    <a:pt x="4238" y="1909"/>
                    <a:pt x="4212" y="2405"/>
                  </a:cubicBezTo>
                  <a:cubicBezTo>
                    <a:pt x="4199" y="2640"/>
                    <a:pt x="4181" y="3019"/>
                    <a:pt x="4192" y="3129"/>
                  </a:cubicBezTo>
                  <a:cubicBezTo>
                    <a:pt x="4253" y="3253"/>
                    <a:pt x="4392" y="3267"/>
                    <a:pt x="4517" y="3267"/>
                  </a:cubicBezTo>
                  <a:lnTo>
                    <a:pt x="4652" y="3267"/>
                  </a:lnTo>
                  <a:cubicBezTo>
                    <a:pt x="4826" y="3267"/>
                    <a:pt x="5008" y="3301"/>
                    <a:pt x="5110" y="3736"/>
                  </a:cubicBezTo>
                  <a:cubicBezTo>
                    <a:pt x="5154" y="3922"/>
                    <a:pt x="5178" y="4149"/>
                    <a:pt x="5179" y="4439"/>
                  </a:cubicBezTo>
                  <a:cubicBezTo>
                    <a:pt x="5353" y="4101"/>
                    <a:pt x="5542" y="3935"/>
                    <a:pt x="5747" y="3935"/>
                  </a:cubicBezTo>
                  <a:cubicBezTo>
                    <a:pt x="6003" y="3935"/>
                    <a:pt x="6257" y="4184"/>
                    <a:pt x="6527" y="4432"/>
                  </a:cubicBezTo>
                  <a:cubicBezTo>
                    <a:pt x="6821" y="4714"/>
                    <a:pt x="7125" y="4997"/>
                    <a:pt x="7458" y="4997"/>
                  </a:cubicBezTo>
                  <a:cubicBezTo>
                    <a:pt x="7550" y="4997"/>
                    <a:pt x="7644" y="4976"/>
                    <a:pt x="7742" y="4928"/>
                  </a:cubicBezTo>
                  <a:lnTo>
                    <a:pt x="7900" y="4845"/>
                  </a:lnTo>
                  <a:lnTo>
                    <a:pt x="7869" y="5341"/>
                  </a:lnTo>
                  <a:cubicBezTo>
                    <a:pt x="7794" y="6685"/>
                    <a:pt x="7902" y="7354"/>
                    <a:pt x="7990" y="7905"/>
                  </a:cubicBezTo>
                  <a:cubicBezTo>
                    <a:pt x="8094" y="8553"/>
                    <a:pt x="8152" y="9084"/>
                    <a:pt x="7986" y="9842"/>
                  </a:cubicBezTo>
                  <a:cubicBezTo>
                    <a:pt x="8094" y="9863"/>
                    <a:pt x="8208" y="9876"/>
                    <a:pt x="8326" y="9890"/>
                  </a:cubicBezTo>
                  <a:cubicBezTo>
                    <a:pt x="8811" y="9952"/>
                    <a:pt x="9359" y="10014"/>
                    <a:pt x="9934" y="10779"/>
                  </a:cubicBezTo>
                  <a:lnTo>
                    <a:pt x="9997" y="10855"/>
                  </a:lnTo>
                  <a:lnTo>
                    <a:pt x="10028" y="11151"/>
                  </a:lnTo>
                  <a:cubicBezTo>
                    <a:pt x="10039" y="11524"/>
                    <a:pt x="9919" y="11772"/>
                    <a:pt x="9702" y="12227"/>
                  </a:cubicBezTo>
                  <a:cubicBezTo>
                    <a:pt x="9635" y="12371"/>
                    <a:pt x="9536" y="12585"/>
                    <a:pt x="9470" y="12750"/>
                  </a:cubicBezTo>
                  <a:cubicBezTo>
                    <a:pt x="9492" y="12750"/>
                    <a:pt x="9519" y="12750"/>
                    <a:pt x="9551" y="12750"/>
                  </a:cubicBezTo>
                  <a:cubicBezTo>
                    <a:pt x="9635" y="12750"/>
                    <a:pt x="9742" y="12723"/>
                    <a:pt x="9879" y="12688"/>
                  </a:cubicBezTo>
                  <a:cubicBezTo>
                    <a:pt x="9963" y="12668"/>
                    <a:pt x="10018" y="12523"/>
                    <a:pt x="10090" y="12323"/>
                  </a:cubicBezTo>
                  <a:cubicBezTo>
                    <a:pt x="10181" y="12082"/>
                    <a:pt x="10295" y="11779"/>
                    <a:pt x="10489" y="11730"/>
                  </a:cubicBezTo>
                  <a:cubicBezTo>
                    <a:pt x="11244" y="11503"/>
                    <a:pt x="11910" y="11393"/>
                    <a:pt x="12529" y="11393"/>
                  </a:cubicBezTo>
                  <a:cubicBezTo>
                    <a:pt x="13143" y="11393"/>
                    <a:pt x="13695" y="11503"/>
                    <a:pt x="14170" y="11730"/>
                  </a:cubicBezTo>
                  <a:cubicBezTo>
                    <a:pt x="14236" y="11751"/>
                    <a:pt x="14645" y="12206"/>
                    <a:pt x="14812" y="12668"/>
                  </a:cubicBezTo>
                  <a:cubicBezTo>
                    <a:pt x="14871" y="12640"/>
                    <a:pt x="14887" y="12599"/>
                    <a:pt x="14889" y="12599"/>
                  </a:cubicBezTo>
                  <a:cubicBezTo>
                    <a:pt x="14805" y="12240"/>
                    <a:pt x="14743" y="11875"/>
                    <a:pt x="14812" y="11503"/>
                  </a:cubicBezTo>
                  <a:cubicBezTo>
                    <a:pt x="14897" y="11048"/>
                    <a:pt x="15146" y="10821"/>
                    <a:pt x="15670" y="10752"/>
                  </a:cubicBezTo>
                  <a:cubicBezTo>
                    <a:pt x="15709" y="10752"/>
                    <a:pt x="15742" y="10752"/>
                    <a:pt x="15772" y="10752"/>
                  </a:cubicBezTo>
                  <a:cubicBezTo>
                    <a:pt x="15906" y="10752"/>
                    <a:pt x="15984" y="10759"/>
                    <a:pt x="16059" y="10772"/>
                  </a:cubicBezTo>
                  <a:cubicBezTo>
                    <a:pt x="16151" y="10786"/>
                    <a:pt x="16243" y="10800"/>
                    <a:pt x="16334" y="10800"/>
                  </a:cubicBezTo>
                  <a:cubicBezTo>
                    <a:pt x="16416" y="10800"/>
                    <a:pt x="16497" y="10786"/>
                    <a:pt x="16574" y="10752"/>
                  </a:cubicBezTo>
                  <a:cubicBezTo>
                    <a:pt x="17113" y="10497"/>
                    <a:pt x="17717" y="10359"/>
                    <a:pt x="18317" y="10359"/>
                  </a:cubicBezTo>
                  <a:cubicBezTo>
                    <a:pt x="19442" y="10359"/>
                    <a:pt x="20544" y="10834"/>
                    <a:pt x="21493" y="11737"/>
                  </a:cubicBezTo>
                  <a:lnTo>
                    <a:pt x="21576" y="11806"/>
                  </a:lnTo>
                  <a:lnTo>
                    <a:pt x="21576" y="17299"/>
                  </a:lnTo>
                  <a:lnTo>
                    <a:pt x="21455" y="17286"/>
                  </a:lnTo>
                  <a:cubicBezTo>
                    <a:pt x="21017" y="17286"/>
                    <a:pt x="20774" y="17830"/>
                    <a:pt x="20656" y="18988"/>
                  </a:cubicBezTo>
                  <a:lnTo>
                    <a:pt x="20629" y="19222"/>
                  </a:lnTo>
                  <a:lnTo>
                    <a:pt x="20552" y="19229"/>
                  </a:lnTo>
                  <a:cubicBezTo>
                    <a:pt x="20288" y="19270"/>
                    <a:pt x="20037" y="19298"/>
                    <a:pt x="19792" y="19298"/>
                  </a:cubicBezTo>
                  <a:cubicBezTo>
                    <a:pt x="19376" y="19298"/>
                    <a:pt x="18986" y="19243"/>
                    <a:pt x="18615" y="19202"/>
                  </a:cubicBezTo>
                  <a:cubicBezTo>
                    <a:pt x="18287" y="19153"/>
                    <a:pt x="17973" y="19126"/>
                    <a:pt x="17670" y="19126"/>
                  </a:cubicBezTo>
                  <a:cubicBezTo>
                    <a:pt x="17410" y="19126"/>
                    <a:pt x="17155" y="19153"/>
                    <a:pt x="16905" y="19229"/>
                  </a:cubicBezTo>
                  <a:cubicBezTo>
                    <a:pt x="16705" y="19298"/>
                    <a:pt x="16483" y="19774"/>
                    <a:pt x="16264" y="20228"/>
                  </a:cubicBezTo>
                  <a:cubicBezTo>
                    <a:pt x="16068" y="20635"/>
                    <a:pt x="15880" y="21035"/>
                    <a:pt x="15701" y="21166"/>
                  </a:cubicBezTo>
                  <a:cubicBezTo>
                    <a:pt x="15639" y="21200"/>
                    <a:pt x="15582" y="21228"/>
                    <a:pt x="15527" y="21228"/>
                  </a:cubicBezTo>
                  <a:cubicBezTo>
                    <a:pt x="15311" y="21228"/>
                    <a:pt x="15179" y="20890"/>
                    <a:pt x="15072" y="20628"/>
                  </a:cubicBezTo>
                  <a:cubicBezTo>
                    <a:pt x="15000" y="20449"/>
                    <a:pt x="14940" y="20297"/>
                    <a:pt x="14860" y="20235"/>
                  </a:cubicBezTo>
                  <a:cubicBezTo>
                    <a:pt x="14766" y="20670"/>
                    <a:pt x="14537" y="21118"/>
                    <a:pt x="14488" y="21159"/>
                  </a:cubicBezTo>
                  <a:cubicBezTo>
                    <a:pt x="14394" y="21228"/>
                    <a:pt x="13970" y="21304"/>
                    <a:pt x="13662" y="21304"/>
                  </a:cubicBezTo>
                  <a:cubicBezTo>
                    <a:pt x="13253" y="21304"/>
                    <a:pt x="13194" y="21193"/>
                    <a:pt x="13152" y="21035"/>
                  </a:cubicBezTo>
                  <a:cubicBezTo>
                    <a:pt x="13115" y="20904"/>
                    <a:pt x="13117" y="20732"/>
                    <a:pt x="13128" y="20284"/>
                  </a:cubicBezTo>
                  <a:cubicBezTo>
                    <a:pt x="13129" y="20256"/>
                    <a:pt x="13129" y="20249"/>
                    <a:pt x="13129" y="20228"/>
                  </a:cubicBezTo>
                  <a:cubicBezTo>
                    <a:pt x="12908" y="20353"/>
                    <a:pt x="12750" y="20904"/>
                    <a:pt x="12729" y="20993"/>
                  </a:cubicBezTo>
                  <a:lnTo>
                    <a:pt x="12794" y="21600"/>
                  </a:lnTo>
                  <a:cubicBezTo>
                    <a:pt x="12794" y="21600"/>
                    <a:pt x="12609" y="21166"/>
                    <a:pt x="12609" y="21166"/>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6" name="Shape 4046"/>
            <p:cNvSpPr/>
            <p:nvPr/>
          </p:nvSpPr>
          <p:spPr>
            <a:xfrm>
              <a:off x="3073399" y="215900"/>
              <a:ext cx="245295" cy="180777"/>
            </a:xfrm>
            <a:custGeom>
              <a:avLst/>
              <a:gdLst/>
              <a:ahLst/>
              <a:cxnLst>
                <a:cxn ang="0">
                  <a:pos x="wd2" y="hd2"/>
                </a:cxn>
                <a:cxn ang="5400000">
                  <a:pos x="wd2" y="hd2"/>
                </a:cxn>
                <a:cxn ang="10800000">
                  <a:pos x="wd2" y="hd2"/>
                </a:cxn>
                <a:cxn ang="16200000">
                  <a:pos x="wd2" y="hd2"/>
                </a:cxn>
              </a:cxnLst>
              <a:rect l="0" t="0" r="r" b="b"/>
              <a:pathLst>
                <a:path w="21438" h="21600" extrusionOk="0">
                  <a:moveTo>
                    <a:pt x="3093" y="21600"/>
                  </a:moveTo>
                  <a:lnTo>
                    <a:pt x="3066" y="21493"/>
                  </a:lnTo>
                  <a:cubicBezTo>
                    <a:pt x="3021" y="21304"/>
                    <a:pt x="3133" y="21144"/>
                    <a:pt x="3242" y="20989"/>
                  </a:cubicBezTo>
                  <a:cubicBezTo>
                    <a:pt x="3309" y="20892"/>
                    <a:pt x="3411" y="20746"/>
                    <a:pt x="3382" y="20696"/>
                  </a:cubicBezTo>
                  <a:cubicBezTo>
                    <a:pt x="3298" y="20533"/>
                    <a:pt x="3182" y="20509"/>
                    <a:pt x="2989" y="20483"/>
                  </a:cubicBezTo>
                  <a:cubicBezTo>
                    <a:pt x="2847" y="20468"/>
                    <a:pt x="2684" y="20447"/>
                    <a:pt x="2520" y="20323"/>
                  </a:cubicBezTo>
                  <a:cubicBezTo>
                    <a:pt x="2395" y="20237"/>
                    <a:pt x="2278" y="20038"/>
                    <a:pt x="2158" y="19842"/>
                  </a:cubicBezTo>
                  <a:cubicBezTo>
                    <a:pt x="2072" y="19697"/>
                    <a:pt x="1977" y="19534"/>
                    <a:pt x="1915" y="19490"/>
                  </a:cubicBezTo>
                  <a:cubicBezTo>
                    <a:pt x="1910" y="19490"/>
                    <a:pt x="1910" y="19490"/>
                    <a:pt x="1906" y="19490"/>
                  </a:cubicBezTo>
                  <a:cubicBezTo>
                    <a:pt x="1828" y="19490"/>
                    <a:pt x="1761" y="19505"/>
                    <a:pt x="1697" y="19516"/>
                  </a:cubicBezTo>
                  <a:cubicBezTo>
                    <a:pt x="1617" y="19534"/>
                    <a:pt x="1536" y="19549"/>
                    <a:pt x="1474" y="19549"/>
                  </a:cubicBezTo>
                  <a:lnTo>
                    <a:pt x="1417" y="19549"/>
                  </a:lnTo>
                  <a:lnTo>
                    <a:pt x="1279" y="19451"/>
                  </a:lnTo>
                  <a:cubicBezTo>
                    <a:pt x="1239" y="19389"/>
                    <a:pt x="1188" y="19315"/>
                    <a:pt x="1158" y="19315"/>
                  </a:cubicBezTo>
                  <a:cubicBezTo>
                    <a:pt x="1132" y="19315"/>
                    <a:pt x="1094" y="19336"/>
                    <a:pt x="1050" y="19362"/>
                  </a:cubicBezTo>
                  <a:cubicBezTo>
                    <a:pt x="946" y="19422"/>
                    <a:pt x="791" y="19511"/>
                    <a:pt x="536" y="19511"/>
                  </a:cubicBezTo>
                  <a:lnTo>
                    <a:pt x="439" y="19511"/>
                  </a:lnTo>
                  <a:lnTo>
                    <a:pt x="345" y="19374"/>
                  </a:lnTo>
                  <a:cubicBezTo>
                    <a:pt x="315" y="19051"/>
                    <a:pt x="250" y="18773"/>
                    <a:pt x="188" y="18491"/>
                  </a:cubicBezTo>
                  <a:cubicBezTo>
                    <a:pt x="59" y="17928"/>
                    <a:pt x="-73" y="17338"/>
                    <a:pt x="46" y="16407"/>
                  </a:cubicBezTo>
                  <a:lnTo>
                    <a:pt x="83" y="16108"/>
                  </a:lnTo>
                  <a:lnTo>
                    <a:pt x="239" y="16327"/>
                  </a:lnTo>
                  <a:cubicBezTo>
                    <a:pt x="447" y="16627"/>
                    <a:pt x="522" y="16642"/>
                    <a:pt x="536" y="16642"/>
                  </a:cubicBezTo>
                  <a:cubicBezTo>
                    <a:pt x="567" y="16615"/>
                    <a:pt x="602" y="16410"/>
                    <a:pt x="624" y="16289"/>
                  </a:cubicBezTo>
                  <a:cubicBezTo>
                    <a:pt x="691" y="15910"/>
                    <a:pt x="791" y="15335"/>
                    <a:pt x="1245" y="15320"/>
                  </a:cubicBezTo>
                  <a:lnTo>
                    <a:pt x="1254" y="15172"/>
                  </a:lnTo>
                  <a:cubicBezTo>
                    <a:pt x="1262" y="14923"/>
                    <a:pt x="1459" y="14763"/>
                    <a:pt x="1631" y="14623"/>
                  </a:cubicBezTo>
                  <a:cubicBezTo>
                    <a:pt x="1663" y="14597"/>
                    <a:pt x="1707" y="14564"/>
                    <a:pt x="1739" y="14531"/>
                  </a:cubicBezTo>
                  <a:cubicBezTo>
                    <a:pt x="1720" y="14525"/>
                    <a:pt x="1491" y="14451"/>
                    <a:pt x="1491" y="14451"/>
                  </a:cubicBezTo>
                  <a:lnTo>
                    <a:pt x="1567" y="14271"/>
                  </a:lnTo>
                  <a:cubicBezTo>
                    <a:pt x="1777" y="13764"/>
                    <a:pt x="2231" y="13639"/>
                    <a:pt x="2670" y="13515"/>
                  </a:cubicBezTo>
                  <a:cubicBezTo>
                    <a:pt x="2790" y="13485"/>
                    <a:pt x="2912" y="13450"/>
                    <a:pt x="3027" y="13411"/>
                  </a:cubicBezTo>
                  <a:cubicBezTo>
                    <a:pt x="2970" y="13044"/>
                    <a:pt x="3138" y="12729"/>
                    <a:pt x="3267" y="12483"/>
                  </a:cubicBezTo>
                  <a:cubicBezTo>
                    <a:pt x="3328" y="12368"/>
                    <a:pt x="3422" y="12199"/>
                    <a:pt x="3407" y="12143"/>
                  </a:cubicBezTo>
                  <a:cubicBezTo>
                    <a:pt x="3402" y="12134"/>
                    <a:pt x="3375" y="12060"/>
                    <a:pt x="3149" y="11991"/>
                  </a:cubicBezTo>
                  <a:lnTo>
                    <a:pt x="3047" y="11959"/>
                  </a:lnTo>
                  <a:lnTo>
                    <a:pt x="3063" y="11820"/>
                  </a:lnTo>
                  <a:cubicBezTo>
                    <a:pt x="3112" y="11322"/>
                    <a:pt x="3492" y="11310"/>
                    <a:pt x="3796" y="11295"/>
                  </a:cubicBezTo>
                  <a:cubicBezTo>
                    <a:pt x="3855" y="11292"/>
                    <a:pt x="3914" y="11289"/>
                    <a:pt x="3967" y="11283"/>
                  </a:cubicBezTo>
                  <a:cubicBezTo>
                    <a:pt x="3984" y="10726"/>
                    <a:pt x="4160" y="10332"/>
                    <a:pt x="4494" y="10112"/>
                  </a:cubicBezTo>
                  <a:cubicBezTo>
                    <a:pt x="4286" y="9745"/>
                    <a:pt x="4343" y="9511"/>
                    <a:pt x="4455" y="9208"/>
                  </a:cubicBezTo>
                  <a:cubicBezTo>
                    <a:pt x="4538" y="8977"/>
                    <a:pt x="4647" y="8687"/>
                    <a:pt x="4570" y="8115"/>
                  </a:cubicBezTo>
                  <a:lnTo>
                    <a:pt x="4548" y="7922"/>
                  </a:lnTo>
                  <a:lnTo>
                    <a:pt x="4837" y="7940"/>
                  </a:lnTo>
                  <a:cubicBezTo>
                    <a:pt x="5452" y="7940"/>
                    <a:pt x="5824" y="7614"/>
                    <a:pt x="6218" y="7270"/>
                  </a:cubicBezTo>
                  <a:cubicBezTo>
                    <a:pt x="6471" y="7051"/>
                    <a:pt x="6731" y="6820"/>
                    <a:pt x="7061" y="6683"/>
                  </a:cubicBezTo>
                  <a:lnTo>
                    <a:pt x="7076" y="6680"/>
                  </a:lnTo>
                  <a:lnTo>
                    <a:pt x="7174" y="6698"/>
                  </a:lnTo>
                  <a:cubicBezTo>
                    <a:pt x="7207" y="6663"/>
                    <a:pt x="7216" y="6461"/>
                    <a:pt x="7218" y="6360"/>
                  </a:cubicBezTo>
                  <a:cubicBezTo>
                    <a:pt x="7223" y="6144"/>
                    <a:pt x="7227" y="5945"/>
                    <a:pt x="7342" y="5862"/>
                  </a:cubicBezTo>
                  <a:lnTo>
                    <a:pt x="7367" y="5845"/>
                  </a:lnTo>
                  <a:lnTo>
                    <a:pt x="7471" y="5818"/>
                  </a:lnTo>
                  <a:cubicBezTo>
                    <a:pt x="7604" y="5818"/>
                    <a:pt x="7722" y="5948"/>
                    <a:pt x="7784" y="6108"/>
                  </a:cubicBezTo>
                  <a:cubicBezTo>
                    <a:pt x="7936" y="5916"/>
                    <a:pt x="8121" y="5646"/>
                    <a:pt x="8214" y="5483"/>
                  </a:cubicBezTo>
                  <a:cubicBezTo>
                    <a:pt x="8244" y="5430"/>
                    <a:pt x="8284" y="5379"/>
                    <a:pt x="8324" y="5326"/>
                  </a:cubicBezTo>
                  <a:cubicBezTo>
                    <a:pt x="8441" y="5178"/>
                    <a:pt x="8537" y="5059"/>
                    <a:pt x="8490" y="4781"/>
                  </a:cubicBezTo>
                  <a:lnTo>
                    <a:pt x="8457" y="4561"/>
                  </a:lnTo>
                  <a:lnTo>
                    <a:pt x="8618" y="4594"/>
                  </a:lnTo>
                  <a:cubicBezTo>
                    <a:pt x="8751" y="4623"/>
                    <a:pt x="8874" y="4635"/>
                    <a:pt x="8995" y="4635"/>
                  </a:cubicBezTo>
                  <a:cubicBezTo>
                    <a:pt x="9375" y="4635"/>
                    <a:pt x="9708" y="4499"/>
                    <a:pt x="10048" y="4197"/>
                  </a:cubicBezTo>
                  <a:cubicBezTo>
                    <a:pt x="10337" y="3942"/>
                    <a:pt x="10591" y="3921"/>
                    <a:pt x="10981" y="3888"/>
                  </a:cubicBezTo>
                  <a:cubicBezTo>
                    <a:pt x="11216" y="3868"/>
                    <a:pt x="11509" y="3844"/>
                    <a:pt x="11904" y="3758"/>
                  </a:cubicBezTo>
                  <a:cubicBezTo>
                    <a:pt x="12021" y="3734"/>
                    <a:pt x="12021" y="3708"/>
                    <a:pt x="12035" y="3628"/>
                  </a:cubicBezTo>
                  <a:cubicBezTo>
                    <a:pt x="12046" y="3554"/>
                    <a:pt x="12061" y="3414"/>
                    <a:pt x="12180" y="3349"/>
                  </a:cubicBezTo>
                  <a:cubicBezTo>
                    <a:pt x="12237" y="3316"/>
                    <a:pt x="12300" y="3305"/>
                    <a:pt x="12358" y="3305"/>
                  </a:cubicBezTo>
                  <a:cubicBezTo>
                    <a:pt x="12617" y="3305"/>
                    <a:pt x="12781" y="3601"/>
                    <a:pt x="12865" y="3743"/>
                  </a:cubicBezTo>
                  <a:cubicBezTo>
                    <a:pt x="12881" y="3687"/>
                    <a:pt x="12854" y="3583"/>
                    <a:pt x="12837" y="3521"/>
                  </a:cubicBezTo>
                  <a:cubicBezTo>
                    <a:pt x="12801" y="3394"/>
                    <a:pt x="12759" y="3233"/>
                    <a:pt x="12824" y="3091"/>
                  </a:cubicBezTo>
                  <a:cubicBezTo>
                    <a:pt x="12890" y="2955"/>
                    <a:pt x="13023" y="2928"/>
                    <a:pt x="13121" y="2919"/>
                  </a:cubicBezTo>
                  <a:lnTo>
                    <a:pt x="13240" y="2931"/>
                  </a:lnTo>
                  <a:lnTo>
                    <a:pt x="13342" y="3091"/>
                  </a:lnTo>
                  <a:lnTo>
                    <a:pt x="13386" y="2934"/>
                  </a:lnTo>
                  <a:cubicBezTo>
                    <a:pt x="13541" y="2851"/>
                    <a:pt x="13788" y="2824"/>
                    <a:pt x="14098" y="2792"/>
                  </a:cubicBezTo>
                  <a:cubicBezTo>
                    <a:pt x="14494" y="2747"/>
                    <a:pt x="14989" y="2697"/>
                    <a:pt x="15510" y="2510"/>
                  </a:cubicBezTo>
                  <a:lnTo>
                    <a:pt x="15735" y="2433"/>
                  </a:lnTo>
                  <a:cubicBezTo>
                    <a:pt x="15877" y="2386"/>
                    <a:pt x="15877" y="2386"/>
                    <a:pt x="15962" y="2267"/>
                  </a:cubicBezTo>
                  <a:lnTo>
                    <a:pt x="16061" y="2134"/>
                  </a:lnTo>
                  <a:cubicBezTo>
                    <a:pt x="16064" y="2128"/>
                    <a:pt x="16316" y="1805"/>
                    <a:pt x="16353" y="1740"/>
                  </a:cubicBezTo>
                  <a:lnTo>
                    <a:pt x="16412" y="1790"/>
                  </a:lnTo>
                  <a:lnTo>
                    <a:pt x="16391" y="1686"/>
                  </a:lnTo>
                  <a:cubicBezTo>
                    <a:pt x="16569" y="1565"/>
                    <a:pt x="16743" y="1503"/>
                    <a:pt x="16930" y="1503"/>
                  </a:cubicBezTo>
                  <a:cubicBezTo>
                    <a:pt x="17051" y="1503"/>
                    <a:pt x="17159" y="1526"/>
                    <a:pt x="17251" y="1550"/>
                  </a:cubicBezTo>
                  <a:cubicBezTo>
                    <a:pt x="17308" y="1568"/>
                    <a:pt x="17360" y="1577"/>
                    <a:pt x="17404" y="1577"/>
                  </a:cubicBezTo>
                  <a:cubicBezTo>
                    <a:pt x="17522" y="1473"/>
                    <a:pt x="17549" y="1144"/>
                    <a:pt x="17537" y="575"/>
                  </a:cubicBezTo>
                  <a:lnTo>
                    <a:pt x="17528" y="273"/>
                  </a:lnTo>
                  <a:lnTo>
                    <a:pt x="17717" y="448"/>
                  </a:lnTo>
                  <a:cubicBezTo>
                    <a:pt x="17923" y="652"/>
                    <a:pt x="18162" y="747"/>
                    <a:pt x="18451" y="747"/>
                  </a:cubicBezTo>
                  <a:cubicBezTo>
                    <a:pt x="18834" y="747"/>
                    <a:pt x="19249" y="578"/>
                    <a:pt x="19690" y="400"/>
                  </a:cubicBezTo>
                  <a:cubicBezTo>
                    <a:pt x="20172" y="202"/>
                    <a:pt x="20669" y="0"/>
                    <a:pt x="21173" y="0"/>
                  </a:cubicBezTo>
                  <a:lnTo>
                    <a:pt x="21258" y="0"/>
                  </a:lnTo>
                  <a:lnTo>
                    <a:pt x="21376" y="113"/>
                  </a:lnTo>
                  <a:cubicBezTo>
                    <a:pt x="21527" y="812"/>
                    <a:pt x="21372" y="1129"/>
                    <a:pt x="21232" y="1402"/>
                  </a:cubicBezTo>
                  <a:cubicBezTo>
                    <a:pt x="21122" y="1618"/>
                    <a:pt x="21028" y="1808"/>
                    <a:pt x="21079" y="2217"/>
                  </a:cubicBezTo>
                  <a:lnTo>
                    <a:pt x="21116" y="2531"/>
                  </a:lnTo>
                  <a:lnTo>
                    <a:pt x="20910" y="2374"/>
                  </a:lnTo>
                  <a:cubicBezTo>
                    <a:pt x="20725" y="2229"/>
                    <a:pt x="20509" y="2161"/>
                    <a:pt x="20254" y="2161"/>
                  </a:cubicBezTo>
                  <a:cubicBezTo>
                    <a:pt x="19764" y="2161"/>
                    <a:pt x="19213" y="2415"/>
                    <a:pt x="18630" y="2682"/>
                  </a:cubicBezTo>
                  <a:cubicBezTo>
                    <a:pt x="18103" y="2925"/>
                    <a:pt x="17564" y="3174"/>
                    <a:pt x="17055" y="3231"/>
                  </a:cubicBezTo>
                  <a:lnTo>
                    <a:pt x="17055" y="3231"/>
                  </a:lnTo>
                  <a:cubicBezTo>
                    <a:pt x="16883" y="3231"/>
                    <a:pt x="16815" y="3382"/>
                    <a:pt x="16720" y="3637"/>
                  </a:cubicBezTo>
                  <a:cubicBezTo>
                    <a:pt x="16662" y="3788"/>
                    <a:pt x="16602" y="3942"/>
                    <a:pt x="16505" y="4040"/>
                  </a:cubicBezTo>
                  <a:lnTo>
                    <a:pt x="16478" y="4066"/>
                  </a:lnTo>
                  <a:lnTo>
                    <a:pt x="16353" y="4096"/>
                  </a:lnTo>
                  <a:cubicBezTo>
                    <a:pt x="16289" y="4096"/>
                    <a:pt x="16211" y="4075"/>
                    <a:pt x="16132" y="4054"/>
                  </a:cubicBezTo>
                  <a:cubicBezTo>
                    <a:pt x="16064" y="4040"/>
                    <a:pt x="15998" y="4022"/>
                    <a:pt x="15944" y="4022"/>
                  </a:cubicBezTo>
                  <a:lnTo>
                    <a:pt x="15944" y="4022"/>
                  </a:lnTo>
                  <a:cubicBezTo>
                    <a:pt x="15920" y="4022"/>
                    <a:pt x="15334" y="4872"/>
                    <a:pt x="15266" y="4896"/>
                  </a:cubicBezTo>
                  <a:cubicBezTo>
                    <a:pt x="15258" y="4896"/>
                    <a:pt x="15254" y="4896"/>
                    <a:pt x="15250" y="4896"/>
                  </a:cubicBezTo>
                  <a:cubicBezTo>
                    <a:pt x="15064" y="4896"/>
                    <a:pt x="14976" y="4766"/>
                    <a:pt x="14895" y="4650"/>
                  </a:cubicBezTo>
                  <a:cubicBezTo>
                    <a:pt x="14818" y="4541"/>
                    <a:pt x="14767" y="4466"/>
                    <a:pt x="14700" y="4466"/>
                  </a:cubicBezTo>
                  <a:lnTo>
                    <a:pt x="14346" y="4582"/>
                  </a:lnTo>
                  <a:cubicBezTo>
                    <a:pt x="14091" y="4671"/>
                    <a:pt x="13788" y="4775"/>
                    <a:pt x="13457" y="4896"/>
                  </a:cubicBezTo>
                  <a:cubicBezTo>
                    <a:pt x="13393" y="4920"/>
                    <a:pt x="13295" y="4947"/>
                    <a:pt x="13178" y="4979"/>
                  </a:cubicBezTo>
                  <a:cubicBezTo>
                    <a:pt x="12894" y="5053"/>
                    <a:pt x="12506" y="5157"/>
                    <a:pt x="12267" y="5305"/>
                  </a:cubicBezTo>
                  <a:cubicBezTo>
                    <a:pt x="12148" y="5379"/>
                    <a:pt x="12144" y="5456"/>
                    <a:pt x="12143" y="5619"/>
                  </a:cubicBezTo>
                  <a:cubicBezTo>
                    <a:pt x="12141" y="5768"/>
                    <a:pt x="12139" y="5975"/>
                    <a:pt x="11986" y="6120"/>
                  </a:cubicBezTo>
                  <a:cubicBezTo>
                    <a:pt x="11908" y="6200"/>
                    <a:pt x="11772" y="6224"/>
                    <a:pt x="11587" y="6251"/>
                  </a:cubicBezTo>
                  <a:cubicBezTo>
                    <a:pt x="11046" y="6334"/>
                    <a:pt x="10553" y="6476"/>
                    <a:pt x="10523" y="7258"/>
                  </a:cubicBezTo>
                  <a:cubicBezTo>
                    <a:pt x="10510" y="7623"/>
                    <a:pt x="10122" y="7866"/>
                    <a:pt x="9809" y="8053"/>
                  </a:cubicBezTo>
                  <a:cubicBezTo>
                    <a:pt x="9710" y="8118"/>
                    <a:pt x="9621" y="8171"/>
                    <a:pt x="9570" y="8219"/>
                  </a:cubicBezTo>
                  <a:cubicBezTo>
                    <a:pt x="9421" y="8343"/>
                    <a:pt x="9111" y="8808"/>
                    <a:pt x="8991" y="9016"/>
                  </a:cubicBezTo>
                  <a:cubicBezTo>
                    <a:pt x="8960" y="9069"/>
                    <a:pt x="8921" y="9123"/>
                    <a:pt x="8878" y="9176"/>
                  </a:cubicBezTo>
                  <a:cubicBezTo>
                    <a:pt x="8760" y="9327"/>
                    <a:pt x="8667" y="9446"/>
                    <a:pt x="8712" y="9721"/>
                  </a:cubicBezTo>
                  <a:lnTo>
                    <a:pt x="8734" y="9852"/>
                  </a:lnTo>
                  <a:lnTo>
                    <a:pt x="8639" y="9902"/>
                  </a:lnTo>
                  <a:cubicBezTo>
                    <a:pt x="8295" y="10065"/>
                    <a:pt x="8083" y="10089"/>
                    <a:pt x="7936" y="10089"/>
                  </a:cubicBezTo>
                  <a:cubicBezTo>
                    <a:pt x="7936" y="10089"/>
                    <a:pt x="7803" y="10083"/>
                    <a:pt x="7797" y="10083"/>
                  </a:cubicBezTo>
                  <a:cubicBezTo>
                    <a:pt x="7601" y="10083"/>
                    <a:pt x="7500" y="10130"/>
                    <a:pt x="7183" y="10687"/>
                  </a:cubicBezTo>
                  <a:cubicBezTo>
                    <a:pt x="7098" y="10830"/>
                    <a:pt x="7003" y="10841"/>
                    <a:pt x="6943" y="10850"/>
                  </a:cubicBezTo>
                  <a:cubicBezTo>
                    <a:pt x="6943" y="10850"/>
                    <a:pt x="6943" y="10850"/>
                    <a:pt x="6941" y="10850"/>
                  </a:cubicBezTo>
                  <a:cubicBezTo>
                    <a:pt x="6925" y="10850"/>
                    <a:pt x="6910" y="10883"/>
                    <a:pt x="6906" y="11013"/>
                  </a:cubicBezTo>
                  <a:cubicBezTo>
                    <a:pt x="6886" y="11476"/>
                    <a:pt x="6587" y="11556"/>
                    <a:pt x="6301" y="11639"/>
                  </a:cubicBezTo>
                  <a:cubicBezTo>
                    <a:pt x="6090" y="11689"/>
                    <a:pt x="5849" y="11757"/>
                    <a:pt x="5656" y="11962"/>
                  </a:cubicBezTo>
                  <a:cubicBezTo>
                    <a:pt x="5681" y="12042"/>
                    <a:pt x="5691" y="12261"/>
                    <a:pt x="5704" y="12483"/>
                  </a:cubicBezTo>
                  <a:cubicBezTo>
                    <a:pt x="5727" y="12904"/>
                    <a:pt x="5749" y="13343"/>
                    <a:pt x="5585" y="13580"/>
                  </a:cubicBezTo>
                  <a:cubicBezTo>
                    <a:pt x="5512" y="13690"/>
                    <a:pt x="5405" y="13746"/>
                    <a:pt x="5276" y="13746"/>
                  </a:cubicBezTo>
                  <a:cubicBezTo>
                    <a:pt x="5231" y="13746"/>
                    <a:pt x="5181" y="13737"/>
                    <a:pt x="5123" y="13725"/>
                  </a:cubicBezTo>
                  <a:cubicBezTo>
                    <a:pt x="5144" y="13992"/>
                    <a:pt x="5117" y="14309"/>
                    <a:pt x="5091" y="14620"/>
                  </a:cubicBezTo>
                  <a:cubicBezTo>
                    <a:pt x="5055" y="15068"/>
                    <a:pt x="5013" y="15578"/>
                    <a:pt x="5132" y="15770"/>
                  </a:cubicBezTo>
                  <a:cubicBezTo>
                    <a:pt x="5155" y="15806"/>
                    <a:pt x="5197" y="15853"/>
                    <a:pt x="5290" y="15862"/>
                  </a:cubicBezTo>
                  <a:lnTo>
                    <a:pt x="5503" y="15880"/>
                  </a:lnTo>
                  <a:lnTo>
                    <a:pt x="5374" y="16111"/>
                  </a:lnTo>
                  <a:cubicBezTo>
                    <a:pt x="5121" y="16553"/>
                    <a:pt x="4754" y="16805"/>
                    <a:pt x="4423" y="16991"/>
                  </a:cubicBezTo>
                  <a:cubicBezTo>
                    <a:pt x="4319" y="17365"/>
                    <a:pt x="4463" y="17483"/>
                    <a:pt x="4699" y="17676"/>
                  </a:cubicBezTo>
                  <a:cubicBezTo>
                    <a:pt x="4898" y="17833"/>
                    <a:pt x="5168" y="18052"/>
                    <a:pt x="5093" y="18550"/>
                  </a:cubicBezTo>
                  <a:lnTo>
                    <a:pt x="5077" y="18654"/>
                  </a:lnTo>
                  <a:lnTo>
                    <a:pt x="4999" y="18672"/>
                  </a:lnTo>
                  <a:cubicBezTo>
                    <a:pt x="4886" y="18695"/>
                    <a:pt x="4776" y="18764"/>
                    <a:pt x="4754" y="18805"/>
                  </a:cubicBezTo>
                  <a:cubicBezTo>
                    <a:pt x="4854" y="18876"/>
                    <a:pt x="4998" y="19036"/>
                    <a:pt x="5077" y="19179"/>
                  </a:cubicBezTo>
                  <a:cubicBezTo>
                    <a:pt x="5140" y="19128"/>
                    <a:pt x="5193" y="19030"/>
                    <a:pt x="5195" y="18995"/>
                  </a:cubicBezTo>
                  <a:lnTo>
                    <a:pt x="5327" y="18796"/>
                  </a:lnTo>
                  <a:cubicBezTo>
                    <a:pt x="5482" y="18885"/>
                    <a:pt x="5571" y="19081"/>
                    <a:pt x="5649" y="19250"/>
                  </a:cubicBezTo>
                  <a:cubicBezTo>
                    <a:pt x="5762" y="19493"/>
                    <a:pt x="5840" y="19647"/>
                    <a:pt x="6025" y="19647"/>
                  </a:cubicBezTo>
                  <a:cubicBezTo>
                    <a:pt x="6065" y="19647"/>
                    <a:pt x="6114" y="19635"/>
                    <a:pt x="6163" y="19620"/>
                  </a:cubicBezTo>
                  <a:lnTo>
                    <a:pt x="6292" y="19582"/>
                  </a:lnTo>
                  <a:lnTo>
                    <a:pt x="6303" y="19759"/>
                  </a:lnTo>
                  <a:cubicBezTo>
                    <a:pt x="6322" y="20168"/>
                    <a:pt x="6224" y="20420"/>
                    <a:pt x="6137" y="20643"/>
                  </a:cubicBezTo>
                  <a:cubicBezTo>
                    <a:pt x="6046" y="20871"/>
                    <a:pt x="5970" y="21069"/>
                    <a:pt x="6001" y="21425"/>
                  </a:cubicBezTo>
                  <a:lnTo>
                    <a:pt x="6017" y="21600"/>
                  </a:lnTo>
                  <a:cubicBezTo>
                    <a:pt x="6017" y="21600"/>
                    <a:pt x="3093" y="21600"/>
                    <a:pt x="3093"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47" name="Shape 4047"/>
            <p:cNvSpPr/>
            <p:nvPr/>
          </p:nvSpPr>
          <p:spPr>
            <a:xfrm>
              <a:off x="927100" y="228600"/>
              <a:ext cx="9799" cy="67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081" y="21600"/>
                    <a:pt x="4949" y="17580"/>
                    <a:pt x="1641" y="12771"/>
                  </a:cubicBezTo>
                  <a:lnTo>
                    <a:pt x="820" y="11431"/>
                  </a:lnTo>
                  <a:lnTo>
                    <a:pt x="0" y="7804"/>
                  </a:lnTo>
                  <a:cubicBezTo>
                    <a:pt x="0" y="0"/>
                    <a:pt x="9077" y="0"/>
                    <a:pt x="12933" y="0"/>
                  </a:cubicBezTo>
                  <a:lnTo>
                    <a:pt x="12933" y="8277"/>
                  </a:lnTo>
                  <a:cubicBezTo>
                    <a:pt x="9980" y="8277"/>
                    <a:pt x="8121" y="8514"/>
                    <a:pt x="6945" y="8829"/>
                  </a:cubicBezTo>
                  <a:cubicBezTo>
                    <a:pt x="9488" y="10485"/>
                    <a:pt x="15475" y="13401"/>
                    <a:pt x="21600" y="13401"/>
                  </a:cubicBezTo>
                  <a:cubicBezTo>
                    <a:pt x="21600" y="13401"/>
                    <a:pt x="21600" y="21600"/>
                    <a:pt x="216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48" name="Shape 4048"/>
            <p:cNvSpPr/>
            <p:nvPr/>
          </p:nvSpPr>
          <p:spPr>
            <a:xfrm>
              <a:off x="4279900" y="241300"/>
              <a:ext cx="81757" cy="52338"/>
            </a:xfrm>
            <a:custGeom>
              <a:avLst/>
              <a:gdLst/>
              <a:ahLst/>
              <a:cxnLst>
                <a:cxn ang="0">
                  <a:pos x="wd2" y="hd2"/>
                </a:cxn>
                <a:cxn ang="5400000">
                  <a:pos x="wd2" y="hd2"/>
                </a:cxn>
                <a:cxn ang="10800000">
                  <a:pos x="wd2" y="hd2"/>
                </a:cxn>
                <a:cxn ang="16200000">
                  <a:pos x="wd2" y="hd2"/>
                </a:cxn>
              </a:cxnLst>
              <a:rect l="0" t="0" r="r" b="b"/>
              <a:pathLst>
                <a:path w="21600" h="21600" extrusionOk="0">
                  <a:moveTo>
                    <a:pt x="9044" y="21600"/>
                  </a:moveTo>
                  <a:cubicBezTo>
                    <a:pt x="8614" y="21600"/>
                    <a:pt x="8175" y="21078"/>
                    <a:pt x="7740" y="20556"/>
                  </a:cubicBezTo>
                  <a:cubicBezTo>
                    <a:pt x="7563" y="20341"/>
                    <a:pt x="7294" y="20003"/>
                    <a:pt x="7153" y="19911"/>
                  </a:cubicBezTo>
                  <a:cubicBezTo>
                    <a:pt x="7169" y="20003"/>
                    <a:pt x="7150" y="20259"/>
                    <a:pt x="7183" y="20730"/>
                  </a:cubicBezTo>
                  <a:lnTo>
                    <a:pt x="7222" y="21477"/>
                  </a:lnTo>
                  <a:lnTo>
                    <a:pt x="6747" y="21283"/>
                  </a:lnTo>
                  <a:cubicBezTo>
                    <a:pt x="6088" y="20986"/>
                    <a:pt x="5790" y="20157"/>
                    <a:pt x="5521" y="19420"/>
                  </a:cubicBezTo>
                  <a:cubicBezTo>
                    <a:pt x="5197" y="18519"/>
                    <a:pt x="4997" y="18017"/>
                    <a:pt x="4401" y="18017"/>
                  </a:cubicBezTo>
                  <a:cubicBezTo>
                    <a:pt x="4106" y="18017"/>
                    <a:pt x="3739" y="18150"/>
                    <a:pt x="3309" y="18396"/>
                  </a:cubicBezTo>
                  <a:lnTo>
                    <a:pt x="2962" y="18590"/>
                  </a:lnTo>
                  <a:lnTo>
                    <a:pt x="2861" y="18007"/>
                  </a:lnTo>
                  <a:cubicBezTo>
                    <a:pt x="2693" y="16850"/>
                    <a:pt x="2592" y="15581"/>
                    <a:pt x="2490" y="14301"/>
                  </a:cubicBezTo>
                  <a:cubicBezTo>
                    <a:pt x="2218" y="10933"/>
                    <a:pt x="1969" y="7739"/>
                    <a:pt x="347" y="6859"/>
                  </a:cubicBezTo>
                  <a:lnTo>
                    <a:pt x="0" y="6675"/>
                  </a:lnTo>
                  <a:lnTo>
                    <a:pt x="147" y="6142"/>
                  </a:lnTo>
                  <a:cubicBezTo>
                    <a:pt x="629" y="4463"/>
                    <a:pt x="1887" y="4228"/>
                    <a:pt x="3116" y="4003"/>
                  </a:cubicBezTo>
                  <a:cubicBezTo>
                    <a:pt x="4047" y="3818"/>
                    <a:pt x="5010" y="3634"/>
                    <a:pt x="5407" y="2795"/>
                  </a:cubicBezTo>
                  <a:cubicBezTo>
                    <a:pt x="5642" y="2324"/>
                    <a:pt x="5701" y="1628"/>
                    <a:pt x="5593" y="665"/>
                  </a:cubicBezTo>
                  <a:lnTo>
                    <a:pt x="5547" y="174"/>
                  </a:lnTo>
                  <a:lnTo>
                    <a:pt x="5895" y="41"/>
                  </a:lnTo>
                  <a:lnTo>
                    <a:pt x="6196" y="0"/>
                  </a:lnTo>
                  <a:cubicBezTo>
                    <a:pt x="7081" y="0"/>
                    <a:pt x="7150" y="1341"/>
                    <a:pt x="7183" y="1976"/>
                  </a:cubicBezTo>
                  <a:cubicBezTo>
                    <a:pt x="7536" y="3378"/>
                    <a:pt x="8709" y="3818"/>
                    <a:pt x="9942" y="4310"/>
                  </a:cubicBezTo>
                  <a:cubicBezTo>
                    <a:pt x="10888" y="4658"/>
                    <a:pt x="11865" y="5047"/>
                    <a:pt x="12533" y="5958"/>
                  </a:cubicBezTo>
                  <a:cubicBezTo>
                    <a:pt x="12642" y="6009"/>
                    <a:pt x="12802" y="6081"/>
                    <a:pt x="12956" y="6081"/>
                  </a:cubicBezTo>
                  <a:cubicBezTo>
                    <a:pt x="13507" y="6081"/>
                    <a:pt x="13860" y="5129"/>
                    <a:pt x="14175" y="4310"/>
                  </a:cubicBezTo>
                  <a:cubicBezTo>
                    <a:pt x="14431" y="3603"/>
                    <a:pt x="14634" y="3061"/>
                    <a:pt x="14981" y="2958"/>
                  </a:cubicBezTo>
                  <a:cubicBezTo>
                    <a:pt x="15027" y="2938"/>
                    <a:pt x="15073" y="2938"/>
                    <a:pt x="15122" y="2938"/>
                  </a:cubicBezTo>
                  <a:cubicBezTo>
                    <a:pt x="15817" y="2938"/>
                    <a:pt x="16239" y="3286"/>
                    <a:pt x="16721" y="3675"/>
                  </a:cubicBezTo>
                  <a:cubicBezTo>
                    <a:pt x="17360" y="4187"/>
                    <a:pt x="18094" y="4770"/>
                    <a:pt x="19047" y="4770"/>
                  </a:cubicBezTo>
                  <a:cubicBezTo>
                    <a:pt x="19490" y="4770"/>
                    <a:pt x="19939" y="4658"/>
                    <a:pt x="20407" y="4402"/>
                  </a:cubicBezTo>
                  <a:lnTo>
                    <a:pt x="21600" y="3757"/>
                  </a:lnTo>
                  <a:lnTo>
                    <a:pt x="20774" y="5241"/>
                  </a:lnTo>
                  <a:cubicBezTo>
                    <a:pt x="20607" y="5569"/>
                    <a:pt x="20279" y="5958"/>
                    <a:pt x="19899" y="6419"/>
                  </a:cubicBezTo>
                  <a:cubicBezTo>
                    <a:pt x="19100" y="7401"/>
                    <a:pt x="17881" y="8875"/>
                    <a:pt x="17953" y="10094"/>
                  </a:cubicBezTo>
                  <a:cubicBezTo>
                    <a:pt x="17976" y="10626"/>
                    <a:pt x="18284" y="11148"/>
                    <a:pt x="18851" y="11650"/>
                  </a:cubicBezTo>
                  <a:lnTo>
                    <a:pt x="19123" y="11875"/>
                  </a:lnTo>
                  <a:lnTo>
                    <a:pt x="19002" y="12325"/>
                  </a:lnTo>
                  <a:cubicBezTo>
                    <a:pt x="18202" y="15192"/>
                    <a:pt x="15912" y="15591"/>
                    <a:pt x="13552" y="15591"/>
                  </a:cubicBezTo>
                  <a:cubicBezTo>
                    <a:pt x="13051" y="15591"/>
                    <a:pt x="11403" y="15529"/>
                    <a:pt x="11403" y="15529"/>
                  </a:cubicBezTo>
                  <a:cubicBezTo>
                    <a:pt x="11203" y="15591"/>
                    <a:pt x="11141" y="15704"/>
                    <a:pt x="11141" y="15704"/>
                  </a:cubicBezTo>
                  <a:lnTo>
                    <a:pt x="11357" y="15704"/>
                  </a:lnTo>
                  <a:lnTo>
                    <a:pt x="11704" y="16205"/>
                  </a:lnTo>
                  <a:cubicBezTo>
                    <a:pt x="11898" y="16809"/>
                    <a:pt x="11822" y="17239"/>
                    <a:pt x="11737" y="17495"/>
                  </a:cubicBezTo>
                  <a:cubicBezTo>
                    <a:pt x="11409" y="18416"/>
                    <a:pt x="10384" y="18549"/>
                    <a:pt x="9486" y="18682"/>
                  </a:cubicBezTo>
                  <a:cubicBezTo>
                    <a:pt x="9473" y="18682"/>
                    <a:pt x="9466" y="18682"/>
                    <a:pt x="9453" y="18682"/>
                  </a:cubicBezTo>
                  <a:cubicBezTo>
                    <a:pt x="9519" y="18723"/>
                    <a:pt x="9922" y="18969"/>
                    <a:pt x="9922" y="18969"/>
                  </a:cubicBezTo>
                  <a:lnTo>
                    <a:pt x="9915" y="19348"/>
                  </a:lnTo>
                  <a:cubicBezTo>
                    <a:pt x="9889" y="20832"/>
                    <a:pt x="9594" y="21600"/>
                    <a:pt x="9044"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49" name="Shape 4049"/>
            <p:cNvSpPr/>
            <p:nvPr/>
          </p:nvSpPr>
          <p:spPr>
            <a:xfrm>
              <a:off x="673100" y="254000"/>
              <a:ext cx="18728" cy="18455"/>
            </a:xfrm>
            <a:custGeom>
              <a:avLst/>
              <a:gdLst/>
              <a:ahLst/>
              <a:cxnLst>
                <a:cxn ang="0">
                  <a:pos x="wd2" y="hd2"/>
                </a:cxn>
                <a:cxn ang="5400000">
                  <a:pos x="wd2" y="hd2"/>
                </a:cxn>
                <a:cxn ang="10800000">
                  <a:pos x="wd2" y="hd2"/>
                </a:cxn>
                <a:cxn ang="16200000">
                  <a:pos x="wd2" y="hd2"/>
                </a:cxn>
              </a:cxnLst>
              <a:rect l="0" t="0" r="r" b="b"/>
              <a:pathLst>
                <a:path w="21124" h="21600" extrusionOk="0">
                  <a:moveTo>
                    <a:pt x="16158" y="19568"/>
                  </a:moveTo>
                  <a:cubicBezTo>
                    <a:pt x="13416" y="17100"/>
                    <a:pt x="9163" y="15823"/>
                    <a:pt x="3483" y="15823"/>
                  </a:cubicBezTo>
                  <a:lnTo>
                    <a:pt x="0" y="15939"/>
                  </a:lnTo>
                  <a:lnTo>
                    <a:pt x="84" y="14284"/>
                  </a:lnTo>
                  <a:cubicBezTo>
                    <a:pt x="350" y="9610"/>
                    <a:pt x="4029" y="8506"/>
                    <a:pt x="6995" y="7635"/>
                  </a:cubicBezTo>
                  <a:cubicBezTo>
                    <a:pt x="10562" y="6590"/>
                    <a:pt x="12227" y="5865"/>
                    <a:pt x="11793" y="2323"/>
                  </a:cubicBezTo>
                  <a:lnTo>
                    <a:pt x="11499" y="0"/>
                  </a:lnTo>
                  <a:lnTo>
                    <a:pt x="13654" y="697"/>
                  </a:lnTo>
                  <a:cubicBezTo>
                    <a:pt x="17781" y="1974"/>
                    <a:pt x="19809" y="3223"/>
                    <a:pt x="20663" y="4994"/>
                  </a:cubicBezTo>
                  <a:cubicBezTo>
                    <a:pt x="21600" y="6852"/>
                    <a:pt x="20942" y="8797"/>
                    <a:pt x="20159" y="11032"/>
                  </a:cubicBezTo>
                  <a:cubicBezTo>
                    <a:pt x="19516" y="13006"/>
                    <a:pt x="18704" y="15358"/>
                    <a:pt x="18550" y="18523"/>
                  </a:cubicBezTo>
                  <a:lnTo>
                    <a:pt x="18424" y="21600"/>
                  </a:lnTo>
                  <a:cubicBezTo>
                    <a:pt x="18424" y="21600"/>
                    <a:pt x="16158" y="19568"/>
                    <a:pt x="16158" y="1956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50" name="Shape 4050"/>
            <p:cNvSpPr/>
            <p:nvPr/>
          </p:nvSpPr>
          <p:spPr>
            <a:xfrm>
              <a:off x="4356100" y="254000"/>
              <a:ext cx="38324" cy="27956"/>
            </a:xfrm>
            <a:custGeom>
              <a:avLst/>
              <a:gdLst/>
              <a:ahLst/>
              <a:cxnLst>
                <a:cxn ang="0">
                  <a:pos x="wd2" y="hd2"/>
                </a:cxn>
                <a:cxn ang="5400000">
                  <a:pos x="wd2" y="hd2"/>
                </a:cxn>
                <a:cxn ang="10800000">
                  <a:pos x="wd2" y="hd2"/>
                </a:cxn>
                <a:cxn ang="16200000">
                  <a:pos x="wd2" y="hd2"/>
                </a:cxn>
              </a:cxnLst>
              <a:rect l="0" t="0" r="r" b="b"/>
              <a:pathLst>
                <a:path w="21600" h="21600" extrusionOk="0">
                  <a:moveTo>
                    <a:pt x="12939" y="21600"/>
                  </a:moveTo>
                  <a:cubicBezTo>
                    <a:pt x="11219" y="21600"/>
                    <a:pt x="10423" y="19377"/>
                    <a:pt x="9835" y="17767"/>
                  </a:cubicBezTo>
                  <a:cubicBezTo>
                    <a:pt x="9577" y="17077"/>
                    <a:pt x="9262" y="16176"/>
                    <a:pt x="9031" y="16042"/>
                  </a:cubicBezTo>
                  <a:cubicBezTo>
                    <a:pt x="8976" y="16042"/>
                    <a:pt x="8934" y="16042"/>
                    <a:pt x="8892" y="16042"/>
                  </a:cubicBezTo>
                  <a:cubicBezTo>
                    <a:pt x="8416" y="16042"/>
                    <a:pt x="8018" y="16099"/>
                    <a:pt x="7619" y="16195"/>
                  </a:cubicBezTo>
                  <a:cubicBezTo>
                    <a:pt x="7116" y="16310"/>
                    <a:pt x="6585" y="16406"/>
                    <a:pt x="6186" y="16406"/>
                  </a:cubicBezTo>
                  <a:cubicBezTo>
                    <a:pt x="5963" y="16406"/>
                    <a:pt x="5299" y="16406"/>
                    <a:pt x="4914" y="15793"/>
                  </a:cubicBezTo>
                  <a:cubicBezTo>
                    <a:pt x="3901" y="14240"/>
                    <a:pt x="3761" y="12055"/>
                    <a:pt x="3642" y="10139"/>
                  </a:cubicBezTo>
                  <a:cubicBezTo>
                    <a:pt x="3446" y="7206"/>
                    <a:pt x="3271" y="5635"/>
                    <a:pt x="1475" y="5328"/>
                  </a:cubicBezTo>
                  <a:lnTo>
                    <a:pt x="0" y="5079"/>
                  </a:lnTo>
                  <a:lnTo>
                    <a:pt x="1042" y="3642"/>
                  </a:lnTo>
                  <a:cubicBezTo>
                    <a:pt x="2831" y="1227"/>
                    <a:pt x="5117" y="0"/>
                    <a:pt x="7850" y="0"/>
                  </a:cubicBezTo>
                  <a:cubicBezTo>
                    <a:pt x="13505" y="0"/>
                    <a:pt x="19580" y="5405"/>
                    <a:pt x="21600" y="9142"/>
                  </a:cubicBezTo>
                  <a:cubicBezTo>
                    <a:pt x="21397" y="13339"/>
                    <a:pt x="19111" y="14164"/>
                    <a:pt x="17238" y="14796"/>
                  </a:cubicBezTo>
                  <a:cubicBezTo>
                    <a:pt x="14645" y="15697"/>
                    <a:pt x="13323" y="16349"/>
                    <a:pt x="13946" y="20354"/>
                  </a:cubicBezTo>
                  <a:lnTo>
                    <a:pt x="14120" y="21351"/>
                  </a:lnTo>
                  <a:cubicBezTo>
                    <a:pt x="14120" y="21351"/>
                    <a:pt x="12939" y="21600"/>
                    <a:pt x="12939"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51" name="Shape 4051"/>
            <p:cNvSpPr/>
            <p:nvPr/>
          </p:nvSpPr>
          <p:spPr>
            <a:xfrm>
              <a:off x="4406900" y="266700"/>
              <a:ext cx="51792" cy="25153"/>
            </a:xfrm>
            <a:custGeom>
              <a:avLst/>
              <a:gdLst/>
              <a:ahLst/>
              <a:cxnLst>
                <a:cxn ang="0">
                  <a:pos x="wd2" y="hd2"/>
                </a:cxn>
                <a:cxn ang="5400000">
                  <a:pos x="wd2" y="hd2"/>
                </a:cxn>
                <a:cxn ang="10800000">
                  <a:pos x="wd2" y="hd2"/>
                </a:cxn>
                <a:cxn ang="16200000">
                  <a:pos x="wd2" y="hd2"/>
                </a:cxn>
              </a:cxnLst>
              <a:rect l="0" t="0" r="r" b="b"/>
              <a:pathLst>
                <a:path w="21189" h="21600" extrusionOk="0">
                  <a:moveTo>
                    <a:pt x="17121" y="21600"/>
                  </a:moveTo>
                  <a:cubicBezTo>
                    <a:pt x="14102" y="21600"/>
                    <a:pt x="11895" y="19832"/>
                    <a:pt x="9759" y="18149"/>
                  </a:cubicBezTo>
                  <a:cubicBezTo>
                    <a:pt x="7841" y="16573"/>
                    <a:pt x="6025" y="15146"/>
                    <a:pt x="3614" y="14847"/>
                  </a:cubicBezTo>
                  <a:lnTo>
                    <a:pt x="2899" y="14741"/>
                  </a:lnTo>
                  <a:lnTo>
                    <a:pt x="3163" y="13356"/>
                  </a:lnTo>
                  <a:cubicBezTo>
                    <a:pt x="3442" y="11780"/>
                    <a:pt x="3503" y="10630"/>
                    <a:pt x="3356" y="10054"/>
                  </a:cubicBezTo>
                  <a:cubicBezTo>
                    <a:pt x="3178" y="9351"/>
                    <a:pt x="2666" y="9096"/>
                    <a:pt x="2123" y="8819"/>
                  </a:cubicBezTo>
                  <a:cubicBezTo>
                    <a:pt x="1417" y="8478"/>
                    <a:pt x="595" y="8073"/>
                    <a:pt x="215" y="6497"/>
                  </a:cubicBezTo>
                  <a:cubicBezTo>
                    <a:pt x="-120" y="5262"/>
                    <a:pt x="-54" y="3600"/>
                    <a:pt x="352" y="1342"/>
                  </a:cubicBezTo>
                  <a:lnTo>
                    <a:pt x="484" y="639"/>
                  </a:lnTo>
                  <a:lnTo>
                    <a:pt x="3650" y="639"/>
                  </a:lnTo>
                  <a:cubicBezTo>
                    <a:pt x="4188" y="234"/>
                    <a:pt x="4787" y="0"/>
                    <a:pt x="5350" y="0"/>
                  </a:cubicBezTo>
                  <a:cubicBezTo>
                    <a:pt x="6979" y="0"/>
                    <a:pt x="7866" y="1896"/>
                    <a:pt x="8668" y="3557"/>
                  </a:cubicBezTo>
                  <a:cubicBezTo>
                    <a:pt x="9287" y="4899"/>
                    <a:pt x="9881" y="6135"/>
                    <a:pt x="10855" y="6667"/>
                  </a:cubicBezTo>
                  <a:cubicBezTo>
                    <a:pt x="13833" y="8265"/>
                    <a:pt x="15533" y="9714"/>
                    <a:pt x="18050" y="12802"/>
                  </a:cubicBezTo>
                  <a:cubicBezTo>
                    <a:pt x="18441" y="13314"/>
                    <a:pt x="18877" y="13484"/>
                    <a:pt x="19303" y="13676"/>
                  </a:cubicBezTo>
                  <a:cubicBezTo>
                    <a:pt x="20557" y="14272"/>
                    <a:pt x="21480" y="15124"/>
                    <a:pt x="21105" y="19938"/>
                  </a:cubicBezTo>
                  <a:lnTo>
                    <a:pt x="21044" y="20705"/>
                  </a:lnTo>
                  <a:lnTo>
                    <a:pt x="20683" y="20854"/>
                  </a:lnTo>
                  <a:cubicBezTo>
                    <a:pt x="19364" y="21366"/>
                    <a:pt x="18202" y="21600"/>
                    <a:pt x="17121"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52" name="Shape 4052"/>
            <p:cNvSpPr/>
            <p:nvPr/>
          </p:nvSpPr>
          <p:spPr>
            <a:xfrm>
              <a:off x="901699" y="304800"/>
              <a:ext cx="89170" cy="73522"/>
            </a:xfrm>
            <a:custGeom>
              <a:avLst/>
              <a:gdLst/>
              <a:ahLst/>
              <a:cxnLst>
                <a:cxn ang="0">
                  <a:pos x="wd2" y="hd2"/>
                </a:cxn>
                <a:cxn ang="5400000">
                  <a:pos x="wd2" y="hd2"/>
                </a:cxn>
                <a:cxn ang="10800000">
                  <a:pos x="wd2" y="hd2"/>
                </a:cxn>
                <a:cxn ang="16200000">
                  <a:pos x="wd2" y="hd2"/>
                </a:cxn>
              </a:cxnLst>
              <a:rect l="0" t="0" r="r" b="b"/>
              <a:pathLst>
                <a:path w="21545" h="21600" extrusionOk="0">
                  <a:moveTo>
                    <a:pt x="13064" y="21600"/>
                  </a:moveTo>
                  <a:cubicBezTo>
                    <a:pt x="12043" y="21600"/>
                    <a:pt x="11692" y="20368"/>
                    <a:pt x="11410" y="19385"/>
                  </a:cubicBezTo>
                  <a:cubicBezTo>
                    <a:pt x="11278" y="18918"/>
                    <a:pt x="11144" y="18437"/>
                    <a:pt x="10970" y="18233"/>
                  </a:cubicBezTo>
                  <a:cubicBezTo>
                    <a:pt x="10802" y="18022"/>
                    <a:pt x="10415" y="17854"/>
                    <a:pt x="10041" y="17694"/>
                  </a:cubicBezTo>
                  <a:cubicBezTo>
                    <a:pt x="9388" y="17410"/>
                    <a:pt x="8647" y="17082"/>
                    <a:pt x="8360" y="16317"/>
                  </a:cubicBezTo>
                  <a:cubicBezTo>
                    <a:pt x="8252" y="16025"/>
                    <a:pt x="8219" y="15697"/>
                    <a:pt x="8270" y="15333"/>
                  </a:cubicBezTo>
                  <a:cubicBezTo>
                    <a:pt x="8246" y="15333"/>
                    <a:pt x="8222" y="15333"/>
                    <a:pt x="8207" y="15333"/>
                  </a:cubicBezTo>
                  <a:cubicBezTo>
                    <a:pt x="7092" y="15333"/>
                    <a:pt x="6846" y="14247"/>
                    <a:pt x="6756" y="13314"/>
                  </a:cubicBezTo>
                  <a:cubicBezTo>
                    <a:pt x="6529" y="13365"/>
                    <a:pt x="6298" y="13394"/>
                    <a:pt x="6061" y="13394"/>
                  </a:cubicBezTo>
                  <a:cubicBezTo>
                    <a:pt x="5228" y="13394"/>
                    <a:pt x="4506" y="13030"/>
                    <a:pt x="3739" y="12651"/>
                  </a:cubicBezTo>
                  <a:cubicBezTo>
                    <a:pt x="3430" y="12476"/>
                    <a:pt x="3106" y="12316"/>
                    <a:pt x="2756" y="12170"/>
                  </a:cubicBezTo>
                  <a:cubicBezTo>
                    <a:pt x="2354" y="12002"/>
                    <a:pt x="1941" y="11981"/>
                    <a:pt x="1569" y="11959"/>
                  </a:cubicBezTo>
                  <a:cubicBezTo>
                    <a:pt x="1057" y="11937"/>
                    <a:pt x="562" y="11915"/>
                    <a:pt x="257" y="11463"/>
                  </a:cubicBezTo>
                  <a:cubicBezTo>
                    <a:pt x="11" y="11099"/>
                    <a:pt x="-55" y="10560"/>
                    <a:pt x="44" y="9692"/>
                  </a:cubicBezTo>
                  <a:lnTo>
                    <a:pt x="83" y="9423"/>
                  </a:lnTo>
                  <a:lnTo>
                    <a:pt x="308" y="9379"/>
                  </a:lnTo>
                  <a:cubicBezTo>
                    <a:pt x="799" y="9291"/>
                    <a:pt x="1240" y="9240"/>
                    <a:pt x="1650" y="9240"/>
                  </a:cubicBezTo>
                  <a:cubicBezTo>
                    <a:pt x="2831" y="9240"/>
                    <a:pt x="3736" y="9583"/>
                    <a:pt x="4617" y="9904"/>
                  </a:cubicBezTo>
                  <a:cubicBezTo>
                    <a:pt x="5486" y="10224"/>
                    <a:pt x="6316" y="10545"/>
                    <a:pt x="7395" y="10545"/>
                  </a:cubicBezTo>
                  <a:cubicBezTo>
                    <a:pt x="7772" y="10545"/>
                    <a:pt x="8192" y="10494"/>
                    <a:pt x="8641" y="10414"/>
                  </a:cubicBezTo>
                  <a:cubicBezTo>
                    <a:pt x="9166" y="10261"/>
                    <a:pt x="9199" y="9372"/>
                    <a:pt x="9184" y="8031"/>
                  </a:cubicBezTo>
                  <a:cubicBezTo>
                    <a:pt x="9184" y="7543"/>
                    <a:pt x="9178" y="7069"/>
                    <a:pt x="9217" y="6639"/>
                  </a:cubicBezTo>
                  <a:cubicBezTo>
                    <a:pt x="9238" y="6398"/>
                    <a:pt x="9217" y="6238"/>
                    <a:pt x="9145" y="6143"/>
                  </a:cubicBezTo>
                  <a:cubicBezTo>
                    <a:pt x="9046" y="6005"/>
                    <a:pt x="8821" y="5939"/>
                    <a:pt x="8438" y="5939"/>
                  </a:cubicBezTo>
                  <a:cubicBezTo>
                    <a:pt x="8228" y="5939"/>
                    <a:pt x="8000" y="5968"/>
                    <a:pt x="7766" y="5976"/>
                  </a:cubicBezTo>
                  <a:cubicBezTo>
                    <a:pt x="7524" y="5998"/>
                    <a:pt x="7275" y="6019"/>
                    <a:pt x="7047" y="6019"/>
                  </a:cubicBezTo>
                  <a:cubicBezTo>
                    <a:pt x="6616" y="6019"/>
                    <a:pt x="6088" y="5954"/>
                    <a:pt x="5809" y="5466"/>
                  </a:cubicBezTo>
                  <a:cubicBezTo>
                    <a:pt x="5567" y="5014"/>
                    <a:pt x="5594" y="4380"/>
                    <a:pt x="5902" y="3462"/>
                  </a:cubicBezTo>
                  <a:lnTo>
                    <a:pt x="5977" y="3221"/>
                  </a:lnTo>
                  <a:lnTo>
                    <a:pt x="6430" y="3192"/>
                  </a:lnTo>
                  <a:cubicBezTo>
                    <a:pt x="6592" y="3192"/>
                    <a:pt x="6729" y="3221"/>
                    <a:pt x="6843" y="3294"/>
                  </a:cubicBezTo>
                  <a:cubicBezTo>
                    <a:pt x="7823" y="2113"/>
                    <a:pt x="9651" y="2070"/>
                    <a:pt x="11410" y="2011"/>
                  </a:cubicBezTo>
                  <a:cubicBezTo>
                    <a:pt x="13430" y="1968"/>
                    <a:pt x="15336" y="1924"/>
                    <a:pt x="15908" y="357"/>
                  </a:cubicBezTo>
                  <a:lnTo>
                    <a:pt x="16043" y="0"/>
                  </a:lnTo>
                  <a:lnTo>
                    <a:pt x="16331" y="175"/>
                  </a:lnTo>
                  <a:cubicBezTo>
                    <a:pt x="17449" y="845"/>
                    <a:pt x="18033" y="2252"/>
                    <a:pt x="18171" y="4591"/>
                  </a:cubicBezTo>
                  <a:cubicBezTo>
                    <a:pt x="18479" y="6107"/>
                    <a:pt x="17739" y="6530"/>
                    <a:pt x="17197" y="6850"/>
                  </a:cubicBezTo>
                  <a:cubicBezTo>
                    <a:pt x="16756" y="7105"/>
                    <a:pt x="16520" y="7258"/>
                    <a:pt x="16502" y="7717"/>
                  </a:cubicBezTo>
                  <a:cubicBezTo>
                    <a:pt x="16741" y="8985"/>
                    <a:pt x="17146" y="9182"/>
                    <a:pt x="17538" y="9182"/>
                  </a:cubicBezTo>
                  <a:cubicBezTo>
                    <a:pt x="17886" y="9182"/>
                    <a:pt x="18336" y="9007"/>
                    <a:pt x="18803" y="8825"/>
                  </a:cubicBezTo>
                  <a:cubicBezTo>
                    <a:pt x="19280" y="8636"/>
                    <a:pt x="19792" y="8446"/>
                    <a:pt x="20322" y="8359"/>
                  </a:cubicBezTo>
                  <a:lnTo>
                    <a:pt x="20592" y="8315"/>
                  </a:lnTo>
                  <a:lnTo>
                    <a:pt x="20667" y="8628"/>
                  </a:lnTo>
                  <a:cubicBezTo>
                    <a:pt x="21194" y="10873"/>
                    <a:pt x="21194" y="11842"/>
                    <a:pt x="21203" y="12979"/>
                  </a:cubicBezTo>
                  <a:cubicBezTo>
                    <a:pt x="21212" y="13883"/>
                    <a:pt x="21215" y="14917"/>
                    <a:pt x="21509" y="16878"/>
                  </a:cubicBezTo>
                  <a:lnTo>
                    <a:pt x="21545" y="17104"/>
                  </a:lnTo>
                  <a:lnTo>
                    <a:pt x="21386" y="17249"/>
                  </a:lnTo>
                  <a:cubicBezTo>
                    <a:pt x="21248" y="17366"/>
                    <a:pt x="21066" y="17432"/>
                    <a:pt x="20823" y="17432"/>
                  </a:cubicBezTo>
                  <a:cubicBezTo>
                    <a:pt x="20568" y="17432"/>
                    <a:pt x="20244" y="17366"/>
                    <a:pt x="19921" y="17293"/>
                  </a:cubicBezTo>
                  <a:cubicBezTo>
                    <a:pt x="19639" y="17220"/>
                    <a:pt x="19354" y="17162"/>
                    <a:pt x="19127" y="17162"/>
                  </a:cubicBezTo>
                  <a:cubicBezTo>
                    <a:pt x="18944" y="17228"/>
                    <a:pt x="18992" y="17672"/>
                    <a:pt x="19016" y="17927"/>
                  </a:cubicBezTo>
                  <a:cubicBezTo>
                    <a:pt x="19097" y="18656"/>
                    <a:pt x="19145" y="19151"/>
                    <a:pt x="18836" y="19334"/>
                  </a:cubicBezTo>
                  <a:cubicBezTo>
                    <a:pt x="18638" y="19443"/>
                    <a:pt x="18401" y="19501"/>
                    <a:pt x="18114" y="19501"/>
                  </a:cubicBezTo>
                  <a:cubicBezTo>
                    <a:pt x="17850" y="19501"/>
                    <a:pt x="17565" y="19457"/>
                    <a:pt x="17287" y="19414"/>
                  </a:cubicBezTo>
                  <a:cubicBezTo>
                    <a:pt x="17035" y="19370"/>
                    <a:pt x="16783" y="19326"/>
                    <a:pt x="16556" y="19326"/>
                  </a:cubicBezTo>
                  <a:cubicBezTo>
                    <a:pt x="15830" y="19479"/>
                    <a:pt x="15561" y="19836"/>
                    <a:pt x="15255" y="20245"/>
                  </a:cubicBezTo>
                  <a:cubicBezTo>
                    <a:pt x="14886" y="20740"/>
                    <a:pt x="14473" y="21287"/>
                    <a:pt x="13736" y="21418"/>
                  </a:cubicBezTo>
                  <a:cubicBezTo>
                    <a:pt x="13544" y="21534"/>
                    <a:pt x="13295" y="21600"/>
                    <a:pt x="13064"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53" name="Shape 4053"/>
            <p:cNvSpPr/>
            <p:nvPr/>
          </p:nvSpPr>
          <p:spPr>
            <a:xfrm>
              <a:off x="1206500" y="317500"/>
              <a:ext cx="54786" cy="27285"/>
            </a:xfrm>
            <a:custGeom>
              <a:avLst/>
              <a:gdLst/>
              <a:ahLst/>
              <a:cxnLst>
                <a:cxn ang="0">
                  <a:pos x="wd2" y="hd2"/>
                </a:cxn>
                <a:cxn ang="5400000">
                  <a:pos x="wd2" y="hd2"/>
                </a:cxn>
                <a:cxn ang="10800000">
                  <a:pos x="wd2" y="hd2"/>
                </a:cxn>
                <a:cxn ang="16200000">
                  <a:pos x="wd2" y="hd2"/>
                </a:cxn>
              </a:cxnLst>
              <a:rect l="0" t="0" r="r" b="b"/>
              <a:pathLst>
                <a:path w="21524" h="21600" extrusionOk="0">
                  <a:moveTo>
                    <a:pt x="19636" y="21541"/>
                  </a:moveTo>
                  <a:cubicBezTo>
                    <a:pt x="12030" y="20854"/>
                    <a:pt x="9048" y="18635"/>
                    <a:pt x="4395" y="10211"/>
                  </a:cubicBezTo>
                  <a:cubicBezTo>
                    <a:pt x="4005" y="9524"/>
                    <a:pt x="3747" y="8620"/>
                    <a:pt x="3484" y="7756"/>
                  </a:cubicBezTo>
                  <a:cubicBezTo>
                    <a:pt x="2899" y="5911"/>
                    <a:pt x="2509" y="4772"/>
                    <a:pt x="1491" y="4772"/>
                  </a:cubicBezTo>
                  <a:cubicBezTo>
                    <a:pt x="1272" y="4772"/>
                    <a:pt x="1043" y="4831"/>
                    <a:pt x="780" y="4929"/>
                  </a:cubicBezTo>
                  <a:lnTo>
                    <a:pt x="0" y="5263"/>
                  </a:lnTo>
                  <a:lnTo>
                    <a:pt x="180" y="3692"/>
                  </a:lnTo>
                  <a:cubicBezTo>
                    <a:pt x="502" y="1237"/>
                    <a:pt x="1920" y="0"/>
                    <a:pt x="4449" y="0"/>
                  </a:cubicBezTo>
                  <a:cubicBezTo>
                    <a:pt x="5028" y="0"/>
                    <a:pt x="5623" y="59"/>
                    <a:pt x="6144" y="177"/>
                  </a:cubicBezTo>
                  <a:cubicBezTo>
                    <a:pt x="8873" y="668"/>
                    <a:pt x="11767" y="2710"/>
                    <a:pt x="14564" y="4673"/>
                  </a:cubicBezTo>
                  <a:cubicBezTo>
                    <a:pt x="16913" y="6323"/>
                    <a:pt x="19125" y="7894"/>
                    <a:pt x="21084" y="8444"/>
                  </a:cubicBezTo>
                  <a:lnTo>
                    <a:pt x="21498" y="8561"/>
                  </a:lnTo>
                  <a:lnTo>
                    <a:pt x="21512" y="9386"/>
                  </a:lnTo>
                  <a:cubicBezTo>
                    <a:pt x="21600" y="12096"/>
                    <a:pt x="21166" y="13745"/>
                    <a:pt x="20762" y="15238"/>
                  </a:cubicBezTo>
                  <a:cubicBezTo>
                    <a:pt x="20362" y="16730"/>
                    <a:pt x="20026" y="18026"/>
                    <a:pt x="20163" y="20402"/>
                  </a:cubicBezTo>
                  <a:lnTo>
                    <a:pt x="20231" y="21600"/>
                  </a:lnTo>
                  <a:cubicBezTo>
                    <a:pt x="20231" y="21600"/>
                    <a:pt x="19636" y="21541"/>
                    <a:pt x="19636" y="21541"/>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54" name="Shape 4054"/>
            <p:cNvSpPr/>
            <p:nvPr/>
          </p:nvSpPr>
          <p:spPr>
            <a:xfrm>
              <a:off x="4330700" y="317500"/>
              <a:ext cx="37171" cy="14957"/>
            </a:xfrm>
            <a:custGeom>
              <a:avLst/>
              <a:gdLst/>
              <a:ahLst/>
              <a:cxnLst>
                <a:cxn ang="0">
                  <a:pos x="wd2" y="hd2"/>
                </a:cxn>
                <a:cxn ang="5400000">
                  <a:pos x="wd2" y="hd2"/>
                </a:cxn>
                <a:cxn ang="10800000">
                  <a:pos x="wd2" y="hd2"/>
                </a:cxn>
                <a:cxn ang="16200000">
                  <a:pos x="wd2" y="hd2"/>
                </a:cxn>
              </a:cxnLst>
              <a:rect l="0" t="0" r="r" b="b"/>
              <a:pathLst>
                <a:path w="21600" h="21600" extrusionOk="0">
                  <a:moveTo>
                    <a:pt x="16072" y="21600"/>
                  </a:moveTo>
                  <a:cubicBezTo>
                    <a:pt x="10804" y="21600"/>
                    <a:pt x="3813" y="18376"/>
                    <a:pt x="497" y="14400"/>
                  </a:cubicBezTo>
                  <a:lnTo>
                    <a:pt x="0" y="13791"/>
                  </a:lnTo>
                  <a:lnTo>
                    <a:pt x="86" y="12466"/>
                  </a:lnTo>
                  <a:cubicBezTo>
                    <a:pt x="382" y="7594"/>
                    <a:pt x="2220" y="6878"/>
                    <a:pt x="3697" y="6304"/>
                  </a:cubicBezTo>
                  <a:cubicBezTo>
                    <a:pt x="5535" y="5588"/>
                    <a:pt x="6083" y="5015"/>
                    <a:pt x="6097" y="2615"/>
                  </a:cubicBezTo>
                  <a:lnTo>
                    <a:pt x="6097" y="0"/>
                  </a:lnTo>
                  <a:lnTo>
                    <a:pt x="7085" y="860"/>
                  </a:lnTo>
                  <a:cubicBezTo>
                    <a:pt x="8548" y="2149"/>
                    <a:pt x="10458" y="2579"/>
                    <a:pt x="12317" y="2937"/>
                  </a:cubicBezTo>
                  <a:cubicBezTo>
                    <a:pt x="16620" y="3833"/>
                    <a:pt x="21492" y="4764"/>
                    <a:pt x="21600" y="17731"/>
                  </a:cubicBezTo>
                  <a:cubicBezTo>
                    <a:pt x="20368" y="20812"/>
                    <a:pt x="18595" y="21600"/>
                    <a:pt x="16072"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55" name="Shape 4055"/>
            <p:cNvSpPr/>
            <p:nvPr/>
          </p:nvSpPr>
          <p:spPr>
            <a:xfrm>
              <a:off x="1587500" y="393700"/>
              <a:ext cx="31799" cy="14114"/>
            </a:xfrm>
            <a:custGeom>
              <a:avLst/>
              <a:gdLst/>
              <a:ahLst/>
              <a:cxnLst>
                <a:cxn ang="0">
                  <a:pos x="wd2" y="hd2"/>
                </a:cxn>
                <a:cxn ang="5400000">
                  <a:pos x="wd2" y="hd2"/>
                </a:cxn>
                <a:cxn ang="10800000">
                  <a:pos x="wd2" y="hd2"/>
                </a:cxn>
                <a:cxn ang="16200000">
                  <a:pos x="wd2" y="hd2"/>
                </a:cxn>
              </a:cxnLst>
              <a:rect l="0" t="0" r="r" b="b"/>
              <a:pathLst>
                <a:path w="21498" h="21600" extrusionOk="0">
                  <a:moveTo>
                    <a:pt x="16904" y="21600"/>
                  </a:moveTo>
                  <a:cubicBezTo>
                    <a:pt x="13575" y="21600"/>
                    <a:pt x="11672" y="18108"/>
                    <a:pt x="10020" y="14957"/>
                  </a:cubicBezTo>
                  <a:cubicBezTo>
                    <a:pt x="8419" y="11996"/>
                    <a:pt x="6909" y="9187"/>
                    <a:pt x="4218" y="9187"/>
                  </a:cubicBezTo>
                  <a:cubicBezTo>
                    <a:pt x="3580" y="9187"/>
                    <a:pt x="2884" y="9338"/>
                    <a:pt x="2105" y="9642"/>
                  </a:cubicBezTo>
                  <a:lnTo>
                    <a:pt x="0" y="10515"/>
                  </a:lnTo>
                  <a:lnTo>
                    <a:pt x="1241" y="6605"/>
                  </a:lnTo>
                  <a:cubicBezTo>
                    <a:pt x="2574" y="2392"/>
                    <a:pt x="5366" y="0"/>
                    <a:pt x="8930" y="0"/>
                  </a:cubicBezTo>
                  <a:cubicBezTo>
                    <a:pt x="13274" y="0"/>
                    <a:pt x="17693" y="3568"/>
                    <a:pt x="19873" y="8845"/>
                  </a:cubicBezTo>
                  <a:cubicBezTo>
                    <a:pt x="21047" y="11692"/>
                    <a:pt x="21600" y="15033"/>
                    <a:pt x="21483" y="18487"/>
                  </a:cubicBezTo>
                  <a:lnTo>
                    <a:pt x="21457" y="19892"/>
                  </a:lnTo>
                  <a:lnTo>
                    <a:pt x="20862" y="20309"/>
                  </a:lnTo>
                  <a:cubicBezTo>
                    <a:pt x="19395" y="21182"/>
                    <a:pt x="18112" y="21600"/>
                    <a:pt x="16904"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56" name="Shape 4056"/>
            <p:cNvSpPr/>
            <p:nvPr/>
          </p:nvSpPr>
          <p:spPr>
            <a:xfrm>
              <a:off x="1574800" y="406400"/>
              <a:ext cx="38667" cy="22052"/>
            </a:xfrm>
            <a:custGeom>
              <a:avLst/>
              <a:gdLst/>
              <a:ahLst/>
              <a:cxnLst>
                <a:cxn ang="0">
                  <a:pos x="wd2" y="hd2"/>
                </a:cxn>
                <a:cxn ang="5400000">
                  <a:pos x="wd2" y="hd2"/>
                </a:cxn>
                <a:cxn ang="10800000">
                  <a:pos x="wd2" y="hd2"/>
                </a:cxn>
                <a:cxn ang="16200000">
                  <a:pos x="wd2" y="hd2"/>
                </a:cxn>
              </a:cxnLst>
              <a:rect l="0" t="0" r="r" b="b"/>
              <a:pathLst>
                <a:path w="21406" h="21600" extrusionOk="0">
                  <a:moveTo>
                    <a:pt x="10853" y="21600"/>
                  </a:moveTo>
                  <a:cubicBezTo>
                    <a:pt x="7008" y="21600"/>
                    <a:pt x="2031" y="19486"/>
                    <a:pt x="651" y="13606"/>
                  </a:cubicBezTo>
                  <a:cubicBezTo>
                    <a:pt x="-98" y="10593"/>
                    <a:pt x="-194" y="8504"/>
                    <a:pt x="328" y="7095"/>
                  </a:cubicBezTo>
                  <a:cubicBezTo>
                    <a:pt x="973" y="5345"/>
                    <a:pt x="2230" y="5224"/>
                    <a:pt x="3472" y="5224"/>
                  </a:cubicBezTo>
                  <a:lnTo>
                    <a:pt x="4310" y="5224"/>
                  </a:lnTo>
                  <a:cubicBezTo>
                    <a:pt x="4839" y="5224"/>
                    <a:pt x="5917" y="5224"/>
                    <a:pt x="6239" y="4616"/>
                  </a:cubicBezTo>
                  <a:cubicBezTo>
                    <a:pt x="6390" y="4252"/>
                    <a:pt x="6377" y="3547"/>
                    <a:pt x="6329" y="3061"/>
                  </a:cubicBezTo>
                  <a:lnTo>
                    <a:pt x="6040" y="0"/>
                  </a:lnTo>
                  <a:lnTo>
                    <a:pt x="7448" y="1822"/>
                  </a:lnTo>
                  <a:cubicBezTo>
                    <a:pt x="10860" y="6342"/>
                    <a:pt x="14822" y="10642"/>
                    <a:pt x="20479" y="11857"/>
                  </a:cubicBezTo>
                  <a:lnTo>
                    <a:pt x="21406" y="12076"/>
                  </a:lnTo>
                  <a:lnTo>
                    <a:pt x="21042" y="13606"/>
                  </a:lnTo>
                  <a:cubicBezTo>
                    <a:pt x="19669" y="19486"/>
                    <a:pt x="14698" y="21600"/>
                    <a:pt x="10853"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57" name="Shape 4057"/>
            <p:cNvSpPr/>
            <p:nvPr/>
          </p:nvSpPr>
          <p:spPr>
            <a:xfrm>
              <a:off x="3022600" y="431800"/>
              <a:ext cx="23987" cy="23589"/>
            </a:xfrm>
            <a:custGeom>
              <a:avLst/>
              <a:gdLst/>
              <a:ahLst/>
              <a:cxnLst>
                <a:cxn ang="0">
                  <a:pos x="wd2" y="hd2"/>
                </a:cxn>
                <a:cxn ang="5400000">
                  <a:pos x="wd2" y="hd2"/>
                </a:cxn>
                <a:cxn ang="10800000">
                  <a:pos x="wd2" y="hd2"/>
                </a:cxn>
                <a:cxn ang="16200000">
                  <a:pos x="wd2" y="hd2"/>
                </a:cxn>
              </a:cxnLst>
              <a:rect l="0" t="0" r="r" b="b"/>
              <a:pathLst>
                <a:path w="21281" h="21600" extrusionOk="0">
                  <a:moveTo>
                    <a:pt x="4314" y="21600"/>
                  </a:moveTo>
                  <a:cubicBezTo>
                    <a:pt x="3059" y="21600"/>
                    <a:pt x="2025" y="21214"/>
                    <a:pt x="1299" y="20328"/>
                  </a:cubicBezTo>
                  <a:cubicBezTo>
                    <a:pt x="-319" y="18443"/>
                    <a:pt x="88" y="15013"/>
                    <a:pt x="539" y="11356"/>
                  </a:cubicBezTo>
                  <a:cubicBezTo>
                    <a:pt x="825" y="8835"/>
                    <a:pt x="1144" y="6246"/>
                    <a:pt x="627" y="4815"/>
                  </a:cubicBezTo>
                  <a:lnTo>
                    <a:pt x="0" y="2975"/>
                  </a:lnTo>
                  <a:lnTo>
                    <a:pt x="1860" y="3271"/>
                  </a:lnTo>
                  <a:cubicBezTo>
                    <a:pt x="2333" y="3293"/>
                    <a:pt x="3213" y="3339"/>
                    <a:pt x="3213" y="3339"/>
                  </a:cubicBezTo>
                  <a:cubicBezTo>
                    <a:pt x="5194" y="3339"/>
                    <a:pt x="6294" y="2612"/>
                    <a:pt x="6723" y="931"/>
                  </a:cubicBezTo>
                  <a:lnTo>
                    <a:pt x="6965" y="0"/>
                  </a:lnTo>
                  <a:lnTo>
                    <a:pt x="7890" y="23"/>
                  </a:lnTo>
                  <a:cubicBezTo>
                    <a:pt x="16164" y="432"/>
                    <a:pt x="20786" y="5247"/>
                    <a:pt x="21237" y="13946"/>
                  </a:cubicBezTo>
                  <a:lnTo>
                    <a:pt x="21281" y="15263"/>
                  </a:lnTo>
                  <a:lnTo>
                    <a:pt x="20016" y="15172"/>
                  </a:lnTo>
                  <a:cubicBezTo>
                    <a:pt x="18398" y="15104"/>
                    <a:pt x="16781" y="15013"/>
                    <a:pt x="15273" y="15013"/>
                  </a:cubicBezTo>
                  <a:cubicBezTo>
                    <a:pt x="8880" y="15013"/>
                    <a:pt x="6162" y="16603"/>
                    <a:pt x="5909" y="20487"/>
                  </a:cubicBezTo>
                  <a:lnTo>
                    <a:pt x="5821" y="21509"/>
                  </a:lnTo>
                  <a:cubicBezTo>
                    <a:pt x="5821" y="21509"/>
                    <a:pt x="4314" y="21600"/>
                    <a:pt x="4314"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58" name="Shape 4058"/>
            <p:cNvSpPr/>
            <p:nvPr/>
          </p:nvSpPr>
          <p:spPr>
            <a:xfrm>
              <a:off x="825500" y="444500"/>
              <a:ext cx="27045" cy="13247"/>
            </a:xfrm>
            <a:custGeom>
              <a:avLst/>
              <a:gdLst/>
              <a:ahLst/>
              <a:cxnLst>
                <a:cxn ang="0">
                  <a:pos x="wd2" y="hd2"/>
                </a:cxn>
                <a:cxn ang="5400000">
                  <a:pos x="wd2" y="hd2"/>
                </a:cxn>
                <a:cxn ang="10800000">
                  <a:pos x="wd2" y="hd2"/>
                </a:cxn>
                <a:cxn ang="16200000">
                  <a:pos x="wd2" y="hd2"/>
                </a:cxn>
              </a:cxnLst>
              <a:rect l="0" t="0" r="r" b="b"/>
              <a:pathLst>
                <a:path w="21537" h="21600" extrusionOk="0">
                  <a:moveTo>
                    <a:pt x="277" y="18728"/>
                  </a:moveTo>
                  <a:cubicBezTo>
                    <a:pt x="978" y="10881"/>
                    <a:pt x="9788" y="0"/>
                    <a:pt x="15467" y="0"/>
                  </a:cubicBezTo>
                  <a:cubicBezTo>
                    <a:pt x="17402" y="0"/>
                    <a:pt x="18904" y="1133"/>
                    <a:pt x="19951" y="3357"/>
                  </a:cubicBezTo>
                  <a:cubicBezTo>
                    <a:pt x="21057" y="5663"/>
                    <a:pt x="21600" y="9101"/>
                    <a:pt x="21531" y="13429"/>
                  </a:cubicBezTo>
                  <a:lnTo>
                    <a:pt x="21531" y="15937"/>
                  </a:lnTo>
                  <a:lnTo>
                    <a:pt x="20336" y="15533"/>
                  </a:lnTo>
                  <a:cubicBezTo>
                    <a:pt x="18765" y="14885"/>
                    <a:pt x="17353" y="14643"/>
                    <a:pt x="16059" y="14643"/>
                  </a:cubicBezTo>
                  <a:cubicBezTo>
                    <a:pt x="12721" y="14643"/>
                    <a:pt x="10212" y="16342"/>
                    <a:pt x="7536" y="18081"/>
                  </a:cubicBezTo>
                  <a:cubicBezTo>
                    <a:pt x="5590" y="19294"/>
                    <a:pt x="3654" y="20548"/>
                    <a:pt x="1412" y="21155"/>
                  </a:cubicBezTo>
                  <a:lnTo>
                    <a:pt x="0" y="21600"/>
                  </a:lnTo>
                  <a:cubicBezTo>
                    <a:pt x="0" y="21600"/>
                    <a:pt x="277" y="18728"/>
                    <a:pt x="277" y="1872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59" name="Shape 4059"/>
            <p:cNvSpPr/>
            <p:nvPr/>
          </p:nvSpPr>
          <p:spPr>
            <a:xfrm>
              <a:off x="1257299" y="457200"/>
              <a:ext cx="39739" cy="25301"/>
            </a:xfrm>
            <a:custGeom>
              <a:avLst/>
              <a:gdLst/>
              <a:ahLst/>
              <a:cxnLst>
                <a:cxn ang="0">
                  <a:pos x="wd2" y="hd2"/>
                </a:cxn>
                <a:cxn ang="5400000">
                  <a:pos x="wd2" y="hd2"/>
                </a:cxn>
                <a:cxn ang="10800000">
                  <a:pos x="wd2" y="hd2"/>
                </a:cxn>
                <a:cxn ang="16200000">
                  <a:pos x="wd2" y="hd2"/>
                </a:cxn>
              </a:cxnLst>
              <a:rect l="0" t="0" r="r" b="b"/>
              <a:pathLst>
                <a:path w="21380" h="21600" extrusionOk="0">
                  <a:moveTo>
                    <a:pt x="11460" y="21600"/>
                  </a:moveTo>
                  <a:cubicBezTo>
                    <a:pt x="6703" y="21600"/>
                    <a:pt x="2072" y="20795"/>
                    <a:pt x="457" y="14845"/>
                  </a:cubicBezTo>
                  <a:cubicBezTo>
                    <a:pt x="-90" y="12558"/>
                    <a:pt x="-137" y="10927"/>
                    <a:pt x="270" y="9678"/>
                  </a:cubicBezTo>
                  <a:cubicBezTo>
                    <a:pt x="777" y="8132"/>
                    <a:pt x="1852" y="7729"/>
                    <a:pt x="2792" y="7369"/>
                  </a:cubicBezTo>
                  <a:cubicBezTo>
                    <a:pt x="3500" y="7115"/>
                    <a:pt x="4187" y="6840"/>
                    <a:pt x="4407" y="6184"/>
                  </a:cubicBezTo>
                  <a:cubicBezTo>
                    <a:pt x="4621" y="5569"/>
                    <a:pt x="4527" y="4426"/>
                    <a:pt x="4154" y="2880"/>
                  </a:cubicBezTo>
                  <a:lnTo>
                    <a:pt x="3900" y="1842"/>
                  </a:lnTo>
                  <a:lnTo>
                    <a:pt x="4574" y="1440"/>
                  </a:lnTo>
                  <a:cubicBezTo>
                    <a:pt x="5488" y="889"/>
                    <a:pt x="6502" y="635"/>
                    <a:pt x="7670" y="635"/>
                  </a:cubicBezTo>
                  <a:cubicBezTo>
                    <a:pt x="9659" y="635"/>
                    <a:pt x="11641" y="1419"/>
                    <a:pt x="13422" y="2118"/>
                  </a:cubicBezTo>
                  <a:cubicBezTo>
                    <a:pt x="14643" y="2584"/>
                    <a:pt x="15698" y="3028"/>
                    <a:pt x="16438" y="3028"/>
                  </a:cubicBezTo>
                  <a:cubicBezTo>
                    <a:pt x="17086" y="3028"/>
                    <a:pt x="17099" y="2753"/>
                    <a:pt x="17099" y="2393"/>
                  </a:cubicBezTo>
                  <a:lnTo>
                    <a:pt x="17239" y="0"/>
                  </a:lnTo>
                  <a:lnTo>
                    <a:pt x="18300" y="1715"/>
                  </a:lnTo>
                  <a:cubicBezTo>
                    <a:pt x="20102" y="4680"/>
                    <a:pt x="21463" y="10736"/>
                    <a:pt x="21376" y="15522"/>
                  </a:cubicBezTo>
                  <a:cubicBezTo>
                    <a:pt x="21356" y="18064"/>
                    <a:pt x="20916" y="20012"/>
                    <a:pt x="20128" y="21198"/>
                  </a:cubicBezTo>
                  <a:cubicBezTo>
                    <a:pt x="19141" y="21431"/>
                    <a:pt x="18534" y="21431"/>
                    <a:pt x="17980" y="21431"/>
                  </a:cubicBezTo>
                  <a:cubicBezTo>
                    <a:pt x="17913" y="21431"/>
                    <a:pt x="12508" y="21600"/>
                    <a:pt x="1146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0" name="Shape 4060"/>
            <p:cNvSpPr/>
            <p:nvPr/>
          </p:nvSpPr>
          <p:spPr>
            <a:xfrm>
              <a:off x="1244600" y="520700"/>
              <a:ext cx="45697" cy="24929"/>
            </a:xfrm>
            <a:custGeom>
              <a:avLst/>
              <a:gdLst/>
              <a:ahLst/>
              <a:cxnLst>
                <a:cxn ang="0">
                  <a:pos x="wd2" y="hd2"/>
                </a:cxn>
                <a:cxn ang="5400000">
                  <a:pos x="wd2" y="hd2"/>
                </a:cxn>
                <a:cxn ang="10800000">
                  <a:pos x="wd2" y="hd2"/>
                </a:cxn>
                <a:cxn ang="16200000">
                  <a:pos x="wd2" y="hd2"/>
                </a:cxn>
              </a:cxnLst>
              <a:rect l="0" t="0" r="r" b="b"/>
              <a:pathLst>
                <a:path w="21303" h="21600" extrusionOk="0">
                  <a:moveTo>
                    <a:pt x="8685" y="21600"/>
                  </a:moveTo>
                  <a:cubicBezTo>
                    <a:pt x="7986" y="21600"/>
                    <a:pt x="7454" y="21192"/>
                    <a:pt x="7101" y="20396"/>
                  </a:cubicBezTo>
                  <a:cubicBezTo>
                    <a:pt x="6621" y="19300"/>
                    <a:pt x="5517" y="19150"/>
                    <a:pt x="4332" y="19021"/>
                  </a:cubicBezTo>
                  <a:cubicBezTo>
                    <a:pt x="3187" y="18870"/>
                    <a:pt x="1880" y="18699"/>
                    <a:pt x="828" y="17602"/>
                  </a:cubicBezTo>
                  <a:cubicBezTo>
                    <a:pt x="19" y="15561"/>
                    <a:pt x="-149" y="14035"/>
                    <a:pt x="117" y="12681"/>
                  </a:cubicBezTo>
                  <a:cubicBezTo>
                    <a:pt x="556" y="10445"/>
                    <a:pt x="2019" y="9586"/>
                    <a:pt x="3123" y="8962"/>
                  </a:cubicBezTo>
                  <a:cubicBezTo>
                    <a:pt x="2973" y="8876"/>
                    <a:pt x="2060" y="8318"/>
                    <a:pt x="2060" y="8318"/>
                  </a:cubicBezTo>
                  <a:lnTo>
                    <a:pt x="2141" y="7393"/>
                  </a:lnTo>
                  <a:cubicBezTo>
                    <a:pt x="2383" y="4492"/>
                    <a:pt x="3927" y="4041"/>
                    <a:pt x="5049" y="3718"/>
                  </a:cubicBezTo>
                  <a:cubicBezTo>
                    <a:pt x="6517" y="3288"/>
                    <a:pt x="6957" y="2923"/>
                    <a:pt x="6968" y="1504"/>
                  </a:cubicBezTo>
                  <a:lnTo>
                    <a:pt x="6974" y="0"/>
                  </a:lnTo>
                  <a:lnTo>
                    <a:pt x="7743" y="430"/>
                  </a:lnTo>
                  <a:cubicBezTo>
                    <a:pt x="8957" y="1161"/>
                    <a:pt x="10217" y="1762"/>
                    <a:pt x="11484" y="2364"/>
                  </a:cubicBezTo>
                  <a:cubicBezTo>
                    <a:pt x="14935" y="4019"/>
                    <a:pt x="18497" y="5717"/>
                    <a:pt x="20832" y="9758"/>
                  </a:cubicBezTo>
                  <a:cubicBezTo>
                    <a:pt x="21451" y="12745"/>
                    <a:pt x="21434" y="14593"/>
                    <a:pt x="20931" y="15904"/>
                  </a:cubicBezTo>
                  <a:cubicBezTo>
                    <a:pt x="20289" y="17581"/>
                    <a:pt x="19040" y="17796"/>
                    <a:pt x="18017" y="17796"/>
                  </a:cubicBezTo>
                  <a:cubicBezTo>
                    <a:pt x="17525" y="17796"/>
                    <a:pt x="16999" y="17753"/>
                    <a:pt x="16473" y="17688"/>
                  </a:cubicBezTo>
                  <a:cubicBezTo>
                    <a:pt x="16022" y="17624"/>
                    <a:pt x="15536" y="17581"/>
                    <a:pt x="15097" y="17581"/>
                  </a:cubicBezTo>
                  <a:cubicBezTo>
                    <a:pt x="14698" y="17581"/>
                    <a:pt x="14369" y="17624"/>
                    <a:pt x="14132" y="17710"/>
                  </a:cubicBezTo>
                  <a:cubicBezTo>
                    <a:pt x="12634" y="19257"/>
                    <a:pt x="10327" y="21600"/>
                    <a:pt x="8685"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1" name="Shape 4061"/>
            <p:cNvSpPr/>
            <p:nvPr/>
          </p:nvSpPr>
          <p:spPr>
            <a:xfrm>
              <a:off x="1244600" y="571500"/>
              <a:ext cx="17924" cy="11237"/>
            </a:xfrm>
            <a:custGeom>
              <a:avLst/>
              <a:gdLst/>
              <a:ahLst/>
              <a:cxnLst>
                <a:cxn ang="0">
                  <a:pos x="wd2" y="hd2"/>
                </a:cxn>
                <a:cxn ang="5400000">
                  <a:pos x="wd2" y="hd2"/>
                </a:cxn>
                <a:cxn ang="10800000">
                  <a:pos x="wd2" y="hd2"/>
                </a:cxn>
                <a:cxn ang="16200000">
                  <a:pos x="wd2" y="hd2"/>
                </a:cxn>
              </a:cxnLst>
              <a:rect l="0" t="0" r="r" b="b"/>
              <a:pathLst>
                <a:path w="20324" h="21600" extrusionOk="0">
                  <a:moveTo>
                    <a:pt x="17052" y="19550"/>
                  </a:moveTo>
                  <a:cubicBezTo>
                    <a:pt x="15027" y="16736"/>
                    <a:pt x="13719" y="15306"/>
                    <a:pt x="12959" y="15306"/>
                  </a:cubicBezTo>
                  <a:cubicBezTo>
                    <a:pt x="12524" y="15306"/>
                    <a:pt x="12116" y="15735"/>
                    <a:pt x="11328" y="16450"/>
                  </a:cubicBezTo>
                  <a:cubicBezTo>
                    <a:pt x="9866" y="17976"/>
                    <a:pt x="7644" y="20217"/>
                    <a:pt x="3116" y="20217"/>
                  </a:cubicBezTo>
                  <a:lnTo>
                    <a:pt x="1400" y="20074"/>
                  </a:lnTo>
                  <a:lnTo>
                    <a:pt x="1020" y="18787"/>
                  </a:lnTo>
                  <a:cubicBezTo>
                    <a:pt x="-639" y="13256"/>
                    <a:pt x="36" y="9298"/>
                    <a:pt x="866" y="6914"/>
                  </a:cubicBezTo>
                  <a:cubicBezTo>
                    <a:pt x="2694" y="1860"/>
                    <a:pt x="6870" y="0"/>
                    <a:pt x="10133" y="0"/>
                  </a:cubicBezTo>
                  <a:cubicBezTo>
                    <a:pt x="13452" y="0"/>
                    <a:pt x="17614" y="1860"/>
                    <a:pt x="19442" y="6914"/>
                  </a:cubicBezTo>
                  <a:cubicBezTo>
                    <a:pt x="20300" y="9298"/>
                    <a:pt x="20961" y="13256"/>
                    <a:pt x="19288" y="18787"/>
                  </a:cubicBezTo>
                  <a:lnTo>
                    <a:pt x="18444" y="21600"/>
                  </a:lnTo>
                  <a:cubicBezTo>
                    <a:pt x="18444" y="21600"/>
                    <a:pt x="17052" y="19550"/>
                    <a:pt x="17052" y="1955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2" name="Shape 4062"/>
            <p:cNvSpPr/>
            <p:nvPr/>
          </p:nvSpPr>
          <p:spPr>
            <a:xfrm>
              <a:off x="1168400" y="584200"/>
              <a:ext cx="32054" cy="15404"/>
            </a:xfrm>
            <a:custGeom>
              <a:avLst/>
              <a:gdLst/>
              <a:ahLst/>
              <a:cxnLst>
                <a:cxn ang="0">
                  <a:pos x="wd2" y="hd2"/>
                </a:cxn>
                <a:cxn ang="5400000">
                  <a:pos x="wd2" y="hd2"/>
                </a:cxn>
                <a:cxn ang="10800000">
                  <a:pos x="wd2" y="hd2"/>
                </a:cxn>
                <a:cxn ang="16200000">
                  <a:pos x="wd2" y="hd2"/>
                </a:cxn>
              </a:cxnLst>
              <a:rect l="0" t="0" r="r" b="b"/>
              <a:pathLst>
                <a:path w="21504" h="21600" extrusionOk="0">
                  <a:moveTo>
                    <a:pt x="9777" y="21600"/>
                  </a:moveTo>
                  <a:cubicBezTo>
                    <a:pt x="9361" y="21600"/>
                    <a:pt x="9019" y="21287"/>
                    <a:pt x="8587" y="20904"/>
                  </a:cubicBezTo>
                  <a:cubicBezTo>
                    <a:pt x="7655" y="20174"/>
                    <a:pt x="6124" y="18852"/>
                    <a:pt x="2338" y="18852"/>
                  </a:cubicBezTo>
                  <a:lnTo>
                    <a:pt x="0" y="18852"/>
                  </a:lnTo>
                  <a:lnTo>
                    <a:pt x="1514" y="15687"/>
                  </a:lnTo>
                  <a:cubicBezTo>
                    <a:pt x="2205" y="14435"/>
                    <a:pt x="2871" y="13078"/>
                    <a:pt x="3536" y="11791"/>
                  </a:cubicBezTo>
                  <a:cubicBezTo>
                    <a:pt x="6423" y="5983"/>
                    <a:pt x="9402" y="0"/>
                    <a:pt x="15218" y="0"/>
                  </a:cubicBezTo>
                  <a:cubicBezTo>
                    <a:pt x="16192" y="0"/>
                    <a:pt x="17257" y="209"/>
                    <a:pt x="18413" y="557"/>
                  </a:cubicBezTo>
                  <a:lnTo>
                    <a:pt x="19254" y="835"/>
                  </a:lnTo>
                  <a:lnTo>
                    <a:pt x="19129" y="2609"/>
                  </a:lnTo>
                  <a:cubicBezTo>
                    <a:pt x="18738" y="8348"/>
                    <a:pt x="19844" y="9809"/>
                    <a:pt x="20835" y="10435"/>
                  </a:cubicBezTo>
                  <a:lnTo>
                    <a:pt x="21375" y="10713"/>
                  </a:lnTo>
                  <a:lnTo>
                    <a:pt x="21450" y="11861"/>
                  </a:lnTo>
                  <a:cubicBezTo>
                    <a:pt x="21600" y="13774"/>
                    <a:pt x="21434" y="15270"/>
                    <a:pt x="20968" y="16452"/>
                  </a:cubicBezTo>
                  <a:cubicBezTo>
                    <a:pt x="20252" y="18191"/>
                    <a:pt x="19012" y="18400"/>
                    <a:pt x="18139" y="18400"/>
                  </a:cubicBezTo>
                  <a:cubicBezTo>
                    <a:pt x="17357" y="18400"/>
                    <a:pt x="16458" y="18191"/>
                    <a:pt x="15576" y="18017"/>
                  </a:cubicBezTo>
                  <a:cubicBezTo>
                    <a:pt x="14761" y="17878"/>
                    <a:pt x="13970" y="17635"/>
                    <a:pt x="13280" y="17635"/>
                  </a:cubicBezTo>
                  <a:cubicBezTo>
                    <a:pt x="12289" y="17635"/>
                    <a:pt x="12048" y="18052"/>
                    <a:pt x="11998" y="18191"/>
                  </a:cubicBezTo>
                  <a:cubicBezTo>
                    <a:pt x="11183" y="20313"/>
                    <a:pt x="10609" y="21600"/>
                    <a:pt x="9777"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3" name="Shape 4063"/>
            <p:cNvSpPr/>
            <p:nvPr/>
          </p:nvSpPr>
          <p:spPr>
            <a:xfrm>
              <a:off x="1219200" y="596900"/>
              <a:ext cx="9938" cy="17438"/>
            </a:xfrm>
            <a:custGeom>
              <a:avLst/>
              <a:gdLst/>
              <a:ahLst/>
              <a:cxnLst>
                <a:cxn ang="0">
                  <a:pos x="wd2" y="hd2"/>
                </a:cxn>
                <a:cxn ang="5400000">
                  <a:pos x="wd2" y="hd2"/>
                </a:cxn>
                <a:cxn ang="10800000">
                  <a:pos x="wd2" y="hd2"/>
                </a:cxn>
                <a:cxn ang="16200000">
                  <a:pos x="wd2" y="hd2"/>
                </a:cxn>
              </a:cxnLst>
              <a:rect l="0" t="0" r="r" b="b"/>
              <a:pathLst>
                <a:path w="19274" h="21600" extrusionOk="0">
                  <a:moveTo>
                    <a:pt x="9829" y="21600"/>
                  </a:moveTo>
                  <a:cubicBezTo>
                    <a:pt x="6943" y="21600"/>
                    <a:pt x="4658" y="20985"/>
                    <a:pt x="2974" y="19879"/>
                  </a:cubicBezTo>
                  <a:cubicBezTo>
                    <a:pt x="-562" y="17421"/>
                    <a:pt x="-153" y="12843"/>
                    <a:pt x="280" y="8480"/>
                  </a:cubicBezTo>
                  <a:cubicBezTo>
                    <a:pt x="520" y="6176"/>
                    <a:pt x="809" y="3902"/>
                    <a:pt x="400" y="2059"/>
                  </a:cubicBezTo>
                  <a:lnTo>
                    <a:pt x="15" y="0"/>
                  </a:lnTo>
                  <a:lnTo>
                    <a:pt x="3238" y="277"/>
                  </a:lnTo>
                  <a:cubicBezTo>
                    <a:pt x="15794" y="1352"/>
                    <a:pt x="21038" y="7774"/>
                    <a:pt x="18753" y="19357"/>
                  </a:cubicBezTo>
                  <a:lnTo>
                    <a:pt x="18560" y="20340"/>
                  </a:lnTo>
                  <a:lnTo>
                    <a:pt x="17117" y="20678"/>
                  </a:lnTo>
                  <a:cubicBezTo>
                    <a:pt x="14231" y="21262"/>
                    <a:pt x="11898" y="21600"/>
                    <a:pt x="9829"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4" name="Shape 4064"/>
            <p:cNvSpPr/>
            <p:nvPr/>
          </p:nvSpPr>
          <p:spPr>
            <a:xfrm>
              <a:off x="2209799" y="749300"/>
              <a:ext cx="58371" cy="76076"/>
            </a:xfrm>
            <a:custGeom>
              <a:avLst/>
              <a:gdLst/>
              <a:ahLst/>
              <a:cxnLst>
                <a:cxn ang="0">
                  <a:pos x="wd2" y="hd2"/>
                </a:cxn>
                <a:cxn ang="5400000">
                  <a:pos x="wd2" y="hd2"/>
                </a:cxn>
                <a:cxn ang="10800000">
                  <a:pos x="wd2" y="hd2"/>
                </a:cxn>
                <a:cxn ang="16200000">
                  <a:pos x="wd2" y="hd2"/>
                </a:cxn>
              </a:cxnLst>
              <a:rect l="0" t="0" r="r" b="b"/>
              <a:pathLst>
                <a:path w="21034" h="21600" extrusionOk="0">
                  <a:moveTo>
                    <a:pt x="6" y="21600"/>
                  </a:moveTo>
                  <a:lnTo>
                    <a:pt x="185" y="21121"/>
                  </a:lnTo>
                  <a:cubicBezTo>
                    <a:pt x="408" y="20537"/>
                    <a:pt x="274" y="19586"/>
                    <a:pt x="145" y="18670"/>
                  </a:cubicBezTo>
                  <a:cubicBezTo>
                    <a:pt x="-25" y="17290"/>
                    <a:pt x="-204" y="15973"/>
                    <a:pt x="614" y="15269"/>
                  </a:cubicBezTo>
                  <a:cubicBezTo>
                    <a:pt x="971" y="14952"/>
                    <a:pt x="1472" y="14797"/>
                    <a:pt x="2098" y="14797"/>
                  </a:cubicBezTo>
                  <a:cubicBezTo>
                    <a:pt x="2276" y="14797"/>
                    <a:pt x="2451" y="14804"/>
                    <a:pt x="2647" y="14825"/>
                  </a:cubicBezTo>
                  <a:cubicBezTo>
                    <a:pt x="2594" y="14064"/>
                    <a:pt x="2321" y="13691"/>
                    <a:pt x="2089" y="13367"/>
                  </a:cubicBezTo>
                  <a:cubicBezTo>
                    <a:pt x="1602" y="12691"/>
                    <a:pt x="1508" y="12261"/>
                    <a:pt x="2750" y="11071"/>
                  </a:cubicBezTo>
                  <a:cubicBezTo>
                    <a:pt x="3045" y="9944"/>
                    <a:pt x="2437" y="9606"/>
                    <a:pt x="1602" y="9127"/>
                  </a:cubicBezTo>
                  <a:cubicBezTo>
                    <a:pt x="730" y="8641"/>
                    <a:pt x="-356" y="8036"/>
                    <a:pt x="185" y="6268"/>
                  </a:cubicBezTo>
                  <a:lnTo>
                    <a:pt x="247" y="6043"/>
                  </a:lnTo>
                  <a:lnTo>
                    <a:pt x="533" y="5993"/>
                  </a:lnTo>
                  <a:cubicBezTo>
                    <a:pt x="949" y="5930"/>
                    <a:pt x="1347" y="5895"/>
                    <a:pt x="1718" y="5895"/>
                  </a:cubicBezTo>
                  <a:cubicBezTo>
                    <a:pt x="2889" y="5895"/>
                    <a:pt x="3648" y="6226"/>
                    <a:pt x="4337" y="6522"/>
                  </a:cubicBezTo>
                  <a:cubicBezTo>
                    <a:pt x="4779" y="6712"/>
                    <a:pt x="5199" y="6895"/>
                    <a:pt x="5700" y="6986"/>
                  </a:cubicBezTo>
                  <a:cubicBezTo>
                    <a:pt x="6755" y="6796"/>
                    <a:pt x="6670" y="5451"/>
                    <a:pt x="6397" y="3416"/>
                  </a:cubicBezTo>
                  <a:cubicBezTo>
                    <a:pt x="6250" y="2296"/>
                    <a:pt x="6093" y="1134"/>
                    <a:pt x="6388" y="303"/>
                  </a:cubicBezTo>
                  <a:lnTo>
                    <a:pt x="6460" y="92"/>
                  </a:lnTo>
                  <a:lnTo>
                    <a:pt x="6781" y="35"/>
                  </a:lnTo>
                  <a:lnTo>
                    <a:pt x="7202" y="0"/>
                  </a:lnTo>
                  <a:cubicBezTo>
                    <a:pt x="8408" y="0"/>
                    <a:pt x="8507" y="958"/>
                    <a:pt x="8556" y="1366"/>
                  </a:cubicBezTo>
                  <a:cubicBezTo>
                    <a:pt x="8560" y="1479"/>
                    <a:pt x="8569" y="1563"/>
                    <a:pt x="9007" y="1563"/>
                  </a:cubicBezTo>
                  <a:cubicBezTo>
                    <a:pt x="9494" y="1563"/>
                    <a:pt x="10214" y="1437"/>
                    <a:pt x="11045" y="1275"/>
                  </a:cubicBezTo>
                  <a:cubicBezTo>
                    <a:pt x="12229" y="1049"/>
                    <a:pt x="13561" y="782"/>
                    <a:pt x="14898" y="782"/>
                  </a:cubicBezTo>
                  <a:cubicBezTo>
                    <a:pt x="15671" y="782"/>
                    <a:pt x="16337" y="866"/>
                    <a:pt x="16962" y="1049"/>
                  </a:cubicBezTo>
                  <a:cubicBezTo>
                    <a:pt x="17762" y="2479"/>
                    <a:pt x="18714" y="3014"/>
                    <a:pt x="20323" y="3014"/>
                  </a:cubicBezTo>
                  <a:lnTo>
                    <a:pt x="20726" y="3014"/>
                  </a:lnTo>
                  <a:lnTo>
                    <a:pt x="20980" y="3331"/>
                  </a:lnTo>
                  <a:cubicBezTo>
                    <a:pt x="21244" y="4761"/>
                    <a:pt x="20498" y="5374"/>
                    <a:pt x="19711" y="5634"/>
                  </a:cubicBezTo>
                  <a:cubicBezTo>
                    <a:pt x="19492" y="6416"/>
                    <a:pt x="18415" y="6522"/>
                    <a:pt x="17691" y="6606"/>
                  </a:cubicBezTo>
                  <a:cubicBezTo>
                    <a:pt x="17552" y="6613"/>
                    <a:pt x="17409" y="6627"/>
                    <a:pt x="17280" y="6641"/>
                  </a:cubicBezTo>
                  <a:cubicBezTo>
                    <a:pt x="17400" y="7648"/>
                    <a:pt x="17910" y="8205"/>
                    <a:pt x="18460" y="8782"/>
                  </a:cubicBezTo>
                  <a:cubicBezTo>
                    <a:pt x="19036" y="9430"/>
                    <a:pt x="19657" y="10085"/>
                    <a:pt x="19747" y="11297"/>
                  </a:cubicBezTo>
                  <a:cubicBezTo>
                    <a:pt x="19791" y="11987"/>
                    <a:pt x="19465" y="12628"/>
                    <a:pt x="19117" y="13290"/>
                  </a:cubicBezTo>
                  <a:cubicBezTo>
                    <a:pt x="18670" y="14163"/>
                    <a:pt x="18214" y="15057"/>
                    <a:pt x="18486" y="16205"/>
                  </a:cubicBezTo>
                  <a:lnTo>
                    <a:pt x="18607" y="16642"/>
                  </a:lnTo>
                  <a:lnTo>
                    <a:pt x="11823" y="16642"/>
                  </a:lnTo>
                  <a:cubicBezTo>
                    <a:pt x="11193" y="16895"/>
                    <a:pt x="11233" y="17374"/>
                    <a:pt x="11246" y="17818"/>
                  </a:cubicBezTo>
                  <a:cubicBezTo>
                    <a:pt x="11286" y="18389"/>
                    <a:pt x="11313" y="18980"/>
                    <a:pt x="10969" y="19431"/>
                  </a:cubicBezTo>
                  <a:cubicBezTo>
                    <a:pt x="10746" y="19727"/>
                    <a:pt x="10254" y="19797"/>
                    <a:pt x="9682" y="19903"/>
                  </a:cubicBezTo>
                  <a:cubicBezTo>
                    <a:pt x="9146" y="19994"/>
                    <a:pt x="8489" y="20107"/>
                    <a:pt x="8332" y="20368"/>
                  </a:cubicBezTo>
                  <a:cubicBezTo>
                    <a:pt x="8225" y="20558"/>
                    <a:pt x="8364" y="20853"/>
                    <a:pt x="8502" y="21072"/>
                  </a:cubicBezTo>
                  <a:lnTo>
                    <a:pt x="8837" y="21600"/>
                  </a:lnTo>
                  <a:cubicBezTo>
                    <a:pt x="8837" y="21600"/>
                    <a:pt x="6" y="21600"/>
                    <a:pt x="6"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65" name="Shape 4065"/>
            <p:cNvSpPr/>
            <p:nvPr/>
          </p:nvSpPr>
          <p:spPr>
            <a:xfrm>
              <a:off x="482600" y="762000"/>
              <a:ext cx="23581" cy="31701"/>
            </a:xfrm>
            <a:custGeom>
              <a:avLst/>
              <a:gdLst/>
              <a:ahLst/>
              <a:cxnLst>
                <a:cxn ang="0">
                  <a:pos x="wd2" y="hd2"/>
                </a:cxn>
                <a:cxn ang="5400000">
                  <a:pos x="wd2" y="hd2"/>
                </a:cxn>
                <a:cxn ang="10800000">
                  <a:pos x="wd2" y="hd2"/>
                </a:cxn>
                <a:cxn ang="16200000">
                  <a:pos x="wd2" y="hd2"/>
                </a:cxn>
              </a:cxnLst>
              <a:rect l="0" t="0" r="r" b="b"/>
              <a:pathLst>
                <a:path w="20730" h="21600" extrusionOk="0">
                  <a:moveTo>
                    <a:pt x="15322" y="21600"/>
                  </a:moveTo>
                  <a:cubicBezTo>
                    <a:pt x="11200" y="21600"/>
                    <a:pt x="6839" y="16986"/>
                    <a:pt x="6119" y="13944"/>
                  </a:cubicBezTo>
                  <a:cubicBezTo>
                    <a:pt x="3524" y="13639"/>
                    <a:pt x="1616" y="12406"/>
                    <a:pt x="657" y="10394"/>
                  </a:cubicBezTo>
                  <a:cubicBezTo>
                    <a:pt x="-870" y="7285"/>
                    <a:pt x="362" y="2789"/>
                    <a:pt x="3350" y="608"/>
                  </a:cubicBezTo>
                  <a:lnTo>
                    <a:pt x="4167" y="0"/>
                  </a:lnTo>
                  <a:lnTo>
                    <a:pt x="4942" y="676"/>
                  </a:lnTo>
                  <a:cubicBezTo>
                    <a:pt x="7373" y="2721"/>
                    <a:pt x="8954" y="5375"/>
                    <a:pt x="10470" y="7977"/>
                  </a:cubicBezTo>
                  <a:cubicBezTo>
                    <a:pt x="12781" y="11882"/>
                    <a:pt x="14951" y="15532"/>
                    <a:pt x="19716" y="17121"/>
                  </a:cubicBezTo>
                  <a:lnTo>
                    <a:pt x="20730" y="17476"/>
                  </a:lnTo>
                  <a:lnTo>
                    <a:pt x="20316" y="18237"/>
                  </a:lnTo>
                  <a:cubicBezTo>
                    <a:pt x="18898" y="21025"/>
                    <a:pt x="16816" y="21600"/>
                    <a:pt x="15322"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6" name="Shape 4066"/>
            <p:cNvSpPr/>
            <p:nvPr/>
          </p:nvSpPr>
          <p:spPr>
            <a:xfrm>
              <a:off x="4343400" y="762000"/>
              <a:ext cx="37443" cy="151110"/>
            </a:xfrm>
            <a:custGeom>
              <a:avLst/>
              <a:gdLst/>
              <a:ahLst/>
              <a:cxnLst>
                <a:cxn ang="0">
                  <a:pos x="wd2" y="hd2"/>
                </a:cxn>
                <a:cxn ang="5400000">
                  <a:pos x="wd2" y="hd2"/>
                </a:cxn>
                <a:cxn ang="10800000">
                  <a:pos x="wd2" y="hd2"/>
                </a:cxn>
                <a:cxn ang="16200000">
                  <a:pos x="wd2" y="hd2"/>
                </a:cxn>
              </a:cxnLst>
              <a:rect l="0" t="0" r="r" b="b"/>
              <a:pathLst>
                <a:path w="21600" h="21600" extrusionOk="0">
                  <a:moveTo>
                    <a:pt x="12621" y="21529"/>
                  </a:moveTo>
                  <a:cubicBezTo>
                    <a:pt x="10374" y="21323"/>
                    <a:pt x="9187" y="21306"/>
                    <a:pt x="8464" y="21306"/>
                  </a:cubicBezTo>
                  <a:cubicBezTo>
                    <a:pt x="8070" y="21306"/>
                    <a:pt x="6790" y="21331"/>
                    <a:pt x="6482" y="21331"/>
                  </a:cubicBezTo>
                  <a:cubicBezTo>
                    <a:pt x="5309" y="21331"/>
                    <a:pt x="4178" y="21242"/>
                    <a:pt x="2526" y="21019"/>
                  </a:cubicBezTo>
                  <a:lnTo>
                    <a:pt x="1824" y="20919"/>
                  </a:lnTo>
                  <a:lnTo>
                    <a:pt x="2297" y="20753"/>
                  </a:lnTo>
                  <a:cubicBezTo>
                    <a:pt x="3992" y="20143"/>
                    <a:pt x="3742" y="19827"/>
                    <a:pt x="3434" y="19419"/>
                  </a:cubicBezTo>
                  <a:cubicBezTo>
                    <a:pt x="3098" y="19015"/>
                    <a:pt x="2733" y="18551"/>
                    <a:pt x="4228" y="17781"/>
                  </a:cubicBezTo>
                  <a:cubicBezTo>
                    <a:pt x="4243" y="17157"/>
                    <a:pt x="3141" y="16742"/>
                    <a:pt x="687" y="16533"/>
                  </a:cubicBezTo>
                  <a:lnTo>
                    <a:pt x="0" y="16480"/>
                  </a:lnTo>
                  <a:lnTo>
                    <a:pt x="1037" y="15718"/>
                  </a:lnTo>
                  <a:cubicBezTo>
                    <a:pt x="2833" y="14463"/>
                    <a:pt x="5574" y="12559"/>
                    <a:pt x="4157" y="10399"/>
                  </a:cubicBezTo>
                  <a:cubicBezTo>
                    <a:pt x="3885" y="9974"/>
                    <a:pt x="3026" y="9577"/>
                    <a:pt x="2189" y="9197"/>
                  </a:cubicBezTo>
                  <a:cubicBezTo>
                    <a:pt x="1288" y="8783"/>
                    <a:pt x="322" y="8354"/>
                    <a:pt x="186" y="7889"/>
                  </a:cubicBezTo>
                  <a:cubicBezTo>
                    <a:pt x="0" y="7325"/>
                    <a:pt x="730" y="6801"/>
                    <a:pt x="1374" y="6340"/>
                  </a:cubicBezTo>
                  <a:cubicBezTo>
                    <a:pt x="2383" y="5584"/>
                    <a:pt x="3141" y="5042"/>
                    <a:pt x="465" y="4524"/>
                  </a:cubicBezTo>
                  <a:lnTo>
                    <a:pt x="43" y="4439"/>
                  </a:lnTo>
                  <a:lnTo>
                    <a:pt x="229" y="4315"/>
                  </a:lnTo>
                  <a:cubicBezTo>
                    <a:pt x="1345" y="3592"/>
                    <a:pt x="3320" y="3071"/>
                    <a:pt x="6110" y="2759"/>
                  </a:cubicBezTo>
                  <a:cubicBezTo>
                    <a:pt x="5981" y="2131"/>
                    <a:pt x="5967" y="1411"/>
                    <a:pt x="8221" y="1234"/>
                  </a:cubicBezTo>
                  <a:cubicBezTo>
                    <a:pt x="8221" y="1198"/>
                    <a:pt x="8192" y="1167"/>
                    <a:pt x="8142" y="1152"/>
                  </a:cubicBezTo>
                  <a:cubicBezTo>
                    <a:pt x="7956" y="1092"/>
                    <a:pt x="7198" y="1078"/>
                    <a:pt x="6826" y="1067"/>
                  </a:cubicBezTo>
                  <a:lnTo>
                    <a:pt x="5438" y="1035"/>
                  </a:lnTo>
                  <a:lnTo>
                    <a:pt x="6318" y="766"/>
                  </a:lnTo>
                  <a:cubicBezTo>
                    <a:pt x="8099" y="234"/>
                    <a:pt x="9258" y="0"/>
                    <a:pt x="10210" y="0"/>
                  </a:cubicBezTo>
                  <a:lnTo>
                    <a:pt x="10546" y="0"/>
                  </a:lnTo>
                  <a:lnTo>
                    <a:pt x="11247" y="113"/>
                  </a:lnTo>
                  <a:cubicBezTo>
                    <a:pt x="12142" y="369"/>
                    <a:pt x="11891" y="996"/>
                    <a:pt x="11362" y="2074"/>
                  </a:cubicBezTo>
                  <a:cubicBezTo>
                    <a:pt x="10954" y="2858"/>
                    <a:pt x="10374" y="4035"/>
                    <a:pt x="11347" y="4233"/>
                  </a:cubicBezTo>
                  <a:cubicBezTo>
                    <a:pt x="13122" y="4595"/>
                    <a:pt x="12592" y="4907"/>
                    <a:pt x="12199" y="5155"/>
                  </a:cubicBezTo>
                  <a:cubicBezTo>
                    <a:pt x="11727" y="5435"/>
                    <a:pt x="11290" y="5698"/>
                    <a:pt x="13415" y="6251"/>
                  </a:cubicBezTo>
                  <a:cubicBezTo>
                    <a:pt x="15375" y="6765"/>
                    <a:pt x="15018" y="7024"/>
                    <a:pt x="14302" y="7332"/>
                  </a:cubicBezTo>
                  <a:cubicBezTo>
                    <a:pt x="13959" y="7474"/>
                    <a:pt x="13615" y="7623"/>
                    <a:pt x="13615" y="7875"/>
                  </a:cubicBezTo>
                  <a:cubicBezTo>
                    <a:pt x="13615" y="7995"/>
                    <a:pt x="13937" y="8233"/>
                    <a:pt x="14302" y="8506"/>
                  </a:cubicBezTo>
                  <a:cubicBezTo>
                    <a:pt x="15297" y="9254"/>
                    <a:pt x="16985" y="10499"/>
                    <a:pt x="15576" y="11913"/>
                  </a:cubicBezTo>
                  <a:cubicBezTo>
                    <a:pt x="15347" y="12867"/>
                    <a:pt x="17579" y="13190"/>
                    <a:pt x="20155" y="13559"/>
                  </a:cubicBezTo>
                  <a:lnTo>
                    <a:pt x="21600" y="13771"/>
                  </a:lnTo>
                  <a:lnTo>
                    <a:pt x="21557" y="13888"/>
                  </a:lnTo>
                  <a:cubicBezTo>
                    <a:pt x="21164" y="14697"/>
                    <a:pt x="18931" y="14991"/>
                    <a:pt x="16949" y="14991"/>
                  </a:cubicBezTo>
                  <a:cubicBezTo>
                    <a:pt x="15740" y="14991"/>
                    <a:pt x="14467" y="14888"/>
                    <a:pt x="13379" y="14704"/>
                  </a:cubicBezTo>
                  <a:cubicBezTo>
                    <a:pt x="12592" y="15948"/>
                    <a:pt x="13222" y="17593"/>
                    <a:pt x="13487" y="17781"/>
                  </a:cubicBezTo>
                  <a:lnTo>
                    <a:pt x="15955" y="17849"/>
                  </a:lnTo>
                  <a:lnTo>
                    <a:pt x="13379" y="18015"/>
                  </a:lnTo>
                  <a:lnTo>
                    <a:pt x="13343" y="18040"/>
                  </a:lnTo>
                  <a:lnTo>
                    <a:pt x="12256" y="18061"/>
                  </a:lnTo>
                  <a:cubicBezTo>
                    <a:pt x="11834" y="18061"/>
                    <a:pt x="10174" y="18047"/>
                    <a:pt x="10174" y="18047"/>
                  </a:cubicBezTo>
                  <a:lnTo>
                    <a:pt x="10210" y="18040"/>
                  </a:lnTo>
                  <a:lnTo>
                    <a:pt x="9709" y="18037"/>
                  </a:lnTo>
                  <a:cubicBezTo>
                    <a:pt x="9959" y="18292"/>
                    <a:pt x="10589" y="18519"/>
                    <a:pt x="11290" y="18778"/>
                  </a:cubicBezTo>
                  <a:cubicBezTo>
                    <a:pt x="12871" y="19345"/>
                    <a:pt x="14846" y="20043"/>
                    <a:pt x="13601" y="21398"/>
                  </a:cubicBezTo>
                  <a:lnTo>
                    <a:pt x="13415" y="21600"/>
                  </a:lnTo>
                  <a:cubicBezTo>
                    <a:pt x="13415" y="21600"/>
                    <a:pt x="12621" y="21529"/>
                    <a:pt x="12621" y="21529"/>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67" name="Shape 4067"/>
            <p:cNvSpPr/>
            <p:nvPr/>
          </p:nvSpPr>
          <p:spPr>
            <a:xfrm>
              <a:off x="1511300" y="825500"/>
              <a:ext cx="104065" cy="90364"/>
            </a:xfrm>
            <a:custGeom>
              <a:avLst/>
              <a:gdLst/>
              <a:ahLst/>
              <a:cxnLst>
                <a:cxn ang="0">
                  <a:pos x="wd2" y="hd2"/>
                </a:cxn>
                <a:cxn ang="5400000">
                  <a:pos x="wd2" y="hd2"/>
                </a:cxn>
                <a:cxn ang="10800000">
                  <a:pos x="wd2" y="hd2"/>
                </a:cxn>
                <a:cxn ang="16200000">
                  <a:pos x="wd2" y="hd2"/>
                </a:cxn>
              </a:cxnLst>
              <a:rect l="0" t="0" r="r" b="b"/>
              <a:pathLst>
                <a:path w="21377" h="21600" extrusionOk="0">
                  <a:moveTo>
                    <a:pt x="11651" y="21600"/>
                  </a:moveTo>
                  <a:cubicBezTo>
                    <a:pt x="10741" y="21600"/>
                    <a:pt x="10604" y="20657"/>
                    <a:pt x="10497" y="19975"/>
                  </a:cubicBezTo>
                  <a:cubicBezTo>
                    <a:pt x="10436" y="19590"/>
                    <a:pt x="10382" y="19187"/>
                    <a:pt x="10224" y="18997"/>
                  </a:cubicBezTo>
                  <a:cubicBezTo>
                    <a:pt x="10048" y="18790"/>
                    <a:pt x="9664" y="18724"/>
                    <a:pt x="9292" y="18653"/>
                  </a:cubicBezTo>
                  <a:cubicBezTo>
                    <a:pt x="8851" y="18576"/>
                    <a:pt x="8390" y="18487"/>
                    <a:pt x="8099" y="18167"/>
                  </a:cubicBezTo>
                  <a:cubicBezTo>
                    <a:pt x="7936" y="17983"/>
                    <a:pt x="7773" y="17764"/>
                    <a:pt x="7613" y="17521"/>
                  </a:cubicBezTo>
                  <a:cubicBezTo>
                    <a:pt x="7118" y="16815"/>
                    <a:pt x="6561" y="16003"/>
                    <a:pt x="5396" y="15730"/>
                  </a:cubicBezTo>
                  <a:cubicBezTo>
                    <a:pt x="5200" y="15700"/>
                    <a:pt x="5011" y="15689"/>
                    <a:pt x="4841" y="15689"/>
                  </a:cubicBezTo>
                  <a:cubicBezTo>
                    <a:pt x="4191" y="15689"/>
                    <a:pt x="3740" y="15926"/>
                    <a:pt x="3264" y="16175"/>
                  </a:cubicBezTo>
                  <a:cubicBezTo>
                    <a:pt x="2754" y="16448"/>
                    <a:pt x="2232" y="16720"/>
                    <a:pt x="1468" y="16720"/>
                  </a:cubicBezTo>
                  <a:cubicBezTo>
                    <a:pt x="1139" y="16720"/>
                    <a:pt x="800" y="16679"/>
                    <a:pt x="420" y="16572"/>
                  </a:cubicBezTo>
                  <a:lnTo>
                    <a:pt x="0" y="16448"/>
                  </a:lnTo>
                  <a:lnTo>
                    <a:pt x="285" y="16074"/>
                  </a:lnTo>
                  <a:cubicBezTo>
                    <a:pt x="767" y="15416"/>
                    <a:pt x="981" y="14366"/>
                    <a:pt x="927" y="12943"/>
                  </a:cubicBezTo>
                  <a:lnTo>
                    <a:pt x="910" y="12469"/>
                  </a:lnTo>
                  <a:lnTo>
                    <a:pt x="1289" y="12641"/>
                  </a:lnTo>
                  <a:cubicBezTo>
                    <a:pt x="1524" y="12754"/>
                    <a:pt x="1722" y="12807"/>
                    <a:pt x="1873" y="12807"/>
                  </a:cubicBezTo>
                  <a:cubicBezTo>
                    <a:pt x="2158" y="12807"/>
                    <a:pt x="2232" y="12629"/>
                    <a:pt x="2354" y="12030"/>
                  </a:cubicBezTo>
                  <a:cubicBezTo>
                    <a:pt x="2451" y="11526"/>
                    <a:pt x="2609" y="10773"/>
                    <a:pt x="3340" y="10773"/>
                  </a:cubicBezTo>
                  <a:cubicBezTo>
                    <a:pt x="3409" y="10773"/>
                    <a:pt x="3475" y="10779"/>
                    <a:pt x="3544" y="10785"/>
                  </a:cubicBezTo>
                  <a:cubicBezTo>
                    <a:pt x="3218" y="9593"/>
                    <a:pt x="4008" y="8941"/>
                    <a:pt x="4558" y="8485"/>
                  </a:cubicBezTo>
                  <a:cubicBezTo>
                    <a:pt x="4841" y="8253"/>
                    <a:pt x="5113" y="8028"/>
                    <a:pt x="5205" y="7797"/>
                  </a:cubicBezTo>
                  <a:cubicBezTo>
                    <a:pt x="5361" y="7382"/>
                    <a:pt x="5366" y="6854"/>
                    <a:pt x="5371" y="6291"/>
                  </a:cubicBezTo>
                  <a:cubicBezTo>
                    <a:pt x="5376" y="5431"/>
                    <a:pt x="5378" y="4447"/>
                    <a:pt x="5944" y="3563"/>
                  </a:cubicBezTo>
                  <a:lnTo>
                    <a:pt x="6023" y="3433"/>
                  </a:lnTo>
                  <a:lnTo>
                    <a:pt x="6372" y="3356"/>
                  </a:lnTo>
                  <a:cubicBezTo>
                    <a:pt x="6522" y="3356"/>
                    <a:pt x="6716" y="3391"/>
                    <a:pt x="6912" y="3433"/>
                  </a:cubicBezTo>
                  <a:cubicBezTo>
                    <a:pt x="7068" y="3469"/>
                    <a:pt x="7233" y="3510"/>
                    <a:pt x="7353" y="3510"/>
                  </a:cubicBezTo>
                  <a:cubicBezTo>
                    <a:pt x="7389" y="3474"/>
                    <a:pt x="7340" y="3166"/>
                    <a:pt x="7310" y="2982"/>
                  </a:cubicBezTo>
                  <a:cubicBezTo>
                    <a:pt x="7233" y="2508"/>
                    <a:pt x="7159" y="2069"/>
                    <a:pt x="7409" y="1838"/>
                  </a:cubicBezTo>
                  <a:cubicBezTo>
                    <a:pt x="7722" y="1536"/>
                    <a:pt x="8132" y="1453"/>
                    <a:pt x="8502" y="1370"/>
                  </a:cubicBezTo>
                  <a:cubicBezTo>
                    <a:pt x="9182" y="1227"/>
                    <a:pt x="9473" y="1138"/>
                    <a:pt x="9437" y="427"/>
                  </a:cubicBezTo>
                  <a:lnTo>
                    <a:pt x="9419" y="0"/>
                  </a:lnTo>
                  <a:lnTo>
                    <a:pt x="9768" y="113"/>
                  </a:lnTo>
                  <a:cubicBezTo>
                    <a:pt x="10280" y="273"/>
                    <a:pt x="10604" y="670"/>
                    <a:pt x="10884" y="1008"/>
                  </a:cubicBezTo>
                  <a:cubicBezTo>
                    <a:pt x="11172" y="1370"/>
                    <a:pt x="11429" y="1678"/>
                    <a:pt x="11870" y="1773"/>
                  </a:cubicBezTo>
                  <a:lnTo>
                    <a:pt x="12153" y="1832"/>
                  </a:lnTo>
                  <a:lnTo>
                    <a:pt x="12079" y="2158"/>
                  </a:lnTo>
                  <a:cubicBezTo>
                    <a:pt x="11911" y="2882"/>
                    <a:pt x="11531" y="3320"/>
                    <a:pt x="11225" y="3658"/>
                  </a:cubicBezTo>
                  <a:cubicBezTo>
                    <a:pt x="10762" y="4186"/>
                    <a:pt x="10611" y="4370"/>
                    <a:pt x="11302" y="5200"/>
                  </a:cubicBezTo>
                  <a:cubicBezTo>
                    <a:pt x="11292" y="5822"/>
                    <a:pt x="11302" y="6048"/>
                    <a:pt x="11383" y="6184"/>
                  </a:cubicBezTo>
                  <a:cubicBezTo>
                    <a:pt x="11557" y="6445"/>
                    <a:pt x="12094" y="6475"/>
                    <a:pt x="12614" y="6498"/>
                  </a:cubicBezTo>
                  <a:cubicBezTo>
                    <a:pt x="13141" y="6528"/>
                    <a:pt x="13687" y="6558"/>
                    <a:pt x="14084" y="6819"/>
                  </a:cubicBezTo>
                  <a:cubicBezTo>
                    <a:pt x="14234" y="6919"/>
                    <a:pt x="14375" y="7097"/>
                    <a:pt x="14555" y="7340"/>
                  </a:cubicBezTo>
                  <a:cubicBezTo>
                    <a:pt x="15019" y="7933"/>
                    <a:pt x="15651" y="8746"/>
                    <a:pt x="16838" y="8746"/>
                  </a:cubicBezTo>
                  <a:cubicBezTo>
                    <a:pt x="17231" y="8746"/>
                    <a:pt x="17661" y="8657"/>
                    <a:pt x="18120" y="8467"/>
                  </a:cubicBezTo>
                  <a:lnTo>
                    <a:pt x="18456" y="8330"/>
                  </a:lnTo>
                  <a:lnTo>
                    <a:pt x="18469" y="8746"/>
                  </a:lnTo>
                  <a:cubicBezTo>
                    <a:pt x="18499" y="9392"/>
                    <a:pt x="18645" y="9872"/>
                    <a:pt x="18764" y="10263"/>
                  </a:cubicBezTo>
                  <a:cubicBezTo>
                    <a:pt x="18902" y="10732"/>
                    <a:pt x="19022" y="11123"/>
                    <a:pt x="18856" y="11509"/>
                  </a:cubicBezTo>
                  <a:cubicBezTo>
                    <a:pt x="18713" y="11829"/>
                    <a:pt x="18408" y="12066"/>
                    <a:pt x="17814" y="12297"/>
                  </a:cubicBezTo>
                  <a:cubicBezTo>
                    <a:pt x="17883" y="12457"/>
                    <a:pt x="17982" y="12493"/>
                    <a:pt x="18194" y="12493"/>
                  </a:cubicBezTo>
                  <a:cubicBezTo>
                    <a:pt x="18313" y="12493"/>
                    <a:pt x="18884" y="12451"/>
                    <a:pt x="19029" y="12451"/>
                  </a:cubicBezTo>
                  <a:cubicBezTo>
                    <a:pt x="19269" y="12451"/>
                    <a:pt x="19577" y="12475"/>
                    <a:pt x="19794" y="12700"/>
                  </a:cubicBezTo>
                  <a:cubicBezTo>
                    <a:pt x="20084" y="12991"/>
                    <a:pt x="20084" y="13542"/>
                    <a:pt x="20084" y="14123"/>
                  </a:cubicBezTo>
                  <a:cubicBezTo>
                    <a:pt x="20084" y="15066"/>
                    <a:pt x="20161" y="15315"/>
                    <a:pt x="20408" y="15315"/>
                  </a:cubicBezTo>
                  <a:cubicBezTo>
                    <a:pt x="20545" y="15315"/>
                    <a:pt x="20718" y="15256"/>
                    <a:pt x="20932" y="15155"/>
                  </a:cubicBezTo>
                  <a:lnTo>
                    <a:pt x="21223" y="15007"/>
                  </a:lnTo>
                  <a:lnTo>
                    <a:pt x="21297" y="15363"/>
                  </a:lnTo>
                  <a:cubicBezTo>
                    <a:pt x="21600" y="16851"/>
                    <a:pt x="20986" y="17367"/>
                    <a:pt x="20492" y="17770"/>
                  </a:cubicBezTo>
                  <a:cubicBezTo>
                    <a:pt x="20008" y="18173"/>
                    <a:pt x="19661" y="18463"/>
                    <a:pt x="19885" y="19549"/>
                  </a:cubicBezTo>
                  <a:lnTo>
                    <a:pt x="19967" y="19934"/>
                  </a:lnTo>
                  <a:lnTo>
                    <a:pt x="19618" y="19928"/>
                  </a:lnTo>
                  <a:cubicBezTo>
                    <a:pt x="18884" y="19892"/>
                    <a:pt x="18792" y="19074"/>
                    <a:pt x="18736" y="18546"/>
                  </a:cubicBezTo>
                  <a:cubicBezTo>
                    <a:pt x="18729" y="18446"/>
                    <a:pt x="18713" y="18351"/>
                    <a:pt x="18698" y="18256"/>
                  </a:cubicBezTo>
                  <a:cubicBezTo>
                    <a:pt x="17819" y="18297"/>
                    <a:pt x="17361" y="18428"/>
                    <a:pt x="16983" y="18541"/>
                  </a:cubicBezTo>
                  <a:cubicBezTo>
                    <a:pt x="16716" y="18618"/>
                    <a:pt x="16497" y="18683"/>
                    <a:pt x="16206" y="18683"/>
                  </a:cubicBezTo>
                  <a:cubicBezTo>
                    <a:pt x="15839" y="18683"/>
                    <a:pt x="15404" y="18576"/>
                    <a:pt x="14741" y="18309"/>
                  </a:cubicBezTo>
                  <a:cubicBezTo>
                    <a:pt x="14408" y="18712"/>
                    <a:pt x="13952" y="18956"/>
                    <a:pt x="13513" y="19187"/>
                  </a:cubicBezTo>
                  <a:cubicBezTo>
                    <a:pt x="12688" y="19632"/>
                    <a:pt x="12025" y="19981"/>
                    <a:pt x="12092" y="21268"/>
                  </a:cubicBezTo>
                  <a:lnTo>
                    <a:pt x="12104" y="21547"/>
                  </a:lnTo>
                  <a:cubicBezTo>
                    <a:pt x="12104" y="21547"/>
                    <a:pt x="11651" y="21600"/>
                    <a:pt x="11651"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8" name="Shape 4068"/>
            <p:cNvSpPr/>
            <p:nvPr/>
          </p:nvSpPr>
          <p:spPr>
            <a:xfrm>
              <a:off x="1447800" y="850900"/>
              <a:ext cx="27013" cy="18381"/>
            </a:xfrm>
            <a:custGeom>
              <a:avLst/>
              <a:gdLst/>
              <a:ahLst/>
              <a:cxnLst>
                <a:cxn ang="0">
                  <a:pos x="wd2" y="hd2"/>
                </a:cxn>
                <a:cxn ang="5400000">
                  <a:pos x="wd2" y="hd2"/>
                </a:cxn>
                <a:cxn ang="10800000">
                  <a:pos x="wd2" y="hd2"/>
                </a:cxn>
                <a:cxn ang="16200000">
                  <a:pos x="wd2" y="hd2"/>
                </a:cxn>
              </a:cxnLst>
              <a:rect l="0" t="0" r="r" b="b"/>
              <a:pathLst>
                <a:path w="21600" h="21600" extrusionOk="0">
                  <a:moveTo>
                    <a:pt x="15243" y="21600"/>
                  </a:moveTo>
                  <a:cubicBezTo>
                    <a:pt x="8945" y="21600"/>
                    <a:pt x="109" y="11543"/>
                    <a:pt x="0" y="1574"/>
                  </a:cubicBezTo>
                  <a:lnTo>
                    <a:pt x="0" y="175"/>
                  </a:lnTo>
                  <a:lnTo>
                    <a:pt x="2093" y="0"/>
                  </a:lnTo>
                  <a:cubicBezTo>
                    <a:pt x="6932" y="0"/>
                    <a:pt x="9471" y="3381"/>
                    <a:pt x="11921" y="6588"/>
                  </a:cubicBezTo>
                  <a:cubicBezTo>
                    <a:pt x="14192" y="9590"/>
                    <a:pt x="16304" y="12389"/>
                    <a:pt x="20350" y="12389"/>
                  </a:cubicBezTo>
                  <a:lnTo>
                    <a:pt x="21600" y="12389"/>
                  </a:lnTo>
                  <a:lnTo>
                    <a:pt x="21352" y="14196"/>
                  </a:lnTo>
                  <a:cubicBezTo>
                    <a:pt x="20737" y="18918"/>
                    <a:pt x="18486" y="21600"/>
                    <a:pt x="15243"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69" name="Shape 4069"/>
            <p:cNvSpPr/>
            <p:nvPr/>
          </p:nvSpPr>
          <p:spPr>
            <a:xfrm>
              <a:off x="4330699" y="939800"/>
              <a:ext cx="67906" cy="51990"/>
            </a:xfrm>
            <a:custGeom>
              <a:avLst/>
              <a:gdLst/>
              <a:ahLst/>
              <a:cxnLst>
                <a:cxn ang="0">
                  <a:pos x="wd2" y="hd2"/>
                </a:cxn>
                <a:cxn ang="5400000">
                  <a:pos x="wd2" y="hd2"/>
                </a:cxn>
                <a:cxn ang="10800000">
                  <a:pos x="wd2" y="hd2"/>
                </a:cxn>
                <a:cxn ang="16200000">
                  <a:pos x="wd2" y="hd2"/>
                </a:cxn>
              </a:cxnLst>
              <a:rect l="0" t="0" r="r" b="b"/>
              <a:pathLst>
                <a:path w="21581" h="21600" extrusionOk="0">
                  <a:moveTo>
                    <a:pt x="7368" y="21600"/>
                  </a:moveTo>
                  <a:cubicBezTo>
                    <a:pt x="6079" y="21600"/>
                    <a:pt x="5353" y="19920"/>
                    <a:pt x="4766" y="18550"/>
                  </a:cubicBezTo>
                  <a:cubicBezTo>
                    <a:pt x="4459" y="17869"/>
                    <a:pt x="4057" y="16921"/>
                    <a:pt x="3781" y="16921"/>
                  </a:cubicBezTo>
                  <a:cubicBezTo>
                    <a:pt x="3710" y="16921"/>
                    <a:pt x="3414" y="17014"/>
                    <a:pt x="2858" y="18271"/>
                  </a:cubicBezTo>
                  <a:lnTo>
                    <a:pt x="2638" y="18776"/>
                  </a:lnTo>
                  <a:lnTo>
                    <a:pt x="2275" y="18436"/>
                  </a:lnTo>
                  <a:cubicBezTo>
                    <a:pt x="761" y="17066"/>
                    <a:pt x="-19" y="14860"/>
                    <a:pt x="1" y="12057"/>
                  </a:cubicBezTo>
                  <a:cubicBezTo>
                    <a:pt x="28" y="7306"/>
                    <a:pt x="2374" y="1958"/>
                    <a:pt x="4451" y="144"/>
                  </a:cubicBezTo>
                  <a:lnTo>
                    <a:pt x="4557" y="52"/>
                  </a:lnTo>
                  <a:lnTo>
                    <a:pt x="5003" y="0"/>
                  </a:lnTo>
                  <a:cubicBezTo>
                    <a:pt x="6047" y="0"/>
                    <a:pt x="6154" y="1340"/>
                    <a:pt x="6193" y="1979"/>
                  </a:cubicBezTo>
                  <a:cubicBezTo>
                    <a:pt x="6232" y="3452"/>
                    <a:pt x="6958" y="3875"/>
                    <a:pt x="8128" y="4442"/>
                  </a:cubicBezTo>
                  <a:cubicBezTo>
                    <a:pt x="9078" y="4895"/>
                    <a:pt x="10233" y="5452"/>
                    <a:pt x="10529" y="7142"/>
                  </a:cubicBezTo>
                  <a:cubicBezTo>
                    <a:pt x="11345" y="6822"/>
                    <a:pt x="12196" y="6678"/>
                    <a:pt x="13221" y="6678"/>
                  </a:cubicBezTo>
                  <a:cubicBezTo>
                    <a:pt x="13816" y="6678"/>
                    <a:pt x="14411" y="6719"/>
                    <a:pt x="15010" y="6771"/>
                  </a:cubicBezTo>
                  <a:cubicBezTo>
                    <a:pt x="15621" y="6832"/>
                    <a:pt x="16248" y="6884"/>
                    <a:pt x="16887" y="6884"/>
                  </a:cubicBezTo>
                  <a:cubicBezTo>
                    <a:pt x="18412" y="6884"/>
                    <a:pt x="19681" y="6575"/>
                    <a:pt x="20990" y="5895"/>
                  </a:cubicBezTo>
                  <a:lnTo>
                    <a:pt x="21581" y="5606"/>
                  </a:lnTo>
                  <a:lnTo>
                    <a:pt x="21549" y="6420"/>
                  </a:lnTo>
                  <a:cubicBezTo>
                    <a:pt x="21459" y="9038"/>
                    <a:pt x="20257" y="10254"/>
                    <a:pt x="19185" y="11336"/>
                  </a:cubicBezTo>
                  <a:cubicBezTo>
                    <a:pt x="18223" y="12305"/>
                    <a:pt x="17316" y="13232"/>
                    <a:pt x="17162" y="15159"/>
                  </a:cubicBezTo>
                  <a:lnTo>
                    <a:pt x="17131" y="15551"/>
                  </a:lnTo>
                  <a:lnTo>
                    <a:pt x="16831" y="15623"/>
                  </a:lnTo>
                  <a:cubicBezTo>
                    <a:pt x="16622" y="15674"/>
                    <a:pt x="16437" y="15705"/>
                    <a:pt x="16260" y="15705"/>
                  </a:cubicBezTo>
                  <a:cubicBezTo>
                    <a:pt x="15452" y="15705"/>
                    <a:pt x="14987" y="15242"/>
                    <a:pt x="14573" y="14840"/>
                  </a:cubicBezTo>
                  <a:cubicBezTo>
                    <a:pt x="14226" y="14489"/>
                    <a:pt x="13930" y="14211"/>
                    <a:pt x="13438" y="14180"/>
                  </a:cubicBezTo>
                  <a:cubicBezTo>
                    <a:pt x="13406" y="14180"/>
                    <a:pt x="13375" y="14180"/>
                    <a:pt x="13339" y="14180"/>
                  </a:cubicBezTo>
                  <a:cubicBezTo>
                    <a:pt x="12259" y="14180"/>
                    <a:pt x="11542" y="15427"/>
                    <a:pt x="10958" y="16437"/>
                  </a:cubicBezTo>
                  <a:cubicBezTo>
                    <a:pt x="10422" y="17375"/>
                    <a:pt x="10044" y="18045"/>
                    <a:pt x="9559" y="18045"/>
                  </a:cubicBezTo>
                  <a:cubicBezTo>
                    <a:pt x="9161" y="18045"/>
                    <a:pt x="8940" y="17653"/>
                    <a:pt x="8822" y="17261"/>
                  </a:cubicBezTo>
                  <a:cubicBezTo>
                    <a:pt x="8530" y="17581"/>
                    <a:pt x="8483" y="18323"/>
                    <a:pt x="8448" y="19570"/>
                  </a:cubicBezTo>
                  <a:cubicBezTo>
                    <a:pt x="8436" y="20054"/>
                    <a:pt x="8436" y="20539"/>
                    <a:pt x="8377" y="20971"/>
                  </a:cubicBezTo>
                  <a:lnTo>
                    <a:pt x="8353" y="21301"/>
                  </a:lnTo>
                  <a:lnTo>
                    <a:pt x="8120" y="21404"/>
                  </a:lnTo>
                  <a:cubicBezTo>
                    <a:pt x="7868" y="21528"/>
                    <a:pt x="7612" y="21600"/>
                    <a:pt x="736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0" name="Shape 4070"/>
            <p:cNvSpPr/>
            <p:nvPr/>
          </p:nvSpPr>
          <p:spPr>
            <a:xfrm>
              <a:off x="4203700" y="1003300"/>
              <a:ext cx="140371" cy="125140"/>
            </a:xfrm>
            <a:custGeom>
              <a:avLst/>
              <a:gdLst/>
              <a:ahLst/>
              <a:cxnLst>
                <a:cxn ang="0">
                  <a:pos x="wd2" y="hd2"/>
                </a:cxn>
                <a:cxn ang="5400000">
                  <a:pos x="wd2" y="hd2"/>
                </a:cxn>
                <a:cxn ang="10800000">
                  <a:pos x="wd2" y="hd2"/>
                </a:cxn>
                <a:cxn ang="16200000">
                  <a:pos x="wd2" y="hd2"/>
                </a:cxn>
              </a:cxnLst>
              <a:rect l="0" t="0" r="r" b="b"/>
              <a:pathLst>
                <a:path w="21435" h="21600" extrusionOk="0">
                  <a:moveTo>
                    <a:pt x="9716" y="21570"/>
                  </a:moveTo>
                  <a:cubicBezTo>
                    <a:pt x="8608" y="21112"/>
                    <a:pt x="7485" y="20375"/>
                    <a:pt x="7485" y="18342"/>
                  </a:cubicBezTo>
                  <a:cubicBezTo>
                    <a:pt x="7437" y="18397"/>
                    <a:pt x="7381" y="18410"/>
                    <a:pt x="7333" y="18410"/>
                  </a:cubicBezTo>
                  <a:cubicBezTo>
                    <a:pt x="7307" y="18410"/>
                    <a:pt x="7284" y="18406"/>
                    <a:pt x="7261" y="18406"/>
                  </a:cubicBezTo>
                  <a:cubicBezTo>
                    <a:pt x="7083" y="18406"/>
                    <a:pt x="7024" y="18731"/>
                    <a:pt x="6962" y="19121"/>
                  </a:cubicBezTo>
                  <a:cubicBezTo>
                    <a:pt x="6913" y="19434"/>
                    <a:pt x="6881" y="19682"/>
                    <a:pt x="6695" y="19759"/>
                  </a:cubicBezTo>
                  <a:cubicBezTo>
                    <a:pt x="6579" y="19806"/>
                    <a:pt x="6470" y="19827"/>
                    <a:pt x="6365" y="19827"/>
                  </a:cubicBezTo>
                  <a:cubicBezTo>
                    <a:pt x="5936" y="19827"/>
                    <a:pt x="5691" y="19442"/>
                    <a:pt x="5561" y="19241"/>
                  </a:cubicBezTo>
                  <a:cubicBezTo>
                    <a:pt x="4987" y="19267"/>
                    <a:pt x="4322" y="19592"/>
                    <a:pt x="3678" y="19905"/>
                  </a:cubicBezTo>
                  <a:cubicBezTo>
                    <a:pt x="2873" y="20290"/>
                    <a:pt x="2049" y="20701"/>
                    <a:pt x="1290" y="20701"/>
                  </a:cubicBezTo>
                  <a:cubicBezTo>
                    <a:pt x="871" y="20701"/>
                    <a:pt x="511" y="20581"/>
                    <a:pt x="186" y="20337"/>
                  </a:cubicBezTo>
                  <a:lnTo>
                    <a:pt x="0" y="20200"/>
                  </a:lnTo>
                  <a:lnTo>
                    <a:pt x="152" y="20003"/>
                  </a:lnTo>
                  <a:cubicBezTo>
                    <a:pt x="508" y="19536"/>
                    <a:pt x="665" y="18779"/>
                    <a:pt x="627" y="17751"/>
                  </a:cubicBezTo>
                  <a:cubicBezTo>
                    <a:pt x="837" y="17447"/>
                    <a:pt x="975" y="17396"/>
                    <a:pt x="1114" y="17396"/>
                  </a:cubicBezTo>
                  <a:cubicBezTo>
                    <a:pt x="1521" y="17396"/>
                    <a:pt x="1816" y="17871"/>
                    <a:pt x="1953" y="18098"/>
                  </a:cubicBezTo>
                  <a:lnTo>
                    <a:pt x="1953" y="18098"/>
                  </a:lnTo>
                  <a:cubicBezTo>
                    <a:pt x="2017" y="18098"/>
                    <a:pt x="2059" y="17819"/>
                    <a:pt x="2095" y="17490"/>
                  </a:cubicBezTo>
                  <a:cubicBezTo>
                    <a:pt x="2129" y="17229"/>
                    <a:pt x="2157" y="16959"/>
                    <a:pt x="2369" y="16916"/>
                  </a:cubicBezTo>
                  <a:cubicBezTo>
                    <a:pt x="2835" y="16835"/>
                    <a:pt x="3377" y="16809"/>
                    <a:pt x="3966" y="16809"/>
                  </a:cubicBezTo>
                  <a:cubicBezTo>
                    <a:pt x="4314" y="16809"/>
                    <a:pt x="5850" y="16843"/>
                    <a:pt x="6254" y="16843"/>
                  </a:cubicBezTo>
                  <a:cubicBezTo>
                    <a:pt x="7331" y="16843"/>
                    <a:pt x="8545" y="16788"/>
                    <a:pt x="9541" y="16394"/>
                  </a:cubicBezTo>
                  <a:cubicBezTo>
                    <a:pt x="9193" y="15002"/>
                    <a:pt x="9693" y="14506"/>
                    <a:pt x="10131" y="14069"/>
                  </a:cubicBezTo>
                  <a:cubicBezTo>
                    <a:pt x="10517" y="13688"/>
                    <a:pt x="10850" y="13358"/>
                    <a:pt x="10642" y="12365"/>
                  </a:cubicBezTo>
                  <a:lnTo>
                    <a:pt x="10509" y="11723"/>
                  </a:lnTo>
                  <a:lnTo>
                    <a:pt x="10958" y="12142"/>
                  </a:lnTo>
                  <a:cubicBezTo>
                    <a:pt x="11343" y="12502"/>
                    <a:pt x="11519" y="12558"/>
                    <a:pt x="11585" y="12558"/>
                  </a:cubicBezTo>
                  <a:cubicBezTo>
                    <a:pt x="11699" y="12459"/>
                    <a:pt x="11784" y="12172"/>
                    <a:pt x="11699" y="11132"/>
                  </a:cubicBezTo>
                  <a:lnTo>
                    <a:pt x="11636" y="10430"/>
                  </a:lnTo>
                  <a:lnTo>
                    <a:pt x="12043" y="10965"/>
                  </a:lnTo>
                  <a:cubicBezTo>
                    <a:pt x="12326" y="11337"/>
                    <a:pt x="12570" y="11384"/>
                    <a:pt x="12729" y="11384"/>
                  </a:cubicBezTo>
                  <a:cubicBezTo>
                    <a:pt x="12945" y="11384"/>
                    <a:pt x="13170" y="11299"/>
                    <a:pt x="13409" y="11200"/>
                  </a:cubicBezTo>
                  <a:cubicBezTo>
                    <a:pt x="13670" y="11098"/>
                    <a:pt x="13937" y="10991"/>
                    <a:pt x="14216" y="10991"/>
                  </a:cubicBezTo>
                  <a:cubicBezTo>
                    <a:pt x="14475" y="10991"/>
                    <a:pt x="14706" y="11080"/>
                    <a:pt x="14924" y="11265"/>
                  </a:cubicBezTo>
                  <a:cubicBezTo>
                    <a:pt x="14913" y="11042"/>
                    <a:pt x="14869" y="10759"/>
                    <a:pt x="14839" y="10562"/>
                  </a:cubicBezTo>
                  <a:cubicBezTo>
                    <a:pt x="14746" y="9912"/>
                    <a:pt x="14665" y="9355"/>
                    <a:pt x="14935" y="9120"/>
                  </a:cubicBezTo>
                  <a:lnTo>
                    <a:pt x="14986" y="9077"/>
                  </a:lnTo>
                  <a:lnTo>
                    <a:pt x="15191" y="9012"/>
                  </a:lnTo>
                  <a:cubicBezTo>
                    <a:pt x="15572" y="9012"/>
                    <a:pt x="15640" y="9625"/>
                    <a:pt x="15702" y="10117"/>
                  </a:cubicBezTo>
                  <a:cubicBezTo>
                    <a:pt x="15718" y="10216"/>
                    <a:pt x="15729" y="10357"/>
                    <a:pt x="15744" y="10395"/>
                  </a:cubicBezTo>
                  <a:cubicBezTo>
                    <a:pt x="15835" y="10305"/>
                    <a:pt x="16083" y="10224"/>
                    <a:pt x="16236" y="9942"/>
                  </a:cubicBezTo>
                  <a:cubicBezTo>
                    <a:pt x="16496" y="9471"/>
                    <a:pt x="16392" y="8627"/>
                    <a:pt x="15926" y="7587"/>
                  </a:cubicBezTo>
                  <a:lnTo>
                    <a:pt x="15818" y="7343"/>
                  </a:lnTo>
                  <a:lnTo>
                    <a:pt x="16058" y="7270"/>
                  </a:lnTo>
                  <a:cubicBezTo>
                    <a:pt x="17123" y="6966"/>
                    <a:pt x="17161" y="5874"/>
                    <a:pt x="17208" y="4620"/>
                  </a:cubicBezTo>
                  <a:cubicBezTo>
                    <a:pt x="17233" y="3900"/>
                    <a:pt x="17259" y="3160"/>
                    <a:pt x="17500" y="2569"/>
                  </a:cubicBezTo>
                  <a:cubicBezTo>
                    <a:pt x="17682" y="2158"/>
                    <a:pt x="18064" y="1905"/>
                    <a:pt x="18433" y="1665"/>
                  </a:cubicBezTo>
                  <a:cubicBezTo>
                    <a:pt x="19075" y="1246"/>
                    <a:pt x="19392" y="998"/>
                    <a:pt x="19094" y="351"/>
                  </a:cubicBezTo>
                  <a:lnTo>
                    <a:pt x="18967" y="81"/>
                  </a:lnTo>
                  <a:lnTo>
                    <a:pt x="19235" y="30"/>
                  </a:lnTo>
                  <a:cubicBezTo>
                    <a:pt x="19335" y="9"/>
                    <a:pt x="19420" y="0"/>
                    <a:pt x="19502" y="0"/>
                  </a:cubicBezTo>
                  <a:cubicBezTo>
                    <a:pt x="19892" y="0"/>
                    <a:pt x="20121" y="193"/>
                    <a:pt x="20318" y="364"/>
                  </a:cubicBezTo>
                  <a:cubicBezTo>
                    <a:pt x="20488" y="509"/>
                    <a:pt x="20628" y="621"/>
                    <a:pt x="20856" y="629"/>
                  </a:cubicBezTo>
                  <a:lnTo>
                    <a:pt x="21053" y="642"/>
                  </a:lnTo>
                  <a:lnTo>
                    <a:pt x="21047" y="856"/>
                  </a:lnTo>
                  <a:cubicBezTo>
                    <a:pt x="21028" y="2552"/>
                    <a:pt x="21155" y="3900"/>
                    <a:pt x="21274" y="5095"/>
                  </a:cubicBezTo>
                  <a:cubicBezTo>
                    <a:pt x="21456" y="6936"/>
                    <a:pt x="21600" y="8383"/>
                    <a:pt x="21030" y="9989"/>
                  </a:cubicBezTo>
                  <a:lnTo>
                    <a:pt x="20981" y="10126"/>
                  </a:lnTo>
                  <a:lnTo>
                    <a:pt x="20844" y="10126"/>
                  </a:lnTo>
                  <a:cubicBezTo>
                    <a:pt x="20299" y="10104"/>
                    <a:pt x="20233" y="9522"/>
                    <a:pt x="20189" y="9132"/>
                  </a:cubicBezTo>
                  <a:cubicBezTo>
                    <a:pt x="20187" y="9094"/>
                    <a:pt x="20187" y="9060"/>
                    <a:pt x="20180" y="9012"/>
                  </a:cubicBezTo>
                  <a:cubicBezTo>
                    <a:pt x="20062" y="9094"/>
                    <a:pt x="19988" y="9192"/>
                    <a:pt x="19939" y="9308"/>
                  </a:cubicBezTo>
                  <a:cubicBezTo>
                    <a:pt x="19791" y="9685"/>
                    <a:pt x="20002" y="10284"/>
                    <a:pt x="20206" y="10858"/>
                  </a:cubicBezTo>
                  <a:cubicBezTo>
                    <a:pt x="20395" y="11402"/>
                    <a:pt x="20577" y="11907"/>
                    <a:pt x="20515" y="12348"/>
                  </a:cubicBezTo>
                  <a:lnTo>
                    <a:pt x="20484" y="12583"/>
                  </a:lnTo>
                  <a:lnTo>
                    <a:pt x="20276" y="12528"/>
                  </a:lnTo>
                  <a:cubicBezTo>
                    <a:pt x="20051" y="12472"/>
                    <a:pt x="19895" y="12322"/>
                    <a:pt x="19765" y="12194"/>
                  </a:cubicBezTo>
                  <a:cubicBezTo>
                    <a:pt x="19664" y="12091"/>
                    <a:pt x="19579" y="12014"/>
                    <a:pt x="19464" y="11967"/>
                  </a:cubicBezTo>
                  <a:lnTo>
                    <a:pt x="19464" y="18021"/>
                  </a:lnTo>
                  <a:lnTo>
                    <a:pt x="19221" y="17952"/>
                  </a:lnTo>
                  <a:cubicBezTo>
                    <a:pt x="18990" y="17897"/>
                    <a:pt x="18839" y="17747"/>
                    <a:pt x="18704" y="17614"/>
                  </a:cubicBezTo>
                  <a:cubicBezTo>
                    <a:pt x="18556" y="17473"/>
                    <a:pt x="18443" y="17357"/>
                    <a:pt x="18219" y="17357"/>
                  </a:cubicBezTo>
                  <a:cubicBezTo>
                    <a:pt x="18030" y="17284"/>
                    <a:pt x="17933" y="17259"/>
                    <a:pt x="17839" y="17259"/>
                  </a:cubicBezTo>
                  <a:cubicBezTo>
                    <a:pt x="17541" y="17259"/>
                    <a:pt x="17363" y="17558"/>
                    <a:pt x="17151" y="17982"/>
                  </a:cubicBezTo>
                  <a:cubicBezTo>
                    <a:pt x="17007" y="18256"/>
                    <a:pt x="16888" y="18492"/>
                    <a:pt x="16685" y="18556"/>
                  </a:cubicBezTo>
                  <a:cubicBezTo>
                    <a:pt x="16670" y="18556"/>
                    <a:pt x="16659" y="18564"/>
                    <a:pt x="16644" y="18564"/>
                  </a:cubicBezTo>
                  <a:cubicBezTo>
                    <a:pt x="16388" y="18564"/>
                    <a:pt x="16229" y="18419"/>
                    <a:pt x="16039" y="18265"/>
                  </a:cubicBezTo>
                  <a:cubicBezTo>
                    <a:pt x="15880" y="18128"/>
                    <a:pt x="15699" y="17969"/>
                    <a:pt x="15568" y="17956"/>
                  </a:cubicBezTo>
                  <a:cubicBezTo>
                    <a:pt x="15428" y="17969"/>
                    <a:pt x="14343" y="18303"/>
                    <a:pt x="13824" y="18466"/>
                  </a:cubicBezTo>
                  <a:lnTo>
                    <a:pt x="13526" y="18564"/>
                  </a:lnTo>
                  <a:lnTo>
                    <a:pt x="13348" y="18659"/>
                  </a:lnTo>
                  <a:cubicBezTo>
                    <a:pt x="13007" y="18873"/>
                    <a:pt x="12373" y="19258"/>
                    <a:pt x="11528" y="19258"/>
                  </a:cubicBezTo>
                  <a:cubicBezTo>
                    <a:pt x="11280" y="19258"/>
                    <a:pt x="11032" y="19228"/>
                    <a:pt x="10790" y="19160"/>
                  </a:cubicBezTo>
                  <a:cubicBezTo>
                    <a:pt x="10524" y="19198"/>
                    <a:pt x="10464" y="19519"/>
                    <a:pt x="10405" y="20204"/>
                  </a:cubicBezTo>
                  <a:cubicBezTo>
                    <a:pt x="10356" y="20739"/>
                    <a:pt x="10303" y="21339"/>
                    <a:pt x="9863" y="21561"/>
                  </a:cubicBezTo>
                  <a:lnTo>
                    <a:pt x="9790" y="21600"/>
                  </a:lnTo>
                  <a:cubicBezTo>
                    <a:pt x="9790" y="21600"/>
                    <a:pt x="9716" y="21570"/>
                    <a:pt x="9716" y="2157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1" name="Shape 4071"/>
            <p:cNvSpPr/>
            <p:nvPr/>
          </p:nvSpPr>
          <p:spPr>
            <a:xfrm>
              <a:off x="2463800" y="1003300"/>
              <a:ext cx="21779" cy="27311"/>
            </a:xfrm>
            <a:custGeom>
              <a:avLst/>
              <a:gdLst/>
              <a:ahLst/>
              <a:cxnLst>
                <a:cxn ang="0">
                  <a:pos x="wd2" y="hd2"/>
                </a:cxn>
                <a:cxn ang="5400000">
                  <a:pos x="wd2" y="hd2"/>
                </a:cxn>
                <a:cxn ang="10800000">
                  <a:pos x="wd2" y="hd2"/>
                </a:cxn>
                <a:cxn ang="16200000">
                  <a:pos x="wd2" y="hd2"/>
                </a:cxn>
              </a:cxnLst>
              <a:rect l="0" t="0" r="r" b="b"/>
              <a:pathLst>
                <a:path w="21576" h="21600" extrusionOk="0">
                  <a:moveTo>
                    <a:pt x="7409" y="21600"/>
                  </a:moveTo>
                  <a:cubicBezTo>
                    <a:pt x="6303" y="21600"/>
                    <a:pt x="5197" y="21502"/>
                    <a:pt x="4067" y="21306"/>
                  </a:cubicBezTo>
                  <a:lnTo>
                    <a:pt x="0" y="20619"/>
                  </a:lnTo>
                  <a:lnTo>
                    <a:pt x="3895" y="19363"/>
                  </a:lnTo>
                  <a:cubicBezTo>
                    <a:pt x="6659" y="18500"/>
                    <a:pt x="6475" y="14557"/>
                    <a:pt x="6254" y="10771"/>
                  </a:cubicBezTo>
                  <a:cubicBezTo>
                    <a:pt x="5971" y="6219"/>
                    <a:pt x="5750" y="1079"/>
                    <a:pt x="10874" y="0"/>
                  </a:cubicBezTo>
                  <a:cubicBezTo>
                    <a:pt x="17533" y="0"/>
                    <a:pt x="21600" y="3512"/>
                    <a:pt x="21575" y="8966"/>
                  </a:cubicBezTo>
                  <a:cubicBezTo>
                    <a:pt x="21575" y="15028"/>
                    <a:pt x="16120" y="21600"/>
                    <a:pt x="7409"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2" name="Shape 4072"/>
            <p:cNvSpPr/>
            <p:nvPr/>
          </p:nvSpPr>
          <p:spPr>
            <a:xfrm>
              <a:off x="2527299" y="1054100"/>
              <a:ext cx="34171" cy="21952"/>
            </a:xfrm>
            <a:custGeom>
              <a:avLst/>
              <a:gdLst/>
              <a:ahLst/>
              <a:cxnLst>
                <a:cxn ang="0">
                  <a:pos x="wd2" y="hd2"/>
                </a:cxn>
                <a:cxn ang="5400000">
                  <a:pos x="wd2" y="hd2"/>
                </a:cxn>
                <a:cxn ang="10800000">
                  <a:pos x="wd2" y="hd2"/>
                </a:cxn>
                <a:cxn ang="16200000">
                  <a:pos x="wd2" y="hd2"/>
                </a:cxn>
              </a:cxnLst>
              <a:rect l="0" t="0" r="r" b="b"/>
              <a:pathLst>
                <a:path w="21088" h="21600" extrusionOk="0">
                  <a:moveTo>
                    <a:pt x="19805" y="20331"/>
                  </a:moveTo>
                  <a:cubicBezTo>
                    <a:pt x="19690" y="20209"/>
                    <a:pt x="19399" y="19989"/>
                    <a:pt x="18672" y="19989"/>
                  </a:cubicBezTo>
                  <a:cubicBezTo>
                    <a:pt x="17669" y="19989"/>
                    <a:pt x="16406" y="20355"/>
                    <a:pt x="15167" y="20697"/>
                  </a:cubicBezTo>
                  <a:cubicBezTo>
                    <a:pt x="13827" y="21087"/>
                    <a:pt x="12457" y="21429"/>
                    <a:pt x="11401" y="21429"/>
                  </a:cubicBezTo>
                  <a:cubicBezTo>
                    <a:pt x="10222" y="21429"/>
                    <a:pt x="9426" y="21014"/>
                    <a:pt x="8974" y="20087"/>
                  </a:cubicBezTo>
                  <a:cubicBezTo>
                    <a:pt x="8722" y="19525"/>
                    <a:pt x="8752" y="18940"/>
                    <a:pt x="8814" y="17548"/>
                  </a:cubicBezTo>
                  <a:cubicBezTo>
                    <a:pt x="8829" y="17353"/>
                    <a:pt x="8829" y="17109"/>
                    <a:pt x="8844" y="16914"/>
                  </a:cubicBezTo>
                  <a:cubicBezTo>
                    <a:pt x="8546" y="16865"/>
                    <a:pt x="8240" y="16865"/>
                    <a:pt x="7872" y="16865"/>
                  </a:cubicBezTo>
                  <a:cubicBezTo>
                    <a:pt x="7275" y="16865"/>
                    <a:pt x="6640" y="16914"/>
                    <a:pt x="6043" y="17012"/>
                  </a:cubicBezTo>
                  <a:cubicBezTo>
                    <a:pt x="5407" y="17060"/>
                    <a:pt x="4788" y="17109"/>
                    <a:pt x="4213" y="17109"/>
                  </a:cubicBezTo>
                  <a:cubicBezTo>
                    <a:pt x="3303" y="17109"/>
                    <a:pt x="516" y="17109"/>
                    <a:pt x="302" y="12521"/>
                  </a:cubicBezTo>
                  <a:cubicBezTo>
                    <a:pt x="-203" y="9787"/>
                    <a:pt x="-73" y="7566"/>
                    <a:pt x="677" y="6028"/>
                  </a:cubicBezTo>
                  <a:cubicBezTo>
                    <a:pt x="1649" y="4003"/>
                    <a:pt x="3417" y="3759"/>
                    <a:pt x="4650" y="3759"/>
                  </a:cubicBezTo>
                  <a:cubicBezTo>
                    <a:pt x="5844" y="3759"/>
                    <a:pt x="7168" y="4052"/>
                    <a:pt x="8515" y="4296"/>
                  </a:cubicBezTo>
                  <a:cubicBezTo>
                    <a:pt x="9786" y="4540"/>
                    <a:pt x="11056" y="4784"/>
                    <a:pt x="12174" y="4784"/>
                  </a:cubicBezTo>
                  <a:cubicBezTo>
                    <a:pt x="14730" y="4784"/>
                    <a:pt x="15136" y="3466"/>
                    <a:pt x="15212" y="2001"/>
                  </a:cubicBezTo>
                  <a:lnTo>
                    <a:pt x="15312" y="0"/>
                  </a:lnTo>
                  <a:lnTo>
                    <a:pt x="16406" y="1001"/>
                  </a:lnTo>
                  <a:cubicBezTo>
                    <a:pt x="19843" y="4174"/>
                    <a:pt x="21397" y="10324"/>
                    <a:pt x="21037" y="19355"/>
                  </a:cubicBezTo>
                  <a:lnTo>
                    <a:pt x="20961" y="21600"/>
                  </a:lnTo>
                  <a:cubicBezTo>
                    <a:pt x="20961" y="21600"/>
                    <a:pt x="19805" y="20331"/>
                    <a:pt x="19805" y="20331"/>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3" name="Shape 4073"/>
            <p:cNvSpPr/>
            <p:nvPr/>
          </p:nvSpPr>
          <p:spPr>
            <a:xfrm>
              <a:off x="2806700" y="1092200"/>
              <a:ext cx="23018" cy="13445"/>
            </a:xfrm>
            <a:custGeom>
              <a:avLst/>
              <a:gdLst/>
              <a:ahLst/>
              <a:cxnLst>
                <a:cxn ang="0">
                  <a:pos x="wd2" y="hd2"/>
                </a:cxn>
                <a:cxn ang="5400000">
                  <a:pos x="wd2" y="hd2"/>
                </a:cxn>
                <a:cxn ang="10800000">
                  <a:pos x="wd2" y="hd2"/>
                </a:cxn>
                <a:cxn ang="16200000">
                  <a:pos x="wd2" y="hd2"/>
                </a:cxn>
              </a:cxnLst>
              <a:rect l="0" t="0" r="r" b="b"/>
              <a:pathLst>
                <a:path w="21312" h="21600" extrusionOk="0">
                  <a:moveTo>
                    <a:pt x="2721" y="21600"/>
                  </a:moveTo>
                  <a:cubicBezTo>
                    <a:pt x="2227" y="21600"/>
                    <a:pt x="1710" y="21480"/>
                    <a:pt x="1101" y="21281"/>
                  </a:cubicBezTo>
                  <a:lnTo>
                    <a:pt x="206" y="21082"/>
                  </a:lnTo>
                  <a:lnTo>
                    <a:pt x="114" y="19488"/>
                  </a:lnTo>
                  <a:cubicBezTo>
                    <a:pt x="-288" y="13311"/>
                    <a:pt x="378" y="8489"/>
                    <a:pt x="2055" y="5181"/>
                  </a:cubicBezTo>
                  <a:cubicBezTo>
                    <a:pt x="3869" y="1714"/>
                    <a:pt x="6705" y="0"/>
                    <a:pt x="10747" y="0"/>
                  </a:cubicBezTo>
                  <a:cubicBezTo>
                    <a:pt x="11827" y="0"/>
                    <a:pt x="13010" y="159"/>
                    <a:pt x="14227" y="399"/>
                  </a:cubicBezTo>
                  <a:cubicBezTo>
                    <a:pt x="14973" y="199"/>
                    <a:pt x="15869" y="120"/>
                    <a:pt x="16615" y="120"/>
                  </a:cubicBezTo>
                  <a:cubicBezTo>
                    <a:pt x="20726" y="120"/>
                    <a:pt x="21312" y="2830"/>
                    <a:pt x="21312" y="4503"/>
                  </a:cubicBezTo>
                  <a:cubicBezTo>
                    <a:pt x="21312" y="8050"/>
                    <a:pt x="18074" y="11159"/>
                    <a:pt x="14388" y="11159"/>
                  </a:cubicBezTo>
                  <a:cubicBezTo>
                    <a:pt x="13067" y="11159"/>
                    <a:pt x="11735" y="10760"/>
                    <a:pt x="10495" y="9963"/>
                  </a:cubicBezTo>
                  <a:cubicBezTo>
                    <a:pt x="10633" y="10800"/>
                    <a:pt x="10001" y="12514"/>
                    <a:pt x="9289" y="14267"/>
                  </a:cubicBezTo>
                  <a:cubicBezTo>
                    <a:pt x="8049" y="17495"/>
                    <a:pt x="6453" y="21600"/>
                    <a:pt x="2721"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4" name="Shape 4074"/>
            <p:cNvSpPr/>
            <p:nvPr/>
          </p:nvSpPr>
          <p:spPr>
            <a:xfrm>
              <a:off x="4216399" y="1117600"/>
              <a:ext cx="24149" cy="16794"/>
            </a:xfrm>
            <a:custGeom>
              <a:avLst/>
              <a:gdLst/>
              <a:ahLst/>
              <a:cxnLst>
                <a:cxn ang="0">
                  <a:pos x="wd2" y="hd2"/>
                </a:cxn>
                <a:cxn ang="5400000">
                  <a:pos x="wd2" y="hd2"/>
                </a:cxn>
                <a:cxn ang="10800000">
                  <a:pos x="wd2" y="hd2"/>
                </a:cxn>
                <a:cxn ang="16200000">
                  <a:pos x="wd2" y="hd2"/>
                </a:cxn>
              </a:cxnLst>
              <a:rect l="0" t="0" r="r" b="b"/>
              <a:pathLst>
                <a:path w="21111" h="21600" extrusionOk="0">
                  <a:moveTo>
                    <a:pt x="10159" y="21600"/>
                  </a:moveTo>
                  <a:cubicBezTo>
                    <a:pt x="6321" y="21600"/>
                    <a:pt x="3632" y="20260"/>
                    <a:pt x="1929" y="17452"/>
                  </a:cubicBezTo>
                  <a:cubicBezTo>
                    <a:pt x="357" y="14868"/>
                    <a:pt x="-272" y="11007"/>
                    <a:pt x="108" y="6030"/>
                  </a:cubicBezTo>
                  <a:lnTo>
                    <a:pt x="400" y="2521"/>
                  </a:lnTo>
                  <a:lnTo>
                    <a:pt x="2038" y="5073"/>
                  </a:lnTo>
                  <a:cubicBezTo>
                    <a:pt x="3686" y="7594"/>
                    <a:pt x="5030" y="8806"/>
                    <a:pt x="6223" y="8806"/>
                  </a:cubicBezTo>
                  <a:lnTo>
                    <a:pt x="6223" y="8806"/>
                  </a:lnTo>
                  <a:cubicBezTo>
                    <a:pt x="7535" y="8806"/>
                    <a:pt x="8761" y="7306"/>
                    <a:pt x="10246" y="5552"/>
                  </a:cubicBezTo>
                  <a:cubicBezTo>
                    <a:pt x="12263" y="3095"/>
                    <a:pt x="14768" y="0"/>
                    <a:pt x="18595" y="0"/>
                  </a:cubicBezTo>
                  <a:lnTo>
                    <a:pt x="19376" y="0"/>
                  </a:lnTo>
                  <a:lnTo>
                    <a:pt x="20395" y="1117"/>
                  </a:lnTo>
                  <a:cubicBezTo>
                    <a:pt x="21263" y="4531"/>
                    <a:pt x="21328" y="6955"/>
                    <a:pt x="20667" y="8838"/>
                  </a:cubicBezTo>
                  <a:cubicBezTo>
                    <a:pt x="19842" y="11167"/>
                    <a:pt x="18118" y="11741"/>
                    <a:pt x="16568" y="12316"/>
                  </a:cubicBezTo>
                  <a:cubicBezTo>
                    <a:pt x="15386" y="12698"/>
                    <a:pt x="14301" y="13081"/>
                    <a:pt x="13944" y="14102"/>
                  </a:cubicBezTo>
                  <a:cubicBezTo>
                    <a:pt x="13597" y="15027"/>
                    <a:pt x="13748" y="16718"/>
                    <a:pt x="14367" y="19111"/>
                  </a:cubicBezTo>
                  <a:lnTo>
                    <a:pt x="14876" y="21121"/>
                  </a:lnTo>
                  <a:lnTo>
                    <a:pt x="13434" y="21313"/>
                  </a:lnTo>
                  <a:cubicBezTo>
                    <a:pt x="12263" y="21504"/>
                    <a:pt x="11200" y="21600"/>
                    <a:pt x="10159"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5" name="Shape 4075"/>
            <p:cNvSpPr/>
            <p:nvPr/>
          </p:nvSpPr>
          <p:spPr>
            <a:xfrm>
              <a:off x="4165600" y="1117600"/>
              <a:ext cx="34313" cy="34181"/>
            </a:xfrm>
            <a:custGeom>
              <a:avLst/>
              <a:gdLst/>
              <a:ahLst/>
              <a:cxnLst>
                <a:cxn ang="0">
                  <a:pos x="wd2" y="hd2"/>
                </a:cxn>
                <a:cxn ang="5400000">
                  <a:pos x="wd2" y="hd2"/>
                </a:cxn>
                <a:cxn ang="10800000">
                  <a:pos x="wd2" y="hd2"/>
                </a:cxn>
                <a:cxn ang="16200000">
                  <a:pos x="wd2" y="hd2"/>
                </a:cxn>
              </a:cxnLst>
              <a:rect l="0" t="0" r="r" b="b"/>
              <a:pathLst>
                <a:path w="20599" h="21600" extrusionOk="0">
                  <a:moveTo>
                    <a:pt x="15807" y="21600"/>
                  </a:moveTo>
                  <a:cubicBezTo>
                    <a:pt x="14727" y="21600"/>
                    <a:pt x="13521" y="21443"/>
                    <a:pt x="12307" y="21318"/>
                  </a:cubicBezTo>
                  <a:cubicBezTo>
                    <a:pt x="11131" y="21177"/>
                    <a:pt x="9984" y="21004"/>
                    <a:pt x="8957" y="21004"/>
                  </a:cubicBezTo>
                  <a:cubicBezTo>
                    <a:pt x="8219" y="21004"/>
                    <a:pt x="7661" y="21098"/>
                    <a:pt x="7222" y="21255"/>
                  </a:cubicBezTo>
                  <a:lnTo>
                    <a:pt x="6194" y="21584"/>
                  </a:lnTo>
                  <a:lnTo>
                    <a:pt x="6276" y="17493"/>
                  </a:lnTo>
                  <a:cubicBezTo>
                    <a:pt x="6365" y="14405"/>
                    <a:pt x="6410" y="11960"/>
                    <a:pt x="5740" y="11223"/>
                  </a:cubicBezTo>
                  <a:cubicBezTo>
                    <a:pt x="5621" y="11082"/>
                    <a:pt x="5450" y="10957"/>
                    <a:pt x="4995" y="10957"/>
                  </a:cubicBezTo>
                  <a:cubicBezTo>
                    <a:pt x="4191" y="10957"/>
                    <a:pt x="2911" y="11427"/>
                    <a:pt x="1131" y="12367"/>
                  </a:cubicBezTo>
                  <a:lnTo>
                    <a:pt x="66" y="12932"/>
                  </a:lnTo>
                  <a:lnTo>
                    <a:pt x="7" y="11678"/>
                  </a:lnTo>
                  <a:cubicBezTo>
                    <a:pt x="-90" y="8339"/>
                    <a:pt x="856" y="5502"/>
                    <a:pt x="2724" y="3464"/>
                  </a:cubicBezTo>
                  <a:cubicBezTo>
                    <a:pt x="4787" y="1223"/>
                    <a:pt x="7922" y="0"/>
                    <a:pt x="11540" y="0"/>
                  </a:cubicBezTo>
                  <a:cubicBezTo>
                    <a:pt x="14295" y="0"/>
                    <a:pt x="17221" y="737"/>
                    <a:pt x="19745" y="2085"/>
                  </a:cubicBezTo>
                  <a:cubicBezTo>
                    <a:pt x="21510" y="5988"/>
                    <a:pt x="20162" y="9154"/>
                    <a:pt x="19075" y="11678"/>
                  </a:cubicBezTo>
                  <a:cubicBezTo>
                    <a:pt x="17742" y="14797"/>
                    <a:pt x="17251" y="16224"/>
                    <a:pt x="19745" y="17540"/>
                  </a:cubicBezTo>
                  <a:lnTo>
                    <a:pt x="20222" y="17791"/>
                  </a:lnTo>
                  <a:lnTo>
                    <a:pt x="20185" y="18308"/>
                  </a:lnTo>
                  <a:cubicBezTo>
                    <a:pt x="20066" y="20503"/>
                    <a:pt x="18606" y="21600"/>
                    <a:pt x="15807"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6" name="Shape 4076"/>
            <p:cNvSpPr/>
            <p:nvPr/>
          </p:nvSpPr>
          <p:spPr>
            <a:xfrm>
              <a:off x="4038600" y="1257300"/>
              <a:ext cx="23702" cy="33512"/>
            </a:xfrm>
            <a:custGeom>
              <a:avLst/>
              <a:gdLst/>
              <a:ahLst/>
              <a:cxnLst>
                <a:cxn ang="0">
                  <a:pos x="wd2" y="hd2"/>
                </a:cxn>
                <a:cxn ang="5400000">
                  <a:pos x="wd2" y="hd2"/>
                </a:cxn>
                <a:cxn ang="10800000">
                  <a:pos x="wd2" y="hd2"/>
                </a:cxn>
                <a:cxn ang="16200000">
                  <a:pos x="wd2" y="hd2"/>
                </a:cxn>
              </a:cxnLst>
              <a:rect l="0" t="0" r="r" b="b"/>
              <a:pathLst>
                <a:path w="21277" h="21600" extrusionOk="0">
                  <a:moveTo>
                    <a:pt x="0" y="21600"/>
                  </a:moveTo>
                  <a:lnTo>
                    <a:pt x="212" y="20609"/>
                  </a:lnTo>
                  <a:cubicBezTo>
                    <a:pt x="501" y="19234"/>
                    <a:pt x="1681" y="17475"/>
                    <a:pt x="2962" y="15620"/>
                  </a:cubicBezTo>
                  <a:cubicBezTo>
                    <a:pt x="6191" y="10856"/>
                    <a:pt x="8195" y="7371"/>
                    <a:pt x="3886" y="5708"/>
                  </a:cubicBezTo>
                  <a:lnTo>
                    <a:pt x="2984" y="5340"/>
                  </a:lnTo>
                  <a:lnTo>
                    <a:pt x="3374" y="4653"/>
                  </a:lnTo>
                  <a:cubicBezTo>
                    <a:pt x="4821" y="2046"/>
                    <a:pt x="9431" y="0"/>
                    <a:pt x="13795" y="0"/>
                  </a:cubicBezTo>
                  <a:cubicBezTo>
                    <a:pt x="16111" y="0"/>
                    <a:pt x="18148" y="592"/>
                    <a:pt x="19440" y="1695"/>
                  </a:cubicBezTo>
                  <a:cubicBezTo>
                    <a:pt x="21043" y="3006"/>
                    <a:pt x="21600" y="4892"/>
                    <a:pt x="21099" y="7371"/>
                  </a:cubicBezTo>
                  <a:cubicBezTo>
                    <a:pt x="21355" y="10344"/>
                    <a:pt x="19117" y="11735"/>
                    <a:pt x="17146" y="12998"/>
                  </a:cubicBezTo>
                  <a:cubicBezTo>
                    <a:pt x="14753" y="14501"/>
                    <a:pt x="12659" y="15796"/>
                    <a:pt x="14842" y="20481"/>
                  </a:cubicBezTo>
                  <a:lnTo>
                    <a:pt x="15343" y="21600"/>
                  </a:lnTo>
                  <a:cubicBezTo>
                    <a:pt x="15343" y="21600"/>
                    <a:pt x="0" y="21600"/>
                    <a:pt x="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077" name="Shape 4077"/>
            <p:cNvSpPr/>
            <p:nvPr/>
          </p:nvSpPr>
          <p:spPr>
            <a:xfrm>
              <a:off x="787400" y="1270000"/>
              <a:ext cx="16769" cy="13221"/>
            </a:xfrm>
            <a:custGeom>
              <a:avLst/>
              <a:gdLst/>
              <a:ahLst/>
              <a:cxnLst>
                <a:cxn ang="0">
                  <a:pos x="wd2" y="hd2"/>
                </a:cxn>
                <a:cxn ang="5400000">
                  <a:pos x="wd2" y="hd2"/>
                </a:cxn>
                <a:cxn ang="10800000">
                  <a:pos x="wd2" y="hd2"/>
                </a:cxn>
                <a:cxn ang="16200000">
                  <a:pos x="wd2" y="hd2"/>
                </a:cxn>
              </a:cxnLst>
              <a:rect l="0" t="0" r="r" b="b"/>
              <a:pathLst>
                <a:path w="20995" h="21600" extrusionOk="0">
                  <a:moveTo>
                    <a:pt x="4379" y="21600"/>
                  </a:moveTo>
                  <a:lnTo>
                    <a:pt x="4627" y="19209"/>
                  </a:lnTo>
                  <a:cubicBezTo>
                    <a:pt x="5357" y="12441"/>
                    <a:pt x="3323" y="10780"/>
                    <a:pt x="1475" y="10131"/>
                  </a:cubicBezTo>
                  <a:lnTo>
                    <a:pt x="0" y="9564"/>
                  </a:lnTo>
                  <a:lnTo>
                    <a:pt x="342" y="7578"/>
                  </a:lnTo>
                  <a:cubicBezTo>
                    <a:pt x="1584" y="405"/>
                    <a:pt x="7935" y="405"/>
                    <a:pt x="11739" y="405"/>
                  </a:cubicBezTo>
                  <a:lnTo>
                    <a:pt x="15264" y="486"/>
                  </a:lnTo>
                  <a:cubicBezTo>
                    <a:pt x="16569" y="486"/>
                    <a:pt x="17827" y="405"/>
                    <a:pt x="19038" y="284"/>
                  </a:cubicBezTo>
                  <a:lnTo>
                    <a:pt x="20513" y="0"/>
                  </a:lnTo>
                  <a:lnTo>
                    <a:pt x="20793" y="2026"/>
                  </a:lnTo>
                  <a:cubicBezTo>
                    <a:pt x="21600" y="8024"/>
                    <a:pt x="19830" y="11104"/>
                    <a:pt x="18401" y="13617"/>
                  </a:cubicBezTo>
                  <a:cubicBezTo>
                    <a:pt x="17423" y="15440"/>
                    <a:pt x="16569" y="16980"/>
                    <a:pt x="16460" y="19533"/>
                  </a:cubicBezTo>
                  <a:lnTo>
                    <a:pt x="16414" y="21600"/>
                  </a:lnTo>
                  <a:cubicBezTo>
                    <a:pt x="16414" y="21600"/>
                    <a:pt x="4379" y="21600"/>
                    <a:pt x="4379"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78" name="Shape 4078"/>
            <p:cNvSpPr/>
            <p:nvPr/>
          </p:nvSpPr>
          <p:spPr>
            <a:xfrm>
              <a:off x="1155700" y="1282700"/>
              <a:ext cx="140807" cy="51743"/>
            </a:xfrm>
            <a:custGeom>
              <a:avLst/>
              <a:gdLst/>
              <a:ahLst/>
              <a:cxnLst>
                <a:cxn ang="0">
                  <a:pos x="wd2" y="hd2"/>
                </a:cxn>
                <a:cxn ang="5400000">
                  <a:pos x="wd2" y="hd2"/>
                </a:cxn>
                <a:cxn ang="10800000">
                  <a:pos x="wd2" y="hd2"/>
                </a:cxn>
                <a:cxn ang="16200000">
                  <a:pos x="wd2" y="hd2"/>
                </a:cxn>
              </a:cxnLst>
              <a:rect l="0" t="0" r="r" b="b"/>
              <a:pathLst>
                <a:path w="21557" h="21600" extrusionOk="0">
                  <a:moveTo>
                    <a:pt x="16557" y="21548"/>
                  </a:moveTo>
                  <a:cubicBezTo>
                    <a:pt x="15813" y="21300"/>
                    <a:pt x="15799" y="19105"/>
                    <a:pt x="15786" y="17323"/>
                  </a:cubicBezTo>
                  <a:cubicBezTo>
                    <a:pt x="15773" y="15636"/>
                    <a:pt x="15744" y="14517"/>
                    <a:pt x="15458" y="14227"/>
                  </a:cubicBezTo>
                  <a:cubicBezTo>
                    <a:pt x="14286" y="13337"/>
                    <a:pt x="12953" y="12788"/>
                    <a:pt x="11656" y="12219"/>
                  </a:cubicBezTo>
                  <a:cubicBezTo>
                    <a:pt x="10992" y="11939"/>
                    <a:pt x="10327" y="11659"/>
                    <a:pt x="9676" y="11338"/>
                  </a:cubicBezTo>
                  <a:cubicBezTo>
                    <a:pt x="9313" y="10065"/>
                    <a:pt x="9027" y="8874"/>
                    <a:pt x="8985" y="7010"/>
                  </a:cubicBezTo>
                  <a:cubicBezTo>
                    <a:pt x="8677" y="7083"/>
                    <a:pt x="8375" y="7103"/>
                    <a:pt x="8083" y="7103"/>
                  </a:cubicBezTo>
                  <a:cubicBezTo>
                    <a:pt x="7500" y="7103"/>
                    <a:pt x="6953" y="7010"/>
                    <a:pt x="6427" y="6917"/>
                  </a:cubicBezTo>
                  <a:cubicBezTo>
                    <a:pt x="5953" y="6834"/>
                    <a:pt x="5497" y="6741"/>
                    <a:pt x="5047" y="6741"/>
                  </a:cubicBezTo>
                  <a:cubicBezTo>
                    <a:pt x="4671" y="6741"/>
                    <a:pt x="4303" y="6803"/>
                    <a:pt x="3932" y="6969"/>
                  </a:cubicBezTo>
                  <a:cubicBezTo>
                    <a:pt x="3486" y="7165"/>
                    <a:pt x="3070" y="7807"/>
                    <a:pt x="2630" y="8491"/>
                  </a:cubicBezTo>
                  <a:cubicBezTo>
                    <a:pt x="2083" y="9340"/>
                    <a:pt x="1511" y="10220"/>
                    <a:pt x="856" y="10220"/>
                  </a:cubicBezTo>
                  <a:cubicBezTo>
                    <a:pt x="615" y="10220"/>
                    <a:pt x="372" y="10086"/>
                    <a:pt x="135" y="9858"/>
                  </a:cubicBezTo>
                  <a:lnTo>
                    <a:pt x="0" y="9723"/>
                  </a:lnTo>
                  <a:lnTo>
                    <a:pt x="6" y="9330"/>
                  </a:lnTo>
                  <a:cubicBezTo>
                    <a:pt x="40" y="7010"/>
                    <a:pt x="646" y="6213"/>
                    <a:pt x="1177" y="5529"/>
                  </a:cubicBezTo>
                  <a:cubicBezTo>
                    <a:pt x="1741" y="4794"/>
                    <a:pt x="2184" y="4225"/>
                    <a:pt x="2119" y="2092"/>
                  </a:cubicBezTo>
                  <a:lnTo>
                    <a:pt x="2109" y="1626"/>
                  </a:lnTo>
                  <a:lnTo>
                    <a:pt x="2275" y="1533"/>
                  </a:lnTo>
                  <a:cubicBezTo>
                    <a:pt x="2495" y="1388"/>
                    <a:pt x="2753" y="1325"/>
                    <a:pt x="3068" y="1325"/>
                  </a:cubicBezTo>
                  <a:cubicBezTo>
                    <a:pt x="3467" y="1325"/>
                    <a:pt x="3896" y="1439"/>
                    <a:pt x="4333" y="1553"/>
                  </a:cubicBezTo>
                  <a:cubicBezTo>
                    <a:pt x="4751" y="1636"/>
                    <a:pt x="5172" y="1750"/>
                    <a:pt x="5558" y="1750"/>
                  </a:cubicBezTo>
                  <a:cubicBezTo>
                    <a:pt x="6321" y="1750"/>
                    <a:pt x="6733" y="1315"/>
                    <a:pt x="6894" y="383"/>
                  </a:cubicBezTo>
                  <a:lnTo>
                    <a:pt x="6961" y="0"/>
                  </a:lnTo>
                  <a:lnTo>
                    <a:pt x="7111" y="62"/>
                  </a:lnTo>
                  <a:cubicBezTo>
                    <a:pt x="7971" y="497"/>
                    <a:pt x="8142" y="797"/>
                    <a:pt x="8191" y="1294"/>
                  </a:cubicBezTo>
                  <a:cubicBezTo>
                    <a:pt x="8233" y="1781"/>
                    <a:pt x="8083" y="2092"/>
                    <a:pt x="7994" y="2288"/>
                  </a:cubicBezTo>
                  <a:lnTo>
                    <a:pt x="7986" y="2288"/>
                  </a:lnTo>
                  <a:cubicBezTo>
                    <a:pt x="7931" y="2288"/>
                    <a:pt x="8062" y="2568"/>
                    <a:pt x="8708" y="3003"/>
                  </a:cubicBezTo>
                  <a:lnTo>
                    <a:pt x="8708" y="3003"/>
                  </a:lnTo>
                  <a:cubicBezTo>
                    <a:pt x="8691" y="3003"/>
                    <a:pt x="10293" y="4287"/>
                    <a:pt x="10399" y="4639"/>
                  </a:cubicBezTo>
                  <a:cubicBezTo>
                    <a:pt x="10606" y="5364"/>
                    <a:pt x="11523" y="6068"/>
                    <a:pt x="13082" y="6068"/>
                  </a:cubicBezTo>
                  <a:cubicBezTo>
                    <a:pt x="13517" y="6068"/>
                    <a:pt x="13975" y="6016"/>
                    <a:pt x="14451" y="5892"/>
                  </a:cubicBezTo>
                  <a:lnTo>
                    <a:pt x="14730" y="5830"/>
                  </a:lnTo>
                  <a:lnTo>
                    <a:pt x="14664" y="6575"/>
                  </a:lnTo>
                  <a:cubicBezTo>
                    <a:pt x="14588" y="7310"/>
                    <a:pt x="14592" y="7859"/>
                    <a:pt x="14672" y="8191"/>
                  </a:cubicBezTo>
                  <a:cubicBezTo>
                    <a:pt x="14780" y="8677"/>
                    <a:pt x="15066" y="8833"/>
                    <a:pt x="15366" y="9009"/>
                  </a:cubicBezTo>
                  <a:cubicBezTo>
                    <a:pt x="15739" y="9205"/>
                    <a:pt x="16162" y="9433"/>
                    <a:pt x="16354" y="10407"/>
                  </a:cubicBezTo>
                  <a:cubicBezTo>
                    <a:pt x="16456" y="10945"/>
                    <a:pt x="16475" y="11608"/>
                    <a:pt x="16409" y="12457"/>
                  </a:cubicBezTo>
                  <a:cubicBezTo>
                    <a:pt x="16580" y="12229"/>
                    <a:pt x="16737" y="12125"/>
                    <a:pt x="16880" y="12125"/>
                  </a:cubicBezTo>
                  <a:cubicBezTo>
                    <a:pt x="17544" y="12125"/>
                    <a:pt x="17757" y="14321"/>
                    <a:pt x="17827" y="15045"/>
                  </a:cubicBezTo>
                  <a:cubicBezTo>
                    <a:pt x="17831" y="14859"/>
                    <a:pt x="17920" y="14828"/>
                    <a:pt x="18051" y="14828"/>
                  </a:cubicBezTo>
                  <a:cubicBezTo>
                    <a:pt x="18104" y="14828"/>
                    <a:pt x="18159" y="14838"/>
                    <a:pt x="18220" y="14838"/>
                  </a:cubicBezTo>
                  <a:cubicBezTo>
                    <a:pt x="18522" y="14838"/>
                    <a:pt x="18864" y="14735"/>
                    <a:pt x="19200" y="14631"/>
                  </a:cubicBezTo>
                  <a:cubicBezTo>
                    <a:pt x="19551" y="14538"/>
                    <a:pt x="19904" y="14424"/>
                    <a:pt x="20220" y="14424"/>
                  </a:cubicBezTo>
                  <a:cubicBezTo>
                    <a:pt x="20506" y="14424"/>
                    <a:pt x="21382" y="14424"/>
                    <a:pt x="21530" y="16557"/>
                  </a:cubicBezTo>
                  <a:cubicBezTo>
                    <a:pt x="21600" y="17738"/>
                    <a:pt x="21534" y="18680"/>
                    <a:pt x="21332" y="19312"/>
                  </a:cubicBezTo>
                  <a:cubicBezTo>
                    <a:pt x="21040" y="20264"/>
                    <a:pt x="20520" y="20378"/>
                    <a:pt x="20151" y="20378"/>
                  </a:cubicBezTo>
                  <a:cubicBezTo>
                    <a:pt x="19779" y="20378"/>
                    <a:pt x="19358" y="20254"/>
                    <a:pt x="18932" y="20099"/>
                  </a:cubicBezTo>
                  <a:cubicBezTo>
                    <a:pt x="18528" y="19964"/>
                    <a:pt x="18122" y="19840"/>
                    <a:pt x="17763" y="19840"/>
                  </a:cubicBezTo>
                  <a:cubicBezTo>
                    <a:pt x="16992" y="19840"/>
                    <a:pt x="16825" y="20492"/>
                    <a:pt x="16777" y="21134"/>
                  </a:cubicBezTo>
                  <a:lnTo>
                    <a:pt x="16737" y="21600"/>
                  </a:lnTo>
                  <a:cubicBezTo>
                    <a:pt x="16737" y="21600"/>
                    <a:pt x="16557" y="21548"/>
                    <a:pt x="16557" y="2154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79" name="Shape 4079"/>
            <p:cNvSpPr/>
            <p:nvPr/>
          </p:nvSpPr>
          <p:spPr>
            <a:xfrm>
              <a:off x="1320800" y="1333500"/>
              <a:ext cx="58287" cy="28774"/>
            </a:xfrm>
            <a:custGeom>
              <a:avLst/>
              <a:gdLst/>
              <a:ahLst/>
              <a:cxnLst>
                <a:cxn ang="0">
                  <a:pos x="wd2" y="hd2"/>
                </a:cxn>
                <a:cxn ang="5400000">
                  <a:pos x="wd2" y="hd2"/>
                </a:cxn>
                <a:cxn ang="10800000">
                  <a:pos x="wd2" y="hd2"/>
                </a:cxn>
                <a:cxn ang="16200000">
                  <a:pos x="wd2" y="hd2"/>
                </a:cxn>
              </a:cxnLst>
              <a:rect l="0" t="0" r="r" b="b"/>
              <a:pathLst>
                <a:path w="21026" h="21600" extrusionOk="0">
                  <a:moveTo>
                    <a:pt x="13416" y="21600"/>
                  </a:moveTo>
                  <a:cubicBezTo>
                    <a:pt x="9582" y="21600"/>
                    <a:pt x="5229" y="19552"/>
                    <a:pt x="2956" y="18304"/>
                  </a:cubicBezTo>
                  <a:cubicBezTo>
                    <a:pt x="2428" y="16982"/>
                    <a:pt x="2504" y="16312"/>
                    <a:pt x="2598" y="15883"/>
                  </a:cubicBezTo>
                  <a:cubicBezTo>
                    <a:pt x="2911" y="14599"/>
                    <a:pt x="3873" y="14375"/>
                    <a:pt x="4728" y="14189"/>
                  </a:cubicBezTo>
                  <a:cubicBezTo>
                    <a:pt x="4933" y="14133"/>
                    <a:pt x="5242" y="14077"/>
                    <a:pt x="5314" y="14021"/>
                  </a:cubicBezTo>
                  <a:cubicBezTo>
                    <a:pt x="5130" y="13593"/>
                    <a:pt x="4298" y="12737"/>
                    <a:pt x="3350" y="11750"/>
                  </a:cubicBezTo>
                  <a:cubicBezTo>
                    <a:pt x="1694" y="9999"/>
                    <a:pt x="-574" y="7634"/>
                    <a:pt x="133" y="1434"/>
                  </a:cubicBezTo>
                  <a:lnTo>
                    <a:pt x="303" y="0"/>
                  </a:lnTo>
                  <a:lnTo>
                    <a:pt x="871" y="875"/>
                  </a:lnTo>
                  <a:cubicBezTo>
                    <a:pt x="1882" y="2458"/>
                    <a:pt x="3283" y="2681"/>
                    <a:pt x="4656" y="2681"/>
                  </a:cubicBezTo>
                  <a:lnTo>
                    <a:pt x="7479" y="2588"/>
                  </a:lnTo>
                  <a:cubicBezTo>
                    <a:pt x="8387" y="2588"/>
                    <a:pt x="9582" y="2681"/>
                    <a:pt x="10673" y="3352"/>
                  </a:cubicBezTo>
                  <a:cubicBezTo>
                    <a:pt x="10866" y="3463"/>
                    <a:pt x="11013" y="3761"/>
                    <a:pt x="11447" y="4655"/>
                  </a:cubicBezTo>
                  <a:cubicBezTo>
                    <a:pt x="12078" y="5959"/>
                    <a:pt x="13385" y="8640"/>
                    <a:pt x="14239" y="8640"/>
                  </a:cubicBezTo>
                  <a:cubicBezTo>
                    <a:pt x="14387" y="8640"/>
                    <a:pt x="14803" y="8640"/>
                    <a:pt x="15094" y="6610"/>
                  </a:cubicBezTo>
                  <a:lnTo>
                    <a:pt x="15219" y="5717"/>
                  </a:lnTo>
                  <a:lnTo>
                    <a:pt x="15657" y="5959"/>
                  </a:lnTo>
                  <a:cubicBezTo>
                    <a:pt x="16574" y="6499"/>
                    <a:pt x="16968" y="7988"/>
                    <a:pt x="17335" y="9329"/>
                  </a:cubicBezTo>
                  <a:cubicBezTo>
                    <a:pt x="17760" y="10986"/>
                    <a:pt x="18051" y="11917"/>
                    <a:pt x="18883" y="11917"/>
                  </a:cubicBezTo>
                  <a:cubicBezTo>
                    <a:pt x="19268" y="11917"/>
                    <a:pt x="19769" y="11657"/>
                    <a:pt x="20346" y="11228"/>
                  </a:cubicBezTo>
                  <a:lnTo>
                    <a:pt x="21026" y="10707"/>
                  </a:lnTo>
                  <a:lnTo>
                    <a:pt x="20977" y="12197"/>
                  </a:lnTo>
                  <a:cubicBezTo>
                    <a:pt x="20834" y="16498"/>
                    <a:pt x="19397" y="21600"/>
                    <a:pt x="13416"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0" name="Shape 4080"/>
            <p:cNvSpPr/>
            <p:nvPr/>
          </p:nvSpPr>
          <p:spPr>
            <a:xfrm>
              <a:off x="3873499" y="1333500"/>
              <a:ext cx="27480" cy="23937"/>
            </a:xfrm>
            <a:custGeom>
              <a:avLst/>
              <a:gdLst/>
              <a:ahLst/>
              <a:cxnLst>
                <a:cxn ang="0">
                  <a:pos x="wd2" y="hd2"/>
                </a:cxn>
                <a:cxn ang="5400000">
                  <a:pos x="wd2" y="hd2"/>
                </a:cxn>
                <a:cxn ang="10800000">
                  <a:pos x="wd2" y="hd2"/>
                </a:cxn>
                <a:cxn ang="16200000">
                  <a:pos x="wd2" y="hd2"/>
                </a:cxn>
              </a:cxnLst>
              <a:rect l="0" t="0" r="r" b="b"/>
              <a:pathLst>
                <a:path w="20193" h="21600" extrusionOk="0">
                  <a:moveTo>
                    <a:pt x="11736" y="20749"/>
                  </a:moveTo>
                  <a:cubicBezTo>
                    <a:pt x="6049" y="19160"/>
                    <a:pt x="-358" y="17370"/>
                    <a:pt x="16" y="7387"/>
                  </a:cubicBezTo>
                  <a:lnTo>
                    <a:pt x="70" y="6021"/>
                  </a:lnTo>
                  <a:lnTo>
                    <a:pt x="1164" y="6357"/>
                  </a:lnTo>
                  <a:cubicBezTo>
                    <a:pt x="1656" y="6491"/>
                    <a:pt x="2085" y="6536"/>
                    <a:pt x="2476" y="6536"/>
                  </a:cubicBezTo>
                  <a:cubicBezTo>
                    <a:pt x="4372" y="6536"/>
                    <a:pt x="4782" y="4924"/>
                    <a:pt x="5083" y="1030"/>
                  </a:cubicBezTo>
                  <a:lnTo>
                    <a:pt x="5174" y="0"/>
                  </a:lnTo>
                  <a:lnTo>
                    <a:pt x="19447" y="0"/>
                  </a:lnTo>
                  <a:lnTo>
                    <a:pt x="19656" y="851"/>
                  </a:lnTo>
                  <a:cubicBezTo>
                    <a:pt x="21242" y="7812"/>
                    <a:pt x="19000" y="10341"/>
                    <a:pt x="17013" y="12579"/>
                  </a:cubicBezTo>
                  <a:cubicBezTo>
                    <a:pt x="15364" y="14437"/>
                    <a:pt x="14060" y="15870"/>
                    <a:pt x="14571" y="19921"/>
                  </a:cubicBezTo>
                  <a:lnTo>
                    <a:pt x="14789" y="21600"/>
                  </a:lnTo>
                  <a:cubicBezTo>
                    <a:pt x="14789" y="21600"/>
                    <a:pt x="11736" y="20749"/>
                    <a:pt x="11736" y="20749"/>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1" name="Shape 4081"/>
            <p:cNvSpPr/>
            <p:nvPr/>
          </p:nvSpPr>
          <p:spPr>
            <a:xfrm>
              <a:off x="1308100" y="1346200"/>
              <a:ext cx="21043" cy="13916"/>
            </a:xfrm>
            <a:custGeom>
              <a:avLst/>
              <a:gdLst/>
              <a:ahLst/>
              <a:cxnLst>
                <a:cxn ang="0">
                  <a:pos x="wd2" y="hd2"/>
                </a:cxn>
                <a:cxn ang="5400000">
                  <a:pos x="wd2" y="hd2"/>
                </a:cxn>
                <a:cxn ang="10800000">
                  <a:pos x="wd2" y="hd2"/>
                </a:cxn>
                <a:cxn ang="16200000">
                  <a:pos x="wd2" y="hd2"/>
                </a:cxn>
              </a:cxnLst>
              <a:rect l="0" t="0" r="r" b="b"/>
              <a:pathLst>
                <a:path w="21159" h="21600" extrusionOk="0">
                  <a:moveTo>
                    <a:pt x="18370" y="19944"/>
                  </a:moveTo>
                  <a:cubicBezTo>
                    <a:pt x="15003" y="16171"/>
                    <a:pt x="11224" y="14400"/>
                    <a:pt x="6547" y="14400"/>
                  </a:cubicBezTo>
                  <a:cubicBezTo>
                    <a:pt x="5151" y="14400"/>
                    <a:pt x="3629" y="14554"/>
                    <a:pt x="1970" y="14901"/>
                  </a:cubicBezTo>
                  <a:lnTo>
                    <a:pt x="0" y="15363"/>
                  </a:lnTo>
                  <a:lnTo>
                    <a:pt x="524" y="12398"/>
                  </a:lnTo>
                  <a:cubicBezTo>
                    <a:pt x="1659" y="6237"/>
                    <a:pt x="8430" y="0"/>
                    <a:pt x="13968" y="0"/>
                  </a:cubicBezTo>
                  <a:cubicBezTo>
                    <a:pt x="16524" y="0"/>
                    <a:pt x="18545" y="1348"/>
                    <a:pt x="19767" y="3889"/>
                  </a:cubicBezTo>
                  <a:cubicBezTo>
                    <a:pt x="21376" y="7161"/>
                    <a:pt x="21600" y="12205"/>
                    <a:pt x="20390" y="18905"/>
                  </a:cubicBezTo>
                  <a:lnTo>
                    <a:pt x="19904" y="21600"/>
                  </a:lnTo>
                  <a:cubicBezTo>
                    <a:pt x="19904" y="21600"/>
                    <a:pt x="18370" y="19944"/>
                    <a:pt x="18370" y="19944"/>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2" name="Shape 4082"/>
            <p:cNvSpPr/>
            <p:nvPr/>
          </p:nvSpPr>
          <p:spPr>
            <a:xfrm>
              <a:off x="1244599" y="1358900"/>
              <a:ext cx="24139" cy="10444"/>
            </a:xfrm>
            <a:custGeom>
              <a:avLst/>
              <a:gdLst/>
              <a:ahLst/>
              <a:cxnLst>
                <a:cxn ang="0">
                  <a:pos x="wd2" y="hd2"/>
                </a:cxn>
                <a:cxn ang="5400000">
                  <a:pos x="wd2" y="hd2"/>
                </a:cxn>
                <a:cxn ang="10800000">
                  <a:pos x="wd2" y="hd2"/>
                </a:cxn>
                <a:cxn ang="16200000">
                  <a:pos x="wd2" y="hd2"/>
                </a:cxn>
              </a:cxnLst>
              <a:rect l="0" t="0" r="r" b="b"/>
              <a:pathLst>
                <a:path w="21051" h="21600" extrusionOk="0">
                  <a:moveTo>
                    <a:pt x="6700" y="21600"/>
                  </a:moveTo>
                  <a:cubicBezTo>
                    <a:pt x="4905" y="21600"/>
                    <a:pt x="2352" y="21138"/>
                    <a:pt x="946" y="16880"/>
                  </a:cubicBezTo>
                  <a:cubicBezTo>
                    <a:pt x="-81" y="13596"/>
                    <a:pt x="-276" y="9081"/>
                    <a:pt x="384" y="2873"/>
                  </a:cubicBezTo>
                  <a:lnTo>
                    <a:pt x="697" y="257"/>
                  </a:lnTo>
                  <a:lnTo>
                    <a:pt x="1790" y="1077"/>
                  </a:lnTo>
                  <a:cubicBezTo>
                    <a:pt x="2471" y="1488"/>
                    <a:pt x="3326" y="1744"/>
                    <a:pt x="4418" y="1744"/>
                  </a:cubicBezTo>
                  <a:cubicBezTo>
                    <a:pt x="5911" y="1744"/>
                    <a:pt x="7598" y="1231"/>
                    <a:pt x="9275" y="872"/>
                  </a:cubicBezTo>
                  <a:cubicBezTo>
                    <a:pt x="11027" y="359"/>
                    <a:pt x="12758" y="0"/>
                    <a:pt x="14348" y="0"/>
                  </a:cubicBezTo>
                  <a:cubicBezTo>
                    <a:pt x="16154" y="0"/>
                    <a:pt x="18696" y="513"/>
                    <a:pt x="20102" y="4720"/>
                  </a:cubicBezTo>
                  <a:cubicBezTo>
                    <a:pt x="21151" y="8004"/>
                    <a:pt x="21324" y="12519"/>
                    <a:pt x="20653" y="18676"/>
                  </a:cubicBezTo>
                  <a:lnTo>
                    <a:pt x="20340" y="21343"/>
                  </a:lnTo>
                  <a:lnTo>
                    <a:pt x="19247" y="20574"/>
                  </a:lnTo>
                  <a:cubicBezTo>
                    <a:pt x="18587" y="20112"/>
                    <a:pt x="17722" y="19856"/>
                    <a:pt x="16673" y="19856"/>
                  </a:cubicBezTo>
                  <a:cubicBezTo>
                    <a:pt x="15159" y="19856"/>
                    <a:pt x="13482" y="20266"/>
                    <a:pt x="11806" y="20728"/>
                  </a:cubicBezTo>
                  <a:cubicBezTo>
                    <a:pt x="10043" y="21138"/>
                    <a:pt x="8290" y="21600"/>
                    <a:pt x="670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3" name="Shape 4083"/>
            <p:cNvSpPr/>
            <p:nvPr/>
          </p:nvSpPr>
          <p:spPr>
            <a:xfrm>
              <a:off x="4025899" y="1358900"/>
              <a:ext cx="40708" cy="66551"/>
            </a:xfrm>
            <a:custGeom>
              <a:avLst/>
              <a:gdLst/>
              <a:ahLst/>
              <a:cxnLst>
                <a:cxn ang="0">
                  <a:pos x="wd2" y="hd2"/>
                </a:cxn>
                <a:cxn ang="5400000">
                  <a:pos x="wd2" y="hd2"/>
                </a:cxn>
                <a:cxn ang="10800000">
                  <a:pos x="wd2" y="hd2"/>
                </a:cxn>
                <a:cxn ang="16200000">
                  <a:pos x="wd2" y="hd2"/>
                </a:cxn>
              </a:cxnLst>
              <a:rect l="0" t="0" r="r" b="b"/>
              <a:pathLst>
                <a:path w="21302" h="21600" extrusionOk="0">
                  <a:moveTo>
                    <a:pt x="9308" y="21600"/>
                  </a:moveTo>
                  <a:cubicBezTo>
                    <a:pt x="7289" y="21600"/>
                    <a:pt x="7289" y="20352"/>
                    <a:pt x="7263" y="19539"/>
                  </a:cubicBezTo>
                  <a:cubicBezTo>
                    <a:pt x="7250" y="18275"/>
                    <a:pt x="7056" y="17873"/>
                    <a:pt x="5913" y="17840"/>
                  </a:cubicBezTo>
                  <a:cubicBezTo>
                    <a:pt x="4187" y="17768"/>
                    <a:pt x="3324" y="16657"/>
                    <a:pt x="2408" y="15465"/>
                  </a:cubicBezTo>
                  <a:cubicBezTo>
                    <a:pt x="1727" y="14620"/>
                    <a:pt x="1039" y="13751"/>
                    <a:pt x="59" y="13187"/>
                  </a:cubicBezTo>
                  <a:cubicBezTo>
                    <a:pt x="-298" y="11311"/>
                    <a:pt x="1026" y="10603"/>
                    <a:pt x="2168" y="9983"/>
                  </a:cubicBezTo>
                  <a:cubicBezTo>
                    <a:pt x="3577" y="9226"/>
                    <a:pt x="4784" y="8558"/>
                    <a:pt x="3505" y="6215"/>
                  </a:cubicBezTo>
                  <a:lnTo>
                    <a:pt x="4622" y="5780"/>
                  </a:lnTo>
                  <a:cubicBezTo>
                    <a:pt x="5271" y="6199"/>
                    <a:pt x="5842" y="6416"/>
                    <a:pt x="6257" y="6416"/>
                  </a:cubicBezTo>
                  <a:cubicBezTo>
                    <a:pt x="7724" y="6416"/>
                    <a:pt x="8295" y="3365"/>
                    <a:pt x="8646" y="1554"/>
                  </a:cubicBezTo>
                  <a:lnTo>
                    <a:pt x="8977" y="0"/>
                  </a:lnTo>
                  <a:lnTo>
                    <a:pt x="16778" y="0"/>
                  </a:lnTo>
                  <a:cubicBezTo>
                    <a:pt x="18660" y="1610"/>
                    <a:pt x="19290" y="3454"/>
                    <a:pt x="19887" y="5233"/>
                  </a:cubicBezTo>
                  <a:cubicBezTo>
                    <a:pt x="20218" y="6255"/>
                    <a:pt x="20562" y="7278"/>
                    <a:pt x="21042" y="8228"/>
                  </a:cubicBezTo>
                  <a:lnTo>
                    <a:pt x="21302" y="8735"/>
                  </a:lnTo>
                  <a:lnTo>
                    <a:pt x="20426" y="8759"/>
                  </a:lnTo>
                  <a:cubicBezTo>
                    <a:pt x="19433" y="8807"/>
                    <a:pt x="19128" y="9226"/>
                    <a:pt x="18706" y="10168"/>
                  </a:cubicBezTo>
                  <a:cubicBezTo>
                    <a:pt x="18316" y="10997"/>
                    <a:pt x="17804" y="12132"/>
                    <a:pt x="15694" y="12189"/>
                  </a:cubicBezTo>
                  <a:cubicBezTo>
                    <a:pt x="15798" y="13638"/>
                    <a:pt x="15733" y="15127"/>
                    <a:pt x="13702" y="15506"/>
                  </a:cubicBezTo>
                  <a:cubicBezTo>
                    <a:pt x="13527" y="16045"/>
                    <a:pt x="13702" y="16826"/>
                    <a:pt x="13851" y="17599"/>
                  </a:cubicBezTo>
                  <a:cubicBezTo>
                    <a:pt x="14130" y="18903"/>
                    <a:pt x="14364" y="20119"/>
                    <a:pt x="13397" y="20803"/>
                  </a:cubicBezTo>
                  <a:cubicBezTo>
                    <a:pt x="12968" y="21093"/>
                    <a:pt x="12371" y="21246"/>
                    <a:pt x="11618" y="21246"/>
                  </a:cubicBezTo>
                  <a:cubicBezTo>
                    <a:pt x="10690" y="21471"/>
                    <a:pt x="9905" y="21600"/>
                    <a:pt x="9308"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4" name="Shape 4084"/>
            <p:cNvSpPr/>
            <p:nvPr/>
          </p:nvSpPr>
          <p:spPr>
            <a:xfrm>
              <a:off x="4064000" y="1422400"/>
              <a:ext cx="55180" cy="54993"/>
            </a:xfrm>
            <a:custGeom>
              <a:avLst/>
              <a:gdLst/>
              <a:ahLst/>
              <a:cxnLst>
                <a:cxn ang="0">
                  <a:pos x="wd2" y="hd2"/>
                </a:cxn>
                <a:cxn ang="5400000">
                  <a:pos x="wd2" y="hd2"/>
                </a:cxn>
                <a:cxn ang="10800000">
                  <a:pos x="wd2" y="hd2"/>
                </a:cxn>
                <a:cxn ang="16200000">
                  <a:pos x="wd2" y="hd2"/>
                </a:cxn>
              </a:cxnLst>
              <a:rect l="0" t="0" r="r" b="b"/>
              <a:pathLst>
                <a:path w="21562" h="21600" extrusionOk="0">
                  <a:moveTo>
                    <a:pt x="18023" y="20918"/>
                  </a:moveTo>
                  <a:cubicBezTo>
                    <a:pt x="17427" y="20411"/>
                    <a:pt x="16381" y="19846"/>
                    <a:pt x="15625" y="19846"/>
                  </a:cubicBezTo>
                  <a:cubicBezTo>
                    <a:pt x="15140" y="19846"/>
                    <a:pt x="14873" y="20090"/>
                    <a:pt x="14791" y="20616"/>
                  </a:cubicBezTo>
                  <a:lnTo>
                    <a:pt x="14704" y="21181"/>
                  </a:lnTo>
                  <a:lnTo>
                    <a:pt x="14161" y="21045"/>
                  </a:lnTo>
                  <a:cubicBezTo>
                    <a:pt x="12237" y="20519"/>
                    <a:pt x="11413" y="18872"/>
                    <a:pt x="10691" y="17391"/>
                  </a:cubicBezTo>
                  <a:cubicBezTo>
                    <a:pt x="9916" y="15832"/>
                    <a:pt x="9252" y="14458"/>
                    <a:pt x="7488" y="14176"/>
                  </a:cubicBezTo>
                  <a:lnTo>
                    <a:pt x="6964" y="14108"/>
                  </a:lnTo>
                  <a:lnTo>
                    <a:pt x="7080" y="13582"/>
                  </a:lnTo>
                  <a:cubicBezTo>
                    <a:pt x="7289" y="12637"/>
                    <a:pt x="8074" y="12296"/>
                    <a:pt x="8699" y="12042"/>
                  </a:cubicBezTo>
                  <a:cubicBezTo>
                    <a:pt x="9421" y="11721"/>
                    <a:pt x="9760" y="11545"/>
                    <a:pt x="9760" y="10951"/>
                  </a:cubicBezTo>
                  <a:cubicBezTo>
                    <a:pt x="8593" y="10318"/>
                    <a:pt x="7420" y="9051"/>
                    <a:pt x="6281" y="7843"/>
                  </a:cubicBezTo>
                  <a:cubicBezTo>
                    <a:pt x="4556" y="6002"/>
                    <a:pt x="2932" y="4248"/>
                    <a:pt x="611" y="3157"/>
                  </a:cubicBezTo>
                  <a:lnTo>
                    <a:pt x="0" y="2874"/>
                  </a:lnTo>
                  <a:lnTo>
                    <a:pt x="456" y="2368"/>
                  </a:lnTo>
                  <a:cubicBezTo>
                    <a:pt x="1919" y="711"/>
                    <a:pt x="3484" y="0"/>
                    <a:pt x="5496" y="0"/>
                  </a:cubicBezTo>
                  <a:cubicBezTo>
                    <a:pt x="6586" y="0"/>
                    <a:pt x="7749" y="195"/>
                    <a:pt x="9067" y="419"/>
                  </a:cubicBezTo>
                  <a:cubicBezTo>
                    <a:pt x="9877" y="565"/>
                    <a:pt x="10739" y="711"/>
                    <a:pt x="11680" y="838"/>
                  </a:cubicBezTo>
                  <a:lnTo>
                    <a:pt x="12552" y="945"/>
                  </a:lnTo>
                  <a:lnTo>
                    <a:pt x="11999" y="1647"/>
                  </a:lnTo>
                  <a:cubicBezTo>
                    <a:pt x="11016" y="2913"/>
                    <a:pt x="11059" y="3420"/>
                    <a:pt x="11117" y="3576"/>
                  </a:cubicBezTo>
                  <a:cubicBezTo>
                    <a:pt x="11302" y="4034"/>
                    <a:pt x="12533" y="4160"/>
                    <a:pt x="13444" y="4258"/>
                  </a:cubicBezTo>
                  <a:cubicBezTo>
                    <a:pt x="14573" y="4404"/>
                    <a:pt x="15644" y="4521"/>
                    <a:pt x="16080" y="5173"/>
                  </a:cubicBezTo>
                  <a:cubicBezTo>
                    <a:pt x="16356" y="5612"/>
                    <a:pt x="16429" y="6021"/>
                    <a:pt x="16269" y="6352"/>
                  </a:cubicBezTo>
                  <a:cubicBezTo>
                    <a:pt x="16041" y="6927"/>
                    <a:pt x="15329" y="7064"/>
                    <a:pt x="14864" y="7161"/>
                  </a:cubicBezTo>
                  <a:cubicBezTo>
                    <a:pt x="14980" y="7258"/>
                    <a:pt x="15528" y="8262"/>
                    <a:pt x="15765" y="8720"/>
                  </a:cubicBezTo>
                  <a:lnTo>
                    <a:pt x="16109" y="9353"/>
                  </a:lnTo>
                  <a:cubicBezTo>
                    <a:pt x="16599" y="10318"/>
                    <a:pt x="17476" y="10883"/>
                    <a:pt x="18406" y="11477"/>
                  </a:cubicBezTo>
                  <a:cubicBezTo>
                    <a:pt x="19904" y="12442"/>
                    <a:pt x="21600" y="13552"/>
                    <a:pt x="21561" y="16436"/>
                  </a:cubicBezTo>
                  <a:lnTo>
                    <a:pt x="21552" y="17079"/>
                  </a:lnTo>
                  <a:lnTo>
                    <a:pt x="20955" y="16933"/>
                  </a:lnTo>
                  <a:cubicBezTo>
                    <a:pt x="20689" y="16884"/>
                    <a:pt x="20451" y="16845"/>
                    <a:pt x="20253" y="16845"/>
                  </a:cubicBezTo>
                  <a:cubicBezTo>
                    <a:pt x="19124" y="16845"/>
                    <a:pt x="18964" y="17800"/>
                    <a:pt x="18896" y="19778"/>
                  </a:cubicBezTo>
                  <a:lnTo>
                    <a:pt x="18794" y="21600"/>
                  </a:lnTo>
                  <a:cubicBezTo>
                    <a:pt x="18794" y="21600"/>
                    <a:pt x="18023" y="20918"/>
                    <a:pt x="18023" y="2091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5" name="Shape 4085"/>
            <p:cNvSpPr/>
            <p:nvPr/>
          </p:nvSpPr>
          <p:spPr>
            <a:xfrm>
              <a:off x="4051300" y="1435100"/>
              <a:ext cx="12937" cy="9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6" name="Shape 4086"/>
            <p:cNvSpPr/>
            <p:nvPr/>
          </p:nvSpPr>
          <p:spPr>
            <a:xfrm>
              <a:off x="4064000" y="1460500"/>
              <a:ext cx="31783" cy="27236"/>
            </a:xfrm>
            <a:custGeom>
              <a:avLst/>
              <a:gdLst/>
              <a:ahLst/>
              <a:cxnLst>
                <a:cxn ang="0">
                  <a:pos x="wd2" y="hd2"/>
                </a:cxn>
                <a:cxn ang="5400000">
                  <a:pos x="wd2" y="hd2"/>
                </a:cxn>
                <a:cxn ang="10800000">
                  <a:pos x="wd2" y="hd2"/>
                </a:cxn>
                <a:cxn ang="16200000">
                  <a:pos x="wd2" y="hd2"/>
                </a:cxn>
              </a:cxnLst>
              <a:rect l="0" t="0" r="r" b="b"/>
              <a:pathLst>
                <a:path w="21521" h="21600" extrusionOk="0">
                  <a:moveTo>
                    <a:pt x="8087" y="20164"/>
                  </a:moveTo>
                  <a:cubicBezTo>
                    <a:pt x="8054" y="18925"/>
                    <a:pt x="8121" y="17567"/>
                    <a:pt x="8171" y="16249"/>
                  </a:cubicBezTo>
                  <a:cubicBezTo>
                    <a:pt x="8331" y="12689"/>
                    <a:pt x="8482" y="8990"/>
                    <a:pt x="7248" y="7436"/>
                  </a:cubicBezTo>
                  <a:cubicBezTo>
                    <a:pt x="6752" y="6866"/>
                    <a:pt x="6097" y="6590"/>
                    <a:pt x="5190" y="6590"/>
                  </a:cubicBezTo>
                  <a:cubicBezTo>
                    <a:pt x="4384" y="6590"/>
                    <a:pt x="3368" y="6787"/>
                    <a:pt x="2200" y="7259"/>
                  </a:cubicBezTo>
                  <a:lnTo>
                    <a:pt x="0" y="8105"/>
                  </a:lnTo>
                  <a:lnTo>
                    <a:pt x="1184" y="5764"/>
                  </a:lnTo>
                  <a:cubicBezTo>
                    <a:pt x="3200" y="1790"/>
                    <a:pt x="4829" y="0"/>
                    <a:pt x="6525" y="0"/>
                  </a:cubicBezTo>
                  <a:cubicBezTo>
                    <a:pt x="8810" y="0"/>
                    <a:pt x="10170" y="3246"/>
                    <a:pt x="11749" y="7043"/>
                  </a:cubicBezTo>
                  <a:cubicBezTo>
                    <a:pt x="13605" y="11469"/>
                    <a:pt x="15696" y="16544"/>
                    <a:pt x="19374" y="16544"/>
                  </a:cubicBezTo>
                  <a:cubicBezTo>
                    <a:pt x="19710" y="16544"/>
                    <a:pt x="20097" y="16505"/>
                    <a:pt x="20475" y="16407"/>
                  </a:cubicBezTo>
                  <a:lnTo>
                    <a:pt x="21432" y="16151"/>
                  </a:lnTo>
                  <a:lnTo>
                    <a:pt x="21499" y="17311"/>
                  </a:lnTo>
                  <a:cubicBezTo>
                    <a:pt x="21600" y="18551"/>
                    <a:pt x="21348" y="19593"/>
                    <a:pt x="20777" y="20302"/>
                  </a:cubicBezTo>
                  <a:cubicBezTo>
                    <a:pt x="19887" y="21403"/>
                    <a:pt x="18459" y="21541"/>
                    <a:pt x="17468" y="21541"/>
                  </a:cubicBezTo>
                  <a:cubicBezTo>
                    <a:pt x="16402" y="21541"/>
                    <a:pt x="15234" y="21364"/>
                    <a:pt x="14008" y="21226"/>
                  </a:cubicBezTo>
                  <a:cubicBezTo>
                    <a:pt x="12900" y="21049"/>
                    <a:pt x="11799" y="20833"/>
                    <a:pt x="10800" y="20833"/>
                  </a:cubicBezTo>
                  <a:cubicBezTo>
                    <a:pt x="10153" y="20833"/>
                    <a:pt x="9633" y="20931"/>
                    <a:pt x="9272" y="21108"/>
                  </a:cubicBezTo>
                  <a:lnTo>
                    <a:pt x="8087" y="21600"/>
                  </a:lnTo>
                  <a:cubicBezTo>
                    <a:pt x="8087" y="21600"/>
                    <a:pt x="8087" y="20164"/>
                    <a:pt x="8087" y="20164"/>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7" name="Shape 4087"/>
            <p:cNvSpPr/>
            <p:nvPr/>
          </p:nvSpPr>
          <p:spPr>
            <a:xfrm>
              <a:off x="3479799" y="1485900"/>
              <a:ext cx="26406" cy="52586"/>
            </a:xfrm>
            <a:custGeom>
              <a:avLst/>
              <a:gdLst/>
              <a:ahLst/>
              <a:cxnLst>
                <a:cxn ang="0">
                  <a:pos x="wd2" y="hd2"/>
                </a:cxn>
                <a:cxn ang="5400000">
                  <a:pos x="wd2" y="hd2"/>
                </a:cxn>
                <a:cxn ang="10800000">
                  <a:pos x="wd2" y="hd2"/>
                </a:cxn>
                <a:cxn ang="16200000">
                  <a:pos x="wd2" y="hd2"/>
                </a:cxn>
              </a:cxnLst>
              <a:rect l="0" t="0" r="r" b="b"/>
              <a:pathLst>
                <a:path w="17749" h="21600" extrusionOk="0">
                  <a:moveTo>
                    <a:pt x="11449" y="21376"/>
                  </a:moveTo>
                  <a:cubicBezTo>
                    <a:pt x="-2923" y="18482"/>
                    <a:pt x="-505" y="9037"/>
                    <a:pt x="1595" y="713"/>
                  </a:cubicBezTo>
                  <a:cubicBezTo>
                    <a:pt x="2771" y="102"/>
                    <a:pt x="3454" y="0"/>
                    <a:pt x="4113" y="0"/>
                  </a:cubicBezTo>
                  <a:cubicBezTo>
                    <a:pt x="6947" y="0"/>
                    <a:pt x="8190" y="1977"/>
                    <a:pt x="9082" y="3423"/>
                  </a:cubicBezTo>
                  <a:cubicBezTo>
                    <a:pt x="9440" y="3994"/>
                    <a:pt x="9757" y="4524"/>
                    <a:pt x="10082" y="4789"/>
                  </a:cubicBezTo>
                  <a:cubicBezTo>
                    <a:pt x="11991" y="5003"/>
                    <a:pt x="12508" y="5451"/>
                    <a:pt x="12575" y="6511"/>
                  </a:cubicBezTo>
                  <a:cubicBezTo>
                    <a:pt x="12641" y="7203"/>
                    <a:pt x="13542" y="7560"/>
                    <a:pt x="14909" y="7998"/>
                  </a:cubicBezTo>
                  <a:cubicBezTo>
                    <a:pt x="15868" y="8304"/>
                    <a:pt x="16835" y="8640"/>
                    <a:pt x="17193" y="9231"/>
                  </a:cubicBezTo>
                  <a:cubicBezTo>
                    <a:pt x="17485" y="9771"/>
                    <a:pt x="17485" y="10219"/>
                    <a:pt x="17126" y="10566"/>
                  </a:cubicBezTo>
                  <a:cubicBezTo>
                    <a:pt x="16643" y="11024"/>
                    <a:pt x="15693" y="11095"/>
                    <a:pt x="15076" y="11136"/>
                  </a:cubicBezTo>
                  <a:lnTo>
                    <a:pt x="15076" y="11136"/>
                  </a:lnTo>
                  <a:cubicBezTo>
                    <a:pt x="14859" y="11136"/>
                    <a:pt x="15301" y="11595"/>
                    <a:pt x="15659" y="11962"/>
                  </a:cubicBezTo>
                  <a:cubicBezTo>
                    <a:pt x="16851" y="13245"/>
                    <a:pt x="18677" y="15171"/>
                    <a:pt x="17193" y="18166"/>
                  </a:cubicBezTo>
                  <a:lnTo>
                    <a:pt x="16968" y="18645"/>
                  </a:lnTo>
                  <a:lnTo>
                    <a:pt x="16168" y="18533"/>
                  </a:lnTo>
                  <a:cubicBezTo>
                    <a:pt x="15743" y="18492"/>
                    <a:pt x="15317" y="18452"/>
                    <a:pt x="14992" y="18452"/>
                  </a:cubicBezTo>
                  <a:cubicBezTo>
                    <a:pt x="13267" y="18452"/>
                    <a:pt x="12866" y="19195"/>
                    <a:pt x="12575" y="20938"/>
                  </a:cubicBezTo>
                  <a:lnTo>
                    <a:pt x="12466" y="21600"/>
                  </a:lnTo>
                  <a:cubicBezTo>
                    <a:pt x="12466" y="21600"/>
                    <a:pt x="11449" y="21376"/>
                    <a:pt x="11449" y="21376"/>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8" name="Shape 4088"/>
            <p:cNvSpPr/>
            <p:nvPr/>
          </p:nvSpPr>
          <p:spPr>
            <a:xfrm>
              <a:off x="4102099" y="1485900"/>
              <a:ext cx="33929" cy="58614"/>
            </a:xfrm>
            <a:custGeom>
              <a:avLst/>
              <a:gdLst/>
              <a:ahLst/>
              <a:cxnLst>
                <a:cxn ang="0">
                  <a:pos x="wd2" y="hd2"/>
                </a:cxn>
                <a:cxn ang="5400000">
                  <a:pos x="wd2" y="hd2"/>
                </a:cxn>
                <a:cxn ang="10800000">
                  <a:pos x="wd2" y="hd2"/>
                </a:cxn>
                <a:cxn ang="16200000">
                  <a:pos x="wd2" y="hd2"/>
                </a:cxn>
              </a:cxnLst>
              <a:rect l="0" t="0" r="r" b="b"/>
              <a:pathLst>
                <a:path w="21471" h="21600" extrusionOk="0">
                  <a:moveTo>
                    <a:pt x="13591" y="21600"/>
                  </a:moveTo>
                  <a:cubicBezTo>
                    <a:pt x="10333" y="21600"/>
                    <a:pt x="8952" y="20476"/>
                    <a:pt x="7704" y="19470"/>
                  </a:cubicBezTo>
                  <a:cubicBezTo>
                    <a:pt x="6566" y="18556"/>
                    <a:pt x="5546" y="17743"/>
                    <a:pt x="3144" y="17743"/>
                  </a:cubicBezTo>
                  <a:lnTo>
                    <a:pt x="2540" y="17743"/>
                  </a:lnTo>
                  <a:lnTo>
                    <a:pt x="2328" y="17395"/>
                  </a:lnTo>
                  <a:cubicBezTo>
                    <a:pt x="1472" y="15540"/>
                    <a:pt x="2540" y="14498"/>
                    <a:pt x="3434" y="13611"/>
                  </a:cubicBezTo>
                  <a:cubicBezTo>
                    <a:pt x="3960" y="13090"/>
                    <a:pt x="4415" y="12642"/>
                    <a:pt x="4478" y="12075"/>
                  </a:cubicBezTo>
                  <a:cubicBezTo>
                    <a:pt x="4525" y="11837"/>
                    <a:pt x="4062" y="11472"/>
                    <a:pt x="3725" y="11161"/>
                  </a:cubicBezTo>
                  <a:cubicBezTo>
                    <a:pt x="3238" y="10777"/>
                    <a:pt x="2775" y="10402"/>
                    <a:pt x="2838" y="10000"/>
                  </a:cubicBezTo>
                  <a:cubicBezTo>
                    <a:pt x="915" y="9790"/>
                    <a:pt x="-129" y="9086"/>
                    <a:pt x="12" y="8099"/>
                  </a:cubicBezTo>
                  <a:cubicBezTo>
                    <a:pt x="208" y="6719"/>
                    <a:pt x="2901" y="5028"/>
                    <a:pt x="5985" y="5028"/>
                  </a:cubicBezTo>
                  <a:cubicBezTo>
                    <a:pt x="6229" y="5028"/>
                    <a:pt x="6511" y="5028"/>
                    <a:pt x="6770" y="5064"/>
                  </a:cubicBezTo>
                  <a:cubicBezTo>
                    <a:pt x="7249" y="3254"/>
                    <a:pt x="9792" y="2148"/>
                    <a:pt x="11377" y="1444"/>
                  </a:cubicBezTo>
                  <a:cubicBezTo>
                    <a:pt x="11589" y="1344"/>
                    <a:pt x="11809" y="1207"/>
                    <a:pt x="12037" y="1069"/>
                  </a:cubicBezTo>
                  <a:cubicBezTo>
                    <a:pt x="12743" y="622"/>
                    <a:pt x="13685" y="0"/>
                    <a:pt x="15372" y="0"/>
                  </a:cubicBezTo>
                  <a:cubicBezTo>
                    <a:pt x="15726" y="0"/>
                    <a:pt x="16079" y="27"/>
                    <a:pt x="16432" y="73"/>
                  </a:cubicBezTo>
                  <a:lnTo>
                    <a:pt x="17060" y="155"/>
                  </a:lnTo>
                  <a:lnTo>
                    <a:pt x="17029" y="1344"/>
                  </a:lnTo>
                  <a:cubicBezTo>
                    <a:pt x="16832" y="5256"/>
                    <a:pt x="16675" y="9296"/>
                    <a:pt x="20922" y="10384"/>
                  </a:cubicBezTo>
                  <a:lnTo>
                    <a:pt x="21471" y="10530"/>
                  </a:lnTo>
                  <a:lnTo>
                    <a:pt x="21393" y="10896"/>
                  </a:lnTo>
                  <a:cubicBezTo>
                    <a:pt x="21055" y="12423"/>
                    <a:pt x="18308" y="12477"/>
                    <a:pt x="16095" y="12505"/>
                  </a:cubicBezTo>
                  <a:cubicBezTo>
                    <a:pt x="15938" y="12523"/>
                    <a:pt x="15773" y="12523"/>
                    <a:pt x="15616" y="12523"/>
                  </a:cubicBezTo>
                  <a:cubicBezTo>
                    <a:pt x="16691" y="13611"/>
                    <a:pt x="16095" y="14744"/>
                    <a:pt x="15467" y="15951"/>
                  </a:cubicBezTo>
                  <a:cubicBezTo>
                    <a:pt x="14760" y="17313"/>
                    <a:pt x="13944" y="18867"/>
                    <a:pt x="14847" y="21006"/>
                  </a:cubicBezTo>
                  <a:lnTo>
                    <a:pt x="15066" y="21563"/>
                  </a:lnTo>
                  <a:cubicBezTo>
                    <a:pt x="15066" y="21563"/>
                    <a:pt x="13591" y="21600"/>
                    <a:pt x="13591"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89" name="Shape 4089"/>
            <p:cNvSpPr/>
            <p:nvPr/>
          </p:nvSpPr>
          <p:spPr>
            <a:xfrm>
              <a:off x="4063999" y="1498600"/>
              <a:ext cx="27042" cy="27435"/>
            </a:xfrm>
            <a:custGeom>
              <a:avLst/>
              <a:gdLst/>
              <a:ahLst/>
              <a:cxnLst>
                <a:cxn ang="0">
                  <a:pos x="wd2" y="hd2"/>
                </a:cxn>
                <a:cxn ang="5400000">
                  <a:pos x="wd2" y="hd2"/>
                </a:cxn>
                <a:cxn ang="10800000">
                  <a:pos x="wd2" y="hd2"/>
                </a:cxn>
                <a:cxn ang="16200000">
                  <a:pos x="wd2" y="hd2"/>
                </a:cxn>
              </a:cxnLst>
              <a:rect l="0" t="0" r="r" b="b"/>
              <a:pathLst>
                <a:path w="20592" h="21600" extrusionOk="0">
                  <a:moveTo>
                    <a:pt x="167" y="20448"/>
                  </a:moveTo>
                  <a:cubicBezTo>
                    <a:pt x="-815" y="13612"/>
                    <a:pt x="2717" y="11230"/>
                    <a:pt x="5806" y="9120"/>
                  </a:cubicBezTo>
                  <a:cubicBezTo>
                    <a:pt x="8545" y="7246"/>
                    <a:pt x="10906" y="5644"/>
                    <a:pt x="10698" y="1094"/>
                  </a:cubicBezTo>
                  <a:lnTo>
                    <a:pt x="10651" y="137"/>
                  </a:lnTo>
                  <a:cubicBezTo>
                    <a:pt x="10651" y="137"/>
                    <a:pt x="12511" y="0"/>
                    <a:pt x="12936" y="0"/>
                  </a:cubicBezTo>
                  <a:cubicBezTo>
                    <a:pt x="15505" y="0"/>
                    <a:pt x="17451" y="742"/>
                    <a:pt x="18783" y="2226"/>
                  </a:cubicBezTo>
                  <a:cubicBezTo>
                    <a:pt x="20171" y="3769"/>
                    <a:pt x="20785" y="6191"/>
                    <a:pt x="20539" y="9394"/>
                  </a:cubicBezTo>
                  <a:lnTo>
                    <a:pt x="20445" y="10527"/>
                  </a:lnTo>
                  <a:lnTo>
                    <a:pt x="19406" y="10312"/>
                  </a:lnTo>
                  <a:cubicBezTo>
                    <a:pt x="18972" y="10234"/>
                    <a:pt x="18547" y="10214"/>
                    <a:pt x="18225" y="10214"/>
                  </a:cubicBezTo>
                  <a:cubicBezTo>
                    <a:pt x="16733" y="10214"/>
                    <a:pt x="16289" y="10761"/>
                    <a:pt x="16289" y="10878"/>
                  </a:cubicBezTo>
                  <a:lnTo>
                    <a:pt x="18395" y="10976"/>
                  </a:lnTo>
                  <a:lnTo>
                    <a:pt x="17640" y="12773"/>
                  </a:lnTo>
                  <a:cubicBezTo>
                    <a:pt x="15288" y="15350"/>
                    <a:pt x="7893" y="19256"/>
                    <a:pt x="1442" y="21248"/>
                  </a:cubicBezTo>
                  <a:lnTo>
                    <a:pt x="337" y="21600"/>
                  </a:lnTo>
                  <a:cubicBezTo>
                    <a:pt x="337" y="21600"/>
                    <a:pt x="167" y="20448"/>
                    <a:pt x="167" y="2044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0" name="Shape 4090"/>
            <p:cNvSpPr/>
            <p:nvPr/>
          </p:nvSpPr>
          <p:spPr>
            <a:xfrm>
              <a:off x="4140200" y="1587500"/>
              <a:ext cx="20613" cy="34454"/>
            </a:xfrm>
            <a:custGeom>
              <a:avLst/>
              <a:gdLst/>
              <a:ahLst/>
              <a:cxnLst>
                <a:cxn ang="0">
                  <a:pos x="wd2" y="hd2"/>
                </a:cxn>
                <a:cxn ang="5400000">
                  <a:pos x="wd2" y="hd2"/>
                </a:cxn>
                <a:cxn ang="10800000">
                  <a:pos x="wd2" y="hd2"/>
                </a:cxn>
                <a:cxn ang="16200000">
                  <a:pos x="wd2" y="hd2"/>
                </a:cxn>
              </a:cxnLst>
              <a:rect l="0" t="0" r="r" b="b"/>
              <a:pathLst>
                <a:path w="21600" h="21600" extrusionOk="0">
                  <a:moveTo>
                    <a:pt x="5575" y="21600"/>
                  </a:moveTo>
                  <a:cubicBezTo>
                    <a:pt x="4276" y="21600"/>
                    <a:pt x="2755" y="21507"/>
                    <a:pt x="1118" y="21320"/>
                  </a:cubicBezTo>
                  <a:lnTo>
                    <a:pt x="0" y="21165"/>
                  </a:lnTo>
                  <a:lnTo>
                    <a:pt x="39" y="20496"/>
                  </a:lnTo>
                  <a:cubicBezTo>
                    <a:pt x="130" y="18225"/>
                    <a:pt x="3691" y="17961"/>
                    <a:pt x="6082" y="17775"/>
                  </a:cubicBezTo>
                  <a:cubicBezTo>
                    <a:pt x="6316" y="17759"/>
                    <a:pt x="6550" y="17759"/>
                    <a:pt x="6797" y="17728"/>
                  </a:cubicBezTo>
                  <a:lnTo>
                    <a:pt x="5368" y="15597"/>
                  </a:lnTo>
                  <a:cubicBezTo>
                    <a:pt x="1716" y="10357"/>
                    <a:pt x="1703" y="9937"/>
                    <a:pt x="3665" y="700"/>
                  </a:cubicBezTo>
                  <a:lnTo>
                    <a:pt x="3795" y="78"/>
                  </a:lnTo>
                  <a:cubicBezTo>
                    <a:pt x="3795" y="78"/>
                    <a:pt x="4913" y="0"/>
                    <a:pt x="5017" y="0"/>
                  </a:cubicBezTo>
                  <a:cubicBezTo>
                    <a:pt x="10618" y="0"/>
                    <a:pt x="11762" y="2286"/>
                    <a:pt x="12542" y="3965"/>
                  </a:cubicBezTo>
                  <a:cubicBezTo>
                    <a:pt x="13438" y="5785"/>
                    <a:pt x="14101" y="6827"/>
                    <a:pt x="16635" y="6827"/>
                  </a:cubicBezTo>
                  <a:cubicBezTo>
                    <a:pt x="17324" y="6827"/>
                    <a:pt x="18169" y="6749"/>
                    <a:pt x="19131" y="6609"/>
                  </a:cubicBezTo>
                  <a:lnTo>
                    <a:pt x="21600" y="6220"/>
                  </a:lnTo>
                  <a:lnTo>
                    <a:pt x="20755" y="7651"/>
                  </a:lnTo>
                  <a:cubicBezTo>
                    <a:pt x="20001" y="8957"/>
                    <a:pt x="19508" y="10388"/>
                    <a:pt x="19053" y="11834"/>
                  </a:cubicBezTo>
                  <a:cubicBezTo>
                    <a:pt x="17480" y="16406"/>
                    <a:pt x="15726" y="21600"/>
                    <a:pt x="5575"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1" name="Shape 4091"/>
            <p:cNvSpPr/>
            <p:nvPr/>
          </p:nvSpPr>
          <p:spPr>
            <a:xfrm>
              <a:off x="4038600" y="1600200"/>
              <a:ext cx="71883" cy="21357"/>
            </a:xfrm>
            <a:custGeom>
              <a:avLst/>
              <a:gdLst/>
              <a:ahLst/>
              <a:cxnLst>
                <a:cxn ang="0">
                  <a:pos x="wd2" y="hd2"/>
                </a:cxn>
                <a:cxn ang="5400000">
                  <a:pos x="wd2" y="hd2"/>
                </a:cxn>
                <a:cxn ang="10800000">
                  <a:pos x="wd2" y="hd2"/>
                </a:cxn>
                <a:cxn ang="16200000">
                  <a:pos x="wd2" y="hd2"/>
                </a:cxn>
              </a:cxnLst>
              <a:rect l="0" t="0" r="r" b="b"/>
              <a:pathLst>
                <a:path w="21536" h="21600" extrusionOk="0">
                  <a:moveTo>
                    <a:pt x="82" y="19392"/>
                  </a:moveTo>
                  <a:cubicBezTo>
                    <a:pt x="479" y="8580"/>
                    <a:pt x="3638" y="7175"/>
                    <a:pt x="6350" y="7175"/>
                  </a:cubicBezTo>
                  <a:cubicBezTo>
                    <a:pt x="7331" y="7175"/>
                    <a:pt x="8379" y="7376"/>
                    <a:pt x="9420" y="7601"/>
                  </a:cubicBezTo>
                  <a:cubicBezTo>
                    <a:pt x="10460" y="7802"/>
                    <a:pt x="11493" y="7953"/>
                    <a:pt x="12474" y="7953"/>
                  </a:cubicBezTo>
                  <a:cubicBezTo>
                    <a:pt x="15514" y="7953"/>
                    <a:pt x="17078" y="6021"/>
                    <a:pt x="17695" y="1355"/>
                  </a:cubicBezTo>
                  <a:lnTo>
                    <a:pt x="17877" y="0"/>
                  </a:lnTo>
                  <a:lnTo>
                    <a:pt x="18248" y="803"/>
                  </a:lnTo>
                  <a:cubicBezTo>
                    <a:pt x="19025" y="2534"/>
                    <a:pt x="19746" y="4164"/>
                    <a:pt x="20946" y="4164"/>
                  </a:cubicBezTo>
                  <a:lnTo>
                    <a:pt x="21288" y="4164"/>
                  </a:lnTo>
                  <a:lnTo>
                    <a:pt x="21515" y="5293"/>
                  </a:lnTo>
                  <a:cubicBezTo>
                    <a:pt x="21600" y="7802"/>
                    <a:pt x="21433" y="9985"/>
                    <a:pt x="21020" y="11666"/>
                  </a:cubicBezTo>
                  <a:cubicBezTo>
                    <a:pt x="20047" y="15679"/>
                    <a:pt x="17951" y="16357"/>
                    <a:pt x="16089" y="16934"/>
                  </a:cubicBezTo>
                  <a:lnTo>
                    <a:pt x="14990" y="17310"/>
                  </a:lnTo>
                  <a:cubicBezTo>
                    <a:pt x="13827" y="17787"/>
                    <a:pt x="12563" y="17887"/>
                    <a:pt x="11266" y="17887"/>
                  </a:cubicBezTo>
                  <a:lnTo>
                    <a:pt x="7435" y="17787"/>
                  </a:lnTo>
                  <a:cubicBezTo>
                    <a:pt x="5050" y="17787"/>
                    <a:pt x="2560" y="18163"/>
                    <a:pt x="613" y="20747"/>
                  </a:cubicBezTo>
                  <a:lnTo>
                    <a:pt x="0" y="21600"/>
                  </a:lnTo>
                  <a:cubicBezTo>
                    <a:pt x="0" y="21600"/>
                    <a:pt x="82" y="19392"/>
                    <a:pt x="82" y="19392"/>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2" name="Shape 4092"/>
            <p:cNvSpPr/>
            <p:nvPr/>
          </p:nvSpPr>
          <p:spPr>
            <a:xfrm>
              <a:off x="4191000" y="1625600"/>
              <a:ext cx="47787" cy="28550"/>
            </a:xfrm>
            <a:custGeom>
              <a:avLst/>
              <a:gdLst/>
              <a:ahLst/>
              <a:cxnLst>
                <a:cxn ang="0">
                  <a:pos x="wd2" y="hd2"/>
                </a:cxn>
                <a:cxn ang="5400000">
                  <a:pos x="wd2" y="hd2"/>
                </a:cxn>
                <a:cxn ang="10800000">
                  <a:pos x="wd2" y="hd2"/>
                </a:cxn>
                <a:cxn ang="16200000">
                  <a:pos x="wd2" y="hd2"/>
                </a:cxn>
              </a:cxnLst>
              <a:rect l="0" t="0" r="r" b="b"/>
              <a:pathLst>
                <a:path w="21600" h="21600" extrusionOk="0">
                  <a:moveTo>
                    <a:pt x="17502" y="20662"/>
                  </a:moveTo>
                  <a:cubicBezTo>
                    <a:pt x="16835" y="19855"/>
                    <a:pt x="16168" y="19442"/>
                    <a:pt x="15366" y="19442"/>
                  </a:cubicBezTo>
                  <a:cubicBezTo>
                    <a:pt x="14531" y="19442"/>
                    <a:pt x="13679" y="19855"/>
                    <a:pt x="12776" y="20286"/>
                  </a:cubicBezTo>
                  <a:cubicBezTo>
                    <a:pt x="11834" y="20737"/>
                    <a:pt x="10853" y="21206"/>
                    <a:pt x="9827" y="21206"/>
                  </a:cubicBezTo>
                  <a:cubicBezTo>
                    <a:pt x="9278" y="21206"/>
                    <a:pt x="8796" y="21093"/>
                    <a:pt x="8314" y="20793"/>
                  </a:cubicBezTo>
                  <a:cubicBezTo>
                    <a:pt x="7820" y="20568"/>
                    <a:pt x="7697" y="19780"/>
                    <a:pt x="7619" y="19273"/>
                  </a:cubicBezTo>
                  <a:cubicBezTo>
                    <a:pt x="7512" y="18560"/>
                    <a:pt x="7467" y="18260"/>
                    <a:pt x="6895" y="18185"/>
                  </a:cubicBezTo>
                  <a:cubicBezTo>
                    <a:pt x="5920" y="18128"/>
                    <a:pt x="5017" y="16571"/>
                    <a:pt x="3963" y="14750"/>
                  </a:cubicBezTo>
                  <a:cubicBezTo>
                    <a:pt x="2954" y="12986"/>
                    <a:pt x="1794" y="10997"/>
                    <a:pt x="510" y="10209"/>
                  </a:cubicBezTo>
                  <a:lnTo>
                    <a:pt x="0" y="9946"/>
                  </a:lnTo>
                  <a:lnTo>
                    <a:pt x="135" y="9027"/>
                  </a:lnTo>
                  <a:cubicBezTo>
                    <a:pt x="594" y="6230"/>
                    <a:pt x="2624" y="5611"/>
                    <a:pt x="4558" y="5048"/>
                  </a:cubicBezTo>
                  <a:cubicBezTo>
                    <a:pt x="5875" y="4635"/>
                    <a:pt x="7215" y="4241"/>
                    <a:pt x="8168" y="3209"/>
                  </a:cubicBezTo>
                  <a:cubicBezTo>
                    <a:pt x="9261" y="1989"/>
                    <a:pt x="11262" y="0"/>
                    <a:pt x="12535" y="0"/>
                  </a:cubicBezTo>
                  <a:cubicBezTo>
                    <a:pt x="13118" y="0"/>
                    <a:pt x="13454" y="413"/>
                    <a:pt x="13623" y="788"/>
                  </a:cubicBezTo>
                  <a:cubicBezTo>
                    <a:pt x="13796" y="1126"/>
                    <a:pt x="13785" y="1426"/>
                    <a:pt x="13752" y="2646"/>
                  </a:cubicBezTo>
                  <a:cubicBezTo>
                    <a:pt x="14015" y="2308"/>
                    <a:pt x="14267" y="1895"/>
                    <a:pt x="14312" y="1670"/>
                  </a:cubicBezTo>
                  <a:lnTo>
                    <a:pt x="14918" y="488"/>
                  </a:lnTo>
                  <a:cubicBezTo>
                    <a:pt x="18612" y="2646"/>
                    <a:pt x="21039" y="7732"/>
                    <a:pt x="21555" y="14469"/>
                  </a:cubicBezTo>
                  <a:lnTo>
                    <a:pt x="21600" y="15144"/>
                  </a:lnTo>
                  <a:lnTo>
                    <a:pt x="21236" y="15482"/>
                  </a:lnTo>
                  <a:cubicBezTo>
                    <a:pt x="19862" y="16646"/>
                    <a:pt x="18690" y="17622"/>
                    <a:pt x="18427" y="20042"/>
                  </a:cubicBezTo>
                  <a:lnTo>
                    <a:pt x="18231" y="21600"/>
                  </a:lnTo>
                  <a:cubicBezTo>
                    <a:pt x="18231" y="21600"/>
                    <a:pt x="17502" y="20662"/>
                    <a:pt x="17502" y="20662"/>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3" name="Shape 4093"/>
            <p:cNvSpPr/>
            <p:nvPr/>
          </p:nvSpPr>
          <p:spPr>
            <a:xfrm>
              <a:off x="4216400" y="1638300"/>
              <a:ext cx="255848" cy="130002"/>
            </a:xfrm>
            <a:custGeom>
              <a:avLst/>
              <a:gdLst/>
              <a:ahLst/>
              <a:cxnLst>
                <a:cxn ang="0">
                  <a:pos x="wd2" y="hd2"/>
                </a:cxn>
                <a:cxn ang="5400000">
                  <a:pos x="wd2" y="hd2"/>
                </a:cxn>
                <a:cxn ang="10800000">
                  <a:pos x="wd2" y="hd2"/>
                </a:cxn>
                <a:cxn ang="16200000">
                  <a:pos x="wd2" y="hd2"/>
                </a:cxn>
              </a:cxnLst>
              <a:rect l="0" t="0" r="r" b="b"/>
              <a:pathLst>
                <a:path w="21600" h="21600" extrusionOk="0">
                  <a:moveTo>
                    <a:pt x="20680" y="21600"/>
                  </a:moveTo>
                  <a:cubicBezTo>
                    <a:pt x="20290" y="21600"/>
                    <a:pt x="19891" y="21287"/>
                    <a:pt x="19603" y="21048"/>
                  </a:cubicBezTo>
                  <a:cubicBezTo>
                    <a:pt x="19499" y="20974"/>
                    <a:pt x="19412" y="20899"/>
                    <a:pt x="19351" y="20871"/>
                  </a:cubicBezTo>
                  <a:cubicBezTo>
                    <a:pt x="18790" y="20586"/>
                    <a:pt x="18352" y="20017"/>
                    <a:pt x="17556" y="18488"/>
                  </a:cubicBezTo>
                  <a:cubicBezTo>
                    <a:pt x="17370" y="18138"/>
                    <a:pt x="17147" y="17701"/>
                    <a:pt x="16968" y="17330"/>
                  </a:cubicBezTo>
                  <a:cubicBezTo>
                    <a:pt x="16716" y="17207"/>
                    <a:pt x="16659" y="17050"/>
                    <a:pt x="16651" y="16609"/>
                  </a:cubicBezTo>
                  <a:cubicBezTo>
                    <a:pt x="16611" y="16564"/>
                    <a:pt x="15913" y="15158"/>
                    <a:pt x="15829" y="15043"/>
                  </a:cubicBezTo>
                  <a:cubicBezTo>
                    <a:pt x="15691" y="14936"/>
                    <a:pt x="15518" y="14886"/>
                    <a:pt x="15300" y="14886"/>
                  </a:cubicBezTo>
                  <a:cubicBezTo>
                    <a:pt x="15167" y="14886"/>
                    <a:pt x="15034" y="14899"/>
                    <a:pt x="14895" y="14915"/>
                  </a:cubicBezTo>
                  <a:cubicBezTo>
                    <a:pt x="14751" y="14936"/>
                    <a:pt x="14606" y="14961"/>
                    <a:pt x="14462" y="14961"/>
                  </a:cubicBezTo>
                  <a:cubicBezTo>
                    <a:pt x="14212" y="14961"/>
                    <a:pt x="13893" y="14915"/>
                    <a:pt x="13567" y="14552"/>
                  </a:cubicBezTo>
                  <a:cubicBezTo>
                    <a:pt x="13154" y="15451"/>
                    <a:pt x="12938" y="16823"/>
                    <a:pt x="12726" y="18138"/>
                  </a:cubicBezTo>
                  <a:cubicBezTo>
                    <a:pt x="12651" y="18629"/>
                    <a:pt x="12571" y="19111"/>
                    <a:pt x="12486" y="19581"/>
                  </a:cubicBezTo>
                  <a:lnTo>
                    <a:pt x="12386" y="20129"/>
                  </a:lnTo>
                  <a:lnTo>
                    <a:pt x="12283" y="19581"/>
                  </a:lnTo>
                  <a:cubicBezTo>
                    <a:pt x="12212" y="19185"/>
                    <a:pt x="11867" y="19102"/>
                    <a:pt x="11503" y="19016"/>
                  </a:cubicBezTo>
                  <a:cubicBezTo>
                    <a:pt x="11165" y="18938"/>
                    <a:pt x="10814" y="18851"/>
                    <a:pt x="10574" y="18509"/>
                  </a:cubicBezTo>
                  <a:cubicBezTo>
                    <a:pt x="10406" y="18270"/>
                    <a:pt x="10390" y="17953"/>
                    <a:pt x="10380" y="17738"/>
                  </a:cubicBezTo>
                  <a:cubicBezTo>
                    <a:pt x="10348" y="17693"/>
                    <a:pt x="10308" y="17672"/>
                    <a:pt x="10263" y="17672"/>
                  </a:cubicBezTo>
                  <a:cubicBezTo>
                    <a:pt x="10154" y="17672"/>
                    <a:pt x="10005" y="17780"/>
                    <a:pt x="9806" y="17957"/>
                  </a:cubicBezTo>
                  <a:lnTo>
                    <a:pt x="9558" y="18175"/>
                  </a:lnTo>
                  <a:lnTo>
                    <a:pt x="9662" y="17685"/>
                  </a:lnTo>
                  <a:cubicBezTo>
                    <a:pt x="9773" y="17149"/>
                    <a:pt x="9800" y="16774"/>
                    <a:pt x="9737" y="16580"/>
                  </a:cubicBezTo>
                  <a:cubicBezTo>
                    <a:pt x="9662" y="16349"/>
                    <a:pt x="9435" y="16312"/>
                    <a:pt x="9214" y="16288"/>
                  </a:cubicBezTo>
                  <a:cubicBezTo>
                    <a:pt x="8949" y="16250"/>
                    <a:pt x="8675" y="16222"/>
                    <a:pt x="8539" y="15842"/>
                  </a:cubicBezTo>
                  <a:cubicBezTo>
                    <a:pt x="8470" y="15649"/>
                    <a:pt x="8445" y="15414"/>
                    <a:pt x="8463" y="15117"/>
                  </a:cubicBezTo>
                  <a:cubicBezTo>
                    <a:pt x="8087" y="15237"/>
                    <a:pt x="7765" y="15369"/>
                    <a:pt x="7609" y="15805"/>
                  </a:cubicBezTo>
                  <a:cubicBezTo>
                    <a:pt x="7500" y="16102"/>
                    <a:pt x="7479" y="16543"/>
                    <a:pt x="7538" y="17137"/>
                  </a:cubicBezTo>
                  <a:lnTo>
                    <a:pt x="7592" y="17639"/>
                  </a:lnTo>
                  <a:lnTo>
                    <a:pt x="7371" y="17359"/>
                  </a:lnTo>
                  <a:cubicBezTo>
                    <a:pt x="7256" y="17203"/>
                    <a:pt x="7181" y="16988"/>
                    <a:pt x="7109" y="16786"/>
                  </a:cubicBezTo>
                  <a:cubicBezTo>
                    <a:pt x="7000" y="16465"/>
                    <a:pt x="6911" y="16213"/>
                    <a:pt x="6691" y="16213"/>
                  </a:cubicBezTo>
                  <a:cubicBezTo>
                    <a:pt x="6656" y="16213"/>
                    <a:pt x="6617" y="16222"/>
                    <a:pt x="6578" y="16230"/>
                  </a:cubicBezTo>
                  <a:lnTo>
                    <a:pt x="6430" y="16279"/>
                  </a:lnTo>
                  <a:lnTo>
                    <a:pt x="6451" y="15987"/>
                  </a:lnTo>
                  <a:cubicBezTo>
                    <a:pt x="6509" y="15274"/>
                    <a:pt x="6757" y="14961"/>
                    <a:pt x="7000" y="14664"/>
                  </a:cubicBezTo>
                  <a:cubicBezTo>
                    <a:pt x="7123" y="14507"/>
                    <a:pt x="7253" y="14351"/>
                    <a:pt x="7353" y="14128"/>
                  </a:cubicBezTo>
                  <a:cubicBezTo>
                    <a:pt x="7451" y="13922"/>
                    <a:pt x="7554" y="13774"/>
                    <a:pt x="7650" y="13629"/>
                  </a:cubicBezTo>
                  <a:cubicBezTo>
                    <a:pt x="7890" y="13287"/>
                    <a:pt x="8033" y="13081"/>
                    <a:pt x="7910" y="12005"/>
                  </a:cubicBezTo>
                  <a:cubicBezTo>
                    <a:pt x="7898" y="12207"/>
                    <a:pt x="7826" y="12904"/>
                    <a:pt x="7830" y="13081"/>
                  </a:cubicBezTo>
                  <a:lnTo>
                    <a:pt x="7722" y="13110"/>
                  </a:lnTo>
                  <a:lnTo>
                    <a:pt x="7682" y="13320"/>
                  </a:lnTo>
                  <a:cubicBezTo>
                    <a:pt x="7322" y="13023"/>
                    <a:pt x="7256" y="11869"/>
                    <a:pt x="7213" y="11099"/>
                  </a:cubicBezTo>
                  <a:cubicBezTo>
                    <a:pt x="7211" y="11070"/>
                    <a:pt x="7211" y="11041"/>
                    <a:pt x="7207" y="11008"/>
                  </a:cubicBezTo>
                  <a:lnTo>
                    <a:pt x="7140" y="11008"/>
                  </a:lnTo>
                  <a:cubicBezTo>
                    <a:pt x="6828" y="11000"/>
                    <a:pt x="6697" y="10617"/>
                    <a:pt x="6592" y="10299"/>
                  </a:cubicBezTo>
                  <a:cubicBezTo>
                    <a:pt x="6478" y="9965"/>
                    <a:pt x="6406" y="9780"/>
                    <a:pt x="6215" y="9780"/>
                  </a:cubicBezTo>
                  <a:cubicBezTo>
                    <a:pt x="6154" y="9780"/>
                    <a:pt x="6080" y="9801"/>
                    <a:pt x="6000" y="9838"/>
                  </a:cubicBezTo>
                  <a:lnTo>
                    <a:pt x="5900" y="9899"/>
                  </a:lnTo>
                  <a:lnTo>
                    <a:pt x="5871" y="9702"/>
                  </a:lnTo>
                  <a:cubicBezTo>
                    <a:pt x="5798" y="9285"/>
                    <a:pt x="5691" y="8935"/>
                    <a:pt x="5588" y="8581"/>
                  </a:cubicBezTo>
                  <a:cubicBezTo>
                    <a:pt x="5488" y="8243"/>
                    <a:pt x="5389" y="7901"/>
                    <a:pt x="5315" y="7513"/>
                  </a:cubicBezTo>
                  <a:cubicBezTo>
                    <a:pt x="4184" y="7328"/>
                    <a:pt x="2921" y="7093"/>
                    <a:pt x="2162" y="5815"/>
                  </a:cubicBezTo>
                  <a:cubicBezTo>
                    <a:pt x="1885" y="6005"/>
                    <a:pt x="1707" y="6087"/>
                    <a:pt x="1551" y="6087"/>
                  </a:cubicBezTo>
                  <a:cubicBezTo>
                    <a:pt x="1437" y="6087"/>
                    <a:pt x="1340" y="6034"/>
                    <a:pt x="1233" y="5984"/>
                  </a:cubicBezTo>
                  <a:cubicBezTo>
                    <a:pt x="1067" y="5902"/>
                    <a:pt x="862" y="5807"/>
                    <a:pt x="440" y="5782"/>
                  </a:cubicBezTo>
                  <a:lnTo>
                    <a:pt x="339" y="5778"/>
                  </a:lnTo>
                  <a:lnTo>
                    <a:pt x="332" y="5584"/>
                  </a:lnTo>
                  <a:cubicBezTo>
                    <a:pt x="326" y="5350"/>
                    <a:pt x="328" y="5098"/>
                    <a:pt x="337" y="4847"/>
                  </a:cubicBezTo>
                  <a:cubicBezTo>
                    <a:pt x="352" y="4022"/>
                    <a:pt x="348" y="3511"/>
                    <a:pt x="137" y="3458"/>
                  </a:cubicBezTo>
                  <a:lnTo>
                    <a:pt x="0" y="3421"/>
                  </a:lnTo>
                  <a:lnTo>
                    <a:pt x="45" y="3169"/>
                  </a:lnTo>
                  <a:cubicBezTo>
                    <a:pt x="77" y="3013"/>
                    <a:pt x="168" y="2547"/>
                    <a:pt x="393" y="2547"/>
                  </a:cubicBezTo>
                  <a:cubicBezTo>
                    <a:pt x="504" y="2547"/>
                    <a:pt x="615" y="2671"/>
                    <a:pt x="725" y="2798"/>
                  </a:cubicBezTo>
                  <a:cubicBezTo>
                    <a:pt x="820" y="2914"/>
                    <a:pt x="920" y="3033"/>
                    <a:pt x="1009" y="3033"/>
                  </a:cubicBezTo>
                  <a:cubicBezTo>
                    <a:pt x="1197" y="3021"/>
                    <a:pt x="1326" y="2873"/>
                    <a:pt x="1445" y="2728"/>
                  </a:cubicBezTo>
                  <a:cubicBezTo>
                    <a:pt x="1561" y="2592"/>
                    <a:pt x="1683" y="2444"/>
                    <a:pt x="1836" y="2444"/>
                  </a:cubicBezTo>
                  <a:cubicBezTo>
                    <a:pt x="2209" y="2551"/>
                    <a:pt x="2434" y="2819"/>
                    <a:pt x="2647" y="3087"/>
                  </a:cubicBezTo>
                  <a:cubicBezTo>
                    <a:pt x="2871" y="3355"/>
                    <a:pt x="3084" y="3606"/>
                    <a:pt x="3356" y="3623"/>
                  </a:cubicBezTo>
                  <a:cubicBezTo>
                    <a:pt x="3469" y="3705"/>
                    <a:pt x="3533" y="3734"/>
                    <a:pt x="3594" y="3734"/>
                  </a:cubicBezTo>
                  <a:cubicBezTo>
                    <a:pt x="3805" y="3734"/>
                    <a:pt x="3955" y="3252"/>
                    <a:pt x="4098" y="2786"/>
                  </a:cubicBezTo>
                  <a:cubicBezTo>
                    <a:pt x="4211" y="2419"/>
                    <a:pt x="4314" y="2077"/>
                    <a:pt x="4464" y="1908"/>
                  </a:cubicBezTo>
                  <a:cubicBezTo>
                    <a:pt x="4777" y="1537"/>
                    <a:pt x="5152" y="1364"/>
                    <a:pt x="5515" y="1212"/>
                  </a:cubicBezTo>
                  <a:cubicBezTo>
                    <a:pt x="5992" y="1001"/>
                    <a:pt x="6445" y="800"/>
                    <a:pt x="6777" y="194"/>
                  </a:cubicBezTo>
                  <a:cubicBezTo>
                    <a:pt x="6911" y="54"/>
                    <a:pt x="7003" y="0"/>
                    <a:pt x="7082" y="0"/>
                  </a:cubicBezTo>
                  <a:cubicBezTo>
                    <a:pt x="7369" y="0"/>
                    <a:pt x="7414" y="569"/>
                    <a:pt x="7445" y="944"/>
                  </a:cubicBezTo>
                  <a:cubicBezTo>
                    <a:pt x="7451" y="1072"/>
                    <a:pt x="7468" y="1282"/>
                    <a:pt x="7492" y="1327"/>
                  </a:cubicBezTo>
                  <a:cubicBezTo>
                    <a:pt x="7654" y="1529"/>
                    <a:pt x="8007" y="1558"/>
                    <a:pt x="8349" y="1583"/>
                  </a:cubicBezTo>
                  <a:cubicBezTo>
                    <a:pt x="9039" y="1632"/>
                    <a:pt x="9900" y="1698"/>
                    <a:pt x="9871" y="3252"/>
                  </a:cubicBezTo>
                  <a:cubicBezTo>
                    <a:pt x="10039" y="3157"/>
                    <a:pt x="10154" y="2819"/>
                    <a:pt x="10211" y="2662"/>
                  </a:cubicBezTo>
                  <a:lnTo>
                    <a:pt x="10242" y="2568"/>
                  </a:lnTo>
                  <a:lnTo>
                    <a:pt x="10345" y="2456"/>
                  </a:lnTo>
                  <a:cubicBezTo>
                    <a:pt x="10624" y="2531"/>
                    <a:pt x="10739" y="2947"/>
                    <a:pt x="10825" y="3252"/>
                  </a:cubicBezTo>
                  <a:cubicBezTo>
                    <a:pt x="10874" y="3421"/>
                    <a:pt x="10919" y="3586"/>
                    <a:pt x="10972" y="3627"/>
                  </a:cubicBezTo>
                  <a:cubicBezTo>
                    <a:pt x="11041" y="3693"/>
                    <a:pt x="11124" y="3713"/>
                    <a:pt x="11228" y="3713"/>
                  </a:cubicBezTo>
                  <a:cubicBezTo>
                    <a:pt x="11363" y="3713"/>
                    <a:pt x="11505" y="3668"/>
                    <a:pt x="11648" y="3623"/>
                  </a:cubicBezTo>
                  <a:cubicBezTo>
                    <a:pt x="11806" y="3577"/>
                    <a:pt x="11960" y="3528"/>
                    <a:pt x="12103" y="3528"/>
                  </a:cubicBezTo>
                  <a:cubicBezTo>
                    <a:pt x="12226" y="3528"/>
                    <a:pt x="12330" y="3565"/>
                    <a:pt x="12422" y="3627"/>
                  </a:cubicBezTo>
                  <a:cubicBezTo>
                    <a:pt x="12514" y="3697"/>
                    <a:pt x="12565" y="3891"/>
                    <a:pt x="12628" y="4105"/>
                  </a:cubicBezTo>
                  <a:cubicBezTo>
                    <a:pt x="12734" y="4492"/>
                    <a:pt x="12850" y="4929"/>
                    <a:pt x="13165" y="4929"/>
                  </a:cubicBezTo>
                  <a:cubicBezTo>
                    <a:pt x="13265" y="4929"/>
                    <a:pt x="13383" y="4880"/>
                    <a:pt x="13511" y="4785"/>
                  </a:cubicBezTo>
                  <a:lnTo>
                    <a:pt x="13580" y="4744"/>
                  </a:lnTo>
                  <a:lnTo>
                    <a:pt x="13630" y="4847"/>
                  </a:lnTo>
                  <a:cubicBezTo>
                    <a:pt x="13919" y="5469"/>
                    <a:pt x="13863" y="5790"/>
                    <a:pt x="13755" y="6264"/>
                  </a:cubicBezTo>
                  <a:cubicBezTo>
                    <a:pt x="13737" y="6347"/>
                    <a:pt x="13715" y="6429"/>
                    <a:pt x="13696" y="6541"/>
                  </a:cubicBezTo>
                  <a:cubicBezTo>
                    <a:pt x="13880" y="6541"/>
                    <a:pt x="13983" y="6400"/>
                    <a:pt x="14023" y="6091"/>
                  </a:cubicBezTo>
                  <a:lnTo>
                    <a:pt x="14052" y="5906"/>
                  </a:lnTo>
                  <a:lnTo>
                    <a:pt x="14145" y="5935"/>
                  </a:lnTo>
                  <a:cubicBezTo>
                    <a:pt x="14495" y="6030"/>
                    <a:pt x="14507" y="6763"/>
                    <a:pt x="14516" y="7344"/>
                  </a:cubicBezTo>
                  <a:cubicBezTo>
                    <a:pt x="14518" y="7521"/>
                    <a:pt x="14522" y="7707"/>
                    <a:pt x="14532" y="7872"/>
                  </a:cubicBezTo>
                  <a:cubicBezTo>
                    <a:pt x="14653" y="8313"/>
                    <a:pt x="14948" y="8560"/>
                    <a:pt x="15291" y="8836"/>
                  </a:cubicBezTo>
                  <a:cubicBezTo>
                    <a:pt x="15511" y="9013"/>
                    <a:pt x="15732" y="9191"/>
                    <a:pt x="15940" y="9459"/>
                  </a:cubicBezTo>
                  <a:cubicBezTo>
                    <a:pt x="17046" y="10856"/>
                    <a:pt x="17786" y="11156"/>
                    <a:pt x="18212" y="11156"/>
                  </a:cubicBezTo>
                  <a:lnTo>
                    <a:pt x="18304" y="11156"/>
                  </a:lnTo>
                  <a:lnTo>
                    <a:pt x="18318" y="11338"/>
                  </a:lnTo>
                  <a:cubicBezTo>
                    <a:pt x="18374" y="11952"/>
                    <a:pt x="18254" y="12273"/>
                    <a:pt x="18160" y="12529"/>
                  </a:cubicBezTo>
                  <a:cubicBezTo>
                    <a:pt x="18095" y="12710"/>
                    <a:pt x="18034" y="12867"/>
                    <a:pt x="18029" y="13127"/>
                  </a:cubicBezTo>
                  <a:cubicBezTo>
                    <a:pt x="18079" y="13366"/>
                    <a:pt x="18246" y="13489"/>
                    <a:pt x="18442" y="13638"/>
                  </a:cubicBezTo>
                  <a:cubicBezTo>
                    <a:pt x="18601" y="13765"/>
                    <a:pt x="18763" y="13893"/>
                    <a:pt x="18874" y="14136"/>
                  </a:cubicBezTo>
                  <a:cubicBezTo>
                    <a:pt x="18954" y="14305"/>
                    <a:pt x="18927" y="14585"/>
                    <a:pt x="18899" y="14886"/>
                  </a:cubicBezTo>
                  <a:cubicBezTo>
                    <a:pt x="18884" y="15022"/>
                    <a:pt x="18864" y="15245"/>
                    <a:pt x="18874" y="15307"/>
                  </a:cubicBezTo>
                  <a:cubicBezTo>
                    <a:pt x="19264" y="15917"/>
                    <a:pt x="19620" y="16572"/>
                    <a:pt x="20046" y="17623"/>
                  </a:cubicBezTo>
                  <a:cubicBezTo>
                    <a:pt x="20155" y="17899"/>
                    <a:pt x="20256" y="18212"/>
                    <a:pt x="20356" y="18521"/>
                  </a:cubicBezTo>
                  <a:cubicBezTo>
                    <a:pt x="20633" y="19379"/>
                    <a:pt x="20919" y="20269"/>
                    <a:pt x="21436" y="20458"/>
                  </a:cubicBezTo>
                  <a:lnTo>
                    <a:pt x="21600" y="20516"/>
                  </a:lnTo>
                  <a:lnTo>
                    <a:pt x="21506" y="20780"/>
                  </a:lnTo>
                  <a:cubicBezTo>
                    <a:pt x="21315" y="21324"/>
                    <a:pt x="21039" y="21600"/>
                    <a:pt x="2068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4" name="Shape 4094"/>
            <p:cNvSpPr/>
            <p:nvPr/>
          </p:nvSpPr>
          <p:spPr>
            <a:xfrm>
              <a:off x="4152900" y="1663700"/>
              <a:ext cx="28192" cy="14015"/>
            </a:xfrm>
            <a:custGeom>
              <a:avLst/>
              <a:gdLst/>
              <a:ahLst/>
              <a:cxnLst>
                <a:cxn ang="0">
                  <a:pos x="wd2" y="hd2"/>
                </a:cxn>
                <a:cxn ang="5400000">
                  <a:pos x="wd2" y="hd2"/>
                </a:cxn>
                <a:cxn ang="10800000">
                  <a:pos x="wd2" y="hd2"/>
                </a:cxn>
                <a:cxn ang="16200000">
                  <a:pos x="wd2" y="hd2"/>
                </a:cxn>
              </a:cxnLst>
              <a:rect l="0" t="0" r="r" b="b"/>
              <a:pathLst>
                <a:path w="21403" h="21600" extrusionOk="0">
                  <a:moveTo>
                    <a:pt x="15668" y="21600"/>
                  </a:moveTo>
                  <a:cubicBezTo>
                    <a:pt x="12947" y="21600"/>
                    <a:pt x="9698" y="19497"/>
                    <a:pt x="6827" y="17624"/>
                  </a:cubicBezTo>
                  <a:cubicBezTo>
                    <a:pt x="4906" y="16362"/>
                    <a:pt x="3079" y="15177"/>
                    <a:pt x="2090" y="15177"/>
                  </a:cubicBezTo>
                  <a:lnTo>
                    <a:pt x="0" y="15063"/>
                  </a:lnTo>
                  <a:lnTo>
                    <a:pt x="1375" y="11851"/>
                  </a:lnTo>
                  <a:cubicBezTo>
                    <a:pt x="3418" y="7073"/>
                    <a:pt x="10056" y="0"/>
                    <a:pt x="15122" y="0"/>
                  </a:cubicBezTo>
                  <a:cubicBezTo>
                    <a:pt x="18050" y="0"/>
                    <a:pt x="20206" y="2332"/>
                    <a:pt x="21327" y="6881"/>
                  </a:cubicBezTo>
                  <a:cubicBezTo>
                    <a:pt x="21600" y="12387"/>
                    <a:pt x="21129" y="16018"/>
                    <a:pt x="20037" y="18350"/>
                  </a:cubicBezTo>
                  <a:cubicBezTo>
                    <a:pt x="19058" y="20530"/>
                    <a:pt x="17589" y="21600"/>
                    <a:pt x="15668"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5" name="Shape 4095"/>
            <p:cNvSpPr/>
            <p:nvPr/>
          </p:nvSpPr>
          <p:spPr>
            <a:xfrm>
              <a:off x="4127499" y="1663700"/>
              <a:ext cx="14019" cy="10244"/>
            </a:xfrm>
            <a:custGeom>
              <a:avLst/>
              <a:gdLst/>
              <a:ahLst/>
              <a:cxnLst>
                <a:cxn ang="0">
                  <a:pos x="wd2" y="hd2"/>
                </a:cxn>
                <a:cxn ang="5400000">
                  <a:pos x="wd2" y="hd2"/>
                </a:cxn>
                <a:cxn ang="10800000">
                  <a:pos x="wd2" y="hd2"/>
                </a:cxn>
                <a:cxn ang="16200000">
                  <a:pos x="wd2" y="hd2"/>
                </a:cxn>
              </a:cxnLst>
              <a:rect l="0" t="0" r="r" b="b"/>
              <a:pathLst>
                <a:path w="20550" h="21600" extrusionOk="0">
                  <a:moveTo>
                    <a:pt x="4674" y="21600"/>
                  </a:moveTo>
                  <a:lnTo>
                    <a:pt x="5184" y="18357"/>
                  </a:lnTo>
                  <a:cubicBezTo>
                    <a:pt x="5384" y="16998"/>
                    <a:pt x="5329" y="16004"/>
                    <a:pt x="5111" y="15429"/>
                  </a:cubicBezTo>
                  <a:cubicBezTo>
                    <a:pt x="4674" y="14644"/>
                    <a:pt x="2856" y="14330"/>
                    <a:pt x="1802" y="14278"/>
                  </a:cubicBezTo>
                  <a:lnTo>
                    <a:pt x="438" y="13912"/>
                  </a:lnTo>
                  <a:lnTo>
                    <a:pt x="165" y="11977"/>
                  </a:lnTo>
                  <a:cubicBezTo>
                    <a:pt x="-271" y="9100"/>
                    <a:pt x="165" y="6381"/>
                    <a:pt x="1347" y="4393"/>
                  </a:cubicBezTo>
                  <a:cubicBezTo>
                    <a:pt x="2929" y="1517"/>
                    <a:pt x="5784" y="0"/>
                    <a:pt x="9202" y="0"/>
                  </a:cubicBezTo>
                  <a:cubicBezTo>
                    <a:pt x="12747" y="0"/>
                    <a:pt x="17602" y="1883"/>
                    <a:pt x="19693" y="7165"/>
                  </a:cubicBezTo>
                  <a:cubicBezTo>
                    <a:pt x="20656" y="9937"/>
                    <a:pt x="21329" y="14278"/>
                    <a:pt x="18729" y="20345"/>
                  </a:cubicBezTo>
                  <a:lnTo>
                    <a:pt x="18165" y="21600"/>
                  </a:lnTo>
                  <a:cubicBezTo>
                    <a:pt x="18165" y="21600"/>
                    <a:pt x="4674" y="21600"/>
                    <a:pt x="4674"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6" name="Shape 4096"/>
            <p:cNvSpPr/>
            <p:nvPr/>
          </p:nvSpPr>
          <p:spPr>
            <a:xfrm>
              <a:off x="4444999" y="1689100"/>
              <a:ext cx="48433" cy="31131"/>
            </a:xfrm>
            <a:custGeom>
              <a:avLst/>
              <a:gdLst/>
              <a:ahLst/>
              <a:cxnLst>
                <a:cxn ang="0">
                  <a:pos x="wd2" y="hd2"/>
                </a:cxn>
                <a:cxn ang="5400000">
                  <a:pos x="wd2" y="hd2"/>
                </a:cxn>
                <a:cxn ang="10800000">
                  <a:pos x="wd2" y="hd2"/>
                </a:cxn>
                <a:cxn ang="16200000">
                  <a:pos x="wd2" y="hd2"/>
                </a:cxn>
              </a:cxnLst>
              <a:rect l="0" t="0" r="r" b="b"/>
              <a:pathLst>
                <a:path w="21311" h="21600" extrusionOk="0">
                  <a:moveTo>
                    <a:pt x="4884" y="21600"/>
                  </a:moveTo>
                  <a:cubicBezTo>
                    <a:pt x="3558" y="21600"/>
                    <a:pt x="1675" y="21393"/>
                    <a:pt x="677" y="19363"/>
                  </a:cubicBezTo>
                  <a:cubicBezTo>
                    <a:pt x="-55" y="17882"/>
                    <a:pt x="-202" y="15731"/>
                    <a:pt x="278" y="12805"/>
                  </a:cubicBezTo>
                  <a:lnTo>
                    <a:pt x="437" y="11790"/>
                  </a:lnTo>
                  <a:lnTo>
                    <a:pt x="1026" y="12151"/>
                  </a:lnTo>
                  <a:cubicBezTo>
                    <a:pt x="2734" y="13201"/>
                    <a:pt x="4338" y="13735"/>
                    <a:pt x="5812" y="13735"/>
                  </a:cubicBezTo>
                  <a:cubicBezTo>
                    <a:pt x="11378" y="13735"/>
                    <a:pt x="14123" y="6575"/>
                    <a:pt x="15460" y="568"/>
                  </a:cubicBezTo>
                  <a:lnTo>
                    <a:pt x="15575" y="0"/>
                  </a:lnTo>
                  <a:lnTo>
                    <a:pt x="21311" y="0"/>
                  </a:lnTo>
                  <a:lnTo>
                    <a:pt x="21098" y="1136"/>
                  </a:lnTo>
                  <a:cubicBezTo>
                    <a:pt x="20929" y="1979"/>
                    <a:pt x="21032" y="3081"/>
                    <a:pt x="21136" y="4268"/>
                  </a:cubicBezTo>
                  <a:cubicBezTo>
                    <a:pt x="21278" y="5697"/>
                    <a:pt x="21398" y="7194"/>
                    <a:pt x="21076" y="8451"/>
                  </a:cubicBezTo>
                  <a:cubicBezTo>
                    <a:pt x="20683" y="10069"/>
                    <a:pt x="19548" y="10447"/>
                    <a:pt x="18729" y="10723"/>
                  </a:cubicBezTo>
                  <a:cubicBezTo>
                    <a:pt x="18467" y="10809"/>
                    <a:pt x="18075" y="10929"/>
                    <a:pt x="17987" y="11050"/>
                  </a:cubicBezTo>
                  <a:cubicBezTo>
                    <a:pt x="17960" y="11222"/>
                    <a:pt x="18211" y="11962"/>
                    <a:pt x="18402" y="12564"/>
                  </a:cubicBezTo>
                  <a:cubicBezTo>
                    <a:pt x="18893" y="14113"/>
                    <a:pt x="19706" y="16592"/>
                    <a:pt x="17829" y="18588"/>
                  </a:cubicBezTo>
                  <a:lnTo>
                    <a:pt x="17452" y="19001"/>
                  </a:lnTo>
                  <a:lnTo>
                    <a:pt x="17125" y="18536"/>
                  </a:lnTo>
                  <a:cubicBezTo>
                    <a:pt x="16257" y="17228"/>
                    <a:pt x="15788" y="17125"/>
                    <a:pt x="15624" y="17125"/>
                  </a:cubicBezTo>
                  <a:cubicBezTo>
                    <a:pt x="15275" y="17487"/>
                    <a:pt x="14997" y="18141"/>
                    <a:pt x="15040" y="20240"/>
                  </a:cubicBezTo>
                  <a:lnTo>
                    <a:pt x="15062" y="21428"/>
                  </a:lnTo>
                  <a:lnTo>
                    <a:pt x="14325" y="21135"/>
                  </a:lnTo>
                  <a:cubicBezTo>
                    <a:pt x="13791" y="20894"/>
                    <a:pt x="13136" y="20774"/>
                    <a:pt x="12306" y="20774"/>
                  </a:cubicBezTo>
                  <a:cubicBezTo>
                    <a:pt x="11171" y="20774"/>
                    <a:pt x="9905" y="20980"/>
                    <a:pt x="8655" y="21187"/>
                  </a:cubicBezTo>
                  <a:cubicBezTo>
                    <a:pt x="7351" y="21393"/>
                    <a:pt x="6058" y="21600"/>
                    <a:pt x="4884"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7" name="Shape 4097"/>
            <p:cNvSpPr/>
            <p:nvPr/>
          </p:nvSpPr>
          <p:spPr>
            <a:xfrm>
              <a:off x="3987800" y="1739900"/>
              <a:ext cx="32234" cy="13718"/>
            </a:xfrm>
            <a:custGeom>
              <a:avLst/>
              <a:gdLst/>
              <a:ahLst/>
              <a:cxnLst>
                <a:cxn ang="0">
                  <a:pos x="wd2" y="hd2"/>
                </a:cxn>
                <a:cxn ang="5400000">
                  <a:pos x="wd2" y="hd2"/>
                </a:cxn>
                <a:cxn ang="10800000">
                  <a:pos x="wd2" y="hd2"/>
                </a:cxn>
                <a:cxn ang="16200000">
                  <a:pos x="wd2" y="hd2"/>
                </a:cxn>
              </a:cxnLst>
              <a:rect l="0" t="0" r="r" b="b"/>
              <a:pathLst>
                <a:path w="21600" h="21600" extrusionOk="0">
                  <a:moveTo>
                    <a:pt x="4962" y="21600"/>
                  </a:moveTo>
                  <a:cubicBezTo>
                    <a:pt x="3690" y="21600"/>
                    <a:pt x="2327" y="21405"/>
                    <a:pt x="831" y="20819"/>
                  </a:cubicBezTo>
                  <a:lnTo>
                    <a:pt x="0" y="20545"/>
                  </a:lnTo>
                  <a:lnTo>
                    <a:pt x="100" y="18631"/>
                  </a:lnTo>
                  <a:cubicBezTo>
                    <a:pt x="798" y="1328"/>
                    <a:pt x="8635" y="898"/>
                    <a:pt x="15550" y="625"/>
                  </a:cubicBezTo>
                  <a:cubicBezTo>
                    <a:pt x="16854" y="508"/>
                    <a:pt x="18151" y="430"/>
                    <a:pt x="19406" y="273"/>
                  </a:cubicBezTo>
                  <a:lnTo>
                    <a:pt x="21600" y="0"/>
                  </a:lnTo>
                  <a:lnTo>
                    <a:pt x="20104" y="3750"/>
                  </a:lnTo>
                  <a:cubicBezTo>
                    <a:pt x="16688" y="12069"/>
                    <a:pt x="12799" y="21600"/>
                    <a:pt x="4962"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8" name="Shape 4098"/>
            <p:cNvSpPr/>
            <p:nvPr/>
          </p:nvSpPr>
          <p:spPr>
            <a:xfrm>
              <a:off x="4038600" y="1739900"/>
              <a:ext cx="31477" cy="9872"/>
            </a:xfrm>
            <a:custGeom>
              <a:avLst/>
              <a:gdLst/>
              <a:ahLst/>
              <a:cxnLst>
                <a:cxn ang="0">
                  <a:pos x="wd2" y="hd2"/>
                </a:cxn>
                <a:cxn ang="5400000">
                  <a:pos x="wd2" y="hd2"/>
                </a:cxn>
                <a:cxn ang="10800000">
                  <a:pos x="wd2" y="hd2"/>
                </a:cxn>
                <a:cxn ang="16200000">
                  <a:pos x="wd2" y="hd2"/>
                </a:cxn>
              </a:cxnLst>
              <a:rect l="0" t="0" r="r" b="b"/>
              <a:pathLst>
                <a:path w="21600" h="21600" extrusionOk="0">
                  <a:moveTo>
                    <a:pt x="0" y="21220"/>
                  </a:moveTo>
                  <a:lnTo>
                    <a:pt x="511" y="17313"/>
                  </a:lnTo>
                  <a:cubicBezTo>
                    <a:pt x="2613" y="2117"/>
                    <a:pt x="8511" y="0"/>
                    <a:pt x="14570" y="0"/>
                  </a:cubicBezTo>
                  <a:cubicBezTo>
                    <a:pt x="15957" y="0"/>
                    <a:pt x="21600" y="488"/>
                    <a:pt x="21600" y="488"/>
                  </a:cubicBezTo>
                  <a:lnTo>
                    <a:pt x="21072" y="4287"/>
                  </a:lnTo>
                  <a:cubicBezTo>
                    <a:pt x="18987" y="19538"/>
                    <a:pt x="13106" y="21600"/>
                    <a:pt x="7047" y="21600"/>
                  </a:cubicBezTo>
                  <a:cubicBezTo>
                    <a:pt x="5694" y="21600"/>
                    <a:pt x="0" y="21220"/>
                    <a:pt x="0" y="2122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099" name="Shape 4099"/>
            <p:cNvSpPr/>
            <p:nvPr/>
          </p:nvSpPr>
          <p:spPr>
            <a:xfrm>
              <a:off x="4089399" y="1739900"/>
              <a:ext cx="44987" cy="30882"/>
            </a:xfrm>
            <a:custGeom>
              <a:avLst/>
              <a:gdLst/>
              <a:ahLst/>
              <a:cxnLst>
                <a:cxn ang="0">
                  <a:pos x="wd2" y="hd2"/>
                </a:cxn>
                <a:cxn ang="5400000">
                  <a:pos x="wd2" y="hd2"/>
                </a:cxn>
                <a:cxn ang="10800000">
                  <a:pos x="wd2" y="hd2"/>
                </a:cxn>
                <a:cxn ang="16200000">
                  <a:pos x="wd2" y="hd2"/>
                </a:cxn>
              </a:cxnLst>
              <a:rect l="0" t="0" r="r" b="b"/>
              <a:pathLst>
                <a:path w="20826" h="21600" extrusionOk="0">
                  <a:moveTo>
                    <a:pt x="2406" y="21600"/>
                  </a:moveTo>
                  <a:cubicBezTo>
                    <a:pt x="1878" y="21600"/>
                    <a:pt x="1332" y="21565"/>
                    <a:pt x="770" y="21479"/>
                  </a:cubicBezTo>
                  <a:lnTo>
                    <a:pt x="397" y="21409"/>
                  </a:lnTo>
                  <a:lnTo>
                    <a:pt x="282" y="20889"/>
                  </a:lnTo>
                  <a:cubicBezTo>
                    <a:pt x="-235" y="18841"/>
                    <a:pt x="-40" y="17124"/>
                    <a:pt x="856" y="15857"/>
                  </a:cubicBezTo>
                  <a:cubicBezTo>
                    <a:pt x="1579" y="14816"/>
                    <a:pt x="2642" y="14227"/>
                    <a:pt x="3566" y="13723"/>
                  </a:cubicBezTo>
                  <a:cubicBezTo>
                    <a:pt x="4249" y="13307"/>
                    <a:pt x="4892" y="12977"/>
                    <a:pt x="5220" y="12526"/>
                  </a:cubicBezTo>
                  <a:cubicBezTo>
                    <a:pt x="5891" y="11711"/>
                    <a:pt x="6494" y="10757"/>
                    <a:pt x="7068" y="9820"/>
                  </a:cubicBezTo>
                  <a:cubicBezTo>
                    <a:pt x="7499" y="9056"/>
                    <a:pt x="7935" y="8380"/>
                    <a:pt x="8400" y="7686"/>
                  </a:cubicBezTo>
                  <a:cubicBezTo>
                    <a:pt x="8825" y="7079"/>
                    <a:pt x="9319" y="6680"/>
                    <a:pt x="9790" y="6315"/>
                  </a:cubicBezTo>
                  <a:cubicBezTo>
                    <a:pt x="10800" y="5517"/>
                    <a:pt x="11363" y="4979"/>
                    <a:pt x="11421" y="3435"/>
                  </a:cubicBezTo>
                  <a:lnTo>
                    <a:pt x="11443" y="2273"/>
                  </a:lnTo>
                  <a:lnTo>
                    <a:pt x="12173" y="2620"/>
                  </a:lnTo>
                  <a:cubicBezTo>
                    <a:pt x="12798" y="2897"/>
                    <a:pt x="13332" y="3001"/>
                    <a:pt x="13815" y="3001"/>
                  </a:cubicBezTo>
                  <a:cubicBezTo>
                    <a:pt x="14837" y="3001"/>
                    <a:pt x="15434" y="2412"/>
                    <a:pt x="16129" y="1666"/>
                  </a:cubicBezTo>
                  <a:cubicBezTo>
                    <a:pt x="16858" y="885"/>
                    <a:pt x="17702" y="0"/>
                    <a:pt x="19097" y="0"/>
                  </a:cubicBezTo>
                  <a:cubicBezTo>
                    <a:pt x="19390" y="0"/>
                    <a:pt x="19723" y="35"/>
                    <a:pt x="20085" y="121"/>
                  </a:cubicBezTo>
                  <a:lnTo>
                    <a:pt x="20498" y="243"/>
                  </a:lnTo>
                  <a:lnTo>
                    <a:pt x="20578" y="850"/>
                  </a:lnTo>
                  <a:cubicBezTo>
                    <a:pt x="21365" y="6385"/>
                    <a:pt x="20142" y="9282"/>
                    <a:pt x="18839" y="11381"/>
                  </a:cubicBezTo>
                  <a:lnTo>
                    <a:pt x="18655" y="11659"/>
                  </a:lnTo>
                  <a:lnTo>
                    <a:pt x="17886" y="11919"/>
                  </a:lnTo>
                  <a:cubicBezTo>
                    <a:pt x="17553" y="11919"/>
                    <a:pt x="17116" y="11780"/>
                    <a:pt x="16680" y="11659"/>
                  </a:cubicBezTo>
                  <a:cubicBezTo>
                    <a:pt x="16324" y="11537"/>
                    <a:pt x="15979" y="11433"/>
                    <a:pt x="15704" y="11433"/>
                  </a:cubicBezTo>
                  <a:cubicBezTo>
                    <a:pt x="13172" y="16013"/>
                    <a:pt x="8825" y="21600"/>
                    <a:pt x="2406"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0" name="Shape 4100"/>
            <p:cNvSpPr/>
            <p:nvPr/>
          </p:nvSpPr>
          <p:spPr>
            <a:xfrm>
              <a:off x="4787900" y="2133600"/>
              <a:ext cx="24675" cy="38795"/>
            </a:xfrm>
            <a:custGeom>
              <a:avLst/>
              <a:gdLst/>
              <a:ahLst/>
              <a:cxnLst>
                <a:cxn ang="0">
                  <a:pos x="wd2" y="hd2"/>
                </a:cxn>
                <a:cxn ang="5400000">
                  <a:pos x="wd2" y="hd2"/>
                </a:cxn>
                <a:cxn ang="10800000">
                  <a:pos x="wd2" y="hd2"/>
                </a:cxn>
                <a:cxn ang="16200000">
                  <a:pos x="wd2" y="hd2"/>
                </a:cxn>
              </a:cxnLst>
              <a:rect l="0" t="0" r="r" b="b"/>
              <a:pathLst>
                <a:path w="20119" h="21600" extrusionOk="0">
                  <a:moveTo>
                    <a:pt x="9273" y="20675"/>
                  </a:moveTo>
                  <a:cubicBezTo>
                    <a:pt x="6937" y="19086"/>
                    <a:pt x="5329" y="15247"/>
                    <a:pt x="3610" y="11187"/>
                  </a:cubicBezTo>
                  <a:cubicBezTo>
                    <a:pt x="2619" y="8908"/>
                    <a:pt x="1669" y="6615"/>
                    <a:pt x="566" y="4875"/>
                  </a:cubicBezTo>
                  <a:lnTo>
                    <a:pt x="0" y="3922"/>
                  </a:lnTo>
                  <a:lnTo>
                    <a:pt x="1527" y="3908"/>
                  </a:lnTo>
                  <a:cubicBezTo>
                    <a:pt x="2478" y="3881"/>
                    <a:pt x="2720" y="3522"/>
                    <a:pt x="3013" y="1961"/>
                  </a:cubicBezTo>
                  <a:cubicBezTo>
                    <a:pt x="3094" y="1464"/>
                    <a:pt x="3196" y="953"/>
                    <a:pt x="3408" y="497"/>
                  </a:cubicBezTo>
                  <a:lnTo>
                    <a:pt x="3630" y="0"/>
                  </a:lnTo>
                  <a:lnTo>
                    <a:pt x="4439" y="0"/>
                  </a:lnTo>
                  <a:cubicBezTo>
                    <a:pt x="7311" y="55"/>
                    <a:pt x="7665" y="1934"/>
                    <a:pt x="7908" y="3204"/>
                  </a:cubicBezTo>
                  <a:cubicBezTo>
                    <a:pt x="7969" y="3605"/>
                    <a:pt x="8049" y="4033"/>
                    <a:pt x="8201" y="4406"/>
                  </a:cubicBezTo>
                  <a:lnTo>
                    <a:pt x="8282" y="4571"/>
                  </a:lnTo>
                  <a:lnTo>
                    <a:pt x="7867" y="5193"/>
                  </a:lnTo>
                  <a:cubicBezTo>
                    <a:pt x="8080" y="5538"/>
                    <a:pt x="10456" y="6201"/>
                    <a:pt x="11761" y="6532"/>
                  </a:cubicBezTo>
                  <a:cubicBezTo>
                    <a:pt x="14420" y="7264"/>
                    <a:pt x="16948" y="7941"/>
                    <a:pt x="17343" y="9198"/>
                  </a:cubicBezTo>
                  <a:cubicBezTo>
                    <a:pt x="17525" y="9778"/>
                    <a:pt x="17211" y="10372"/>
                    <a:pt x="16392" y="10938"/>
                  </a:cubicBezTo>
                  <a:cubicBezTo>
                    <a:pt x="15522" y="11546"/>
                    <a:pt x="15431" y="11767"/>
                    <a:pt x="15431" y="11794"/>
                  </a:cubicBezTo>
                  <a:cubicBezTo>
                    <a:pt x="18081" y="12885"/>
                    <a:pt x="21600" y="14377"/>
                    <a:pt x="19456" y="20357"/>
                  </a:cubicBezTo>
                  <a:lnTo>
                    <a:pt x="19264" y="20827"/>
                  </a:lnTo>
                  <a:lnTo>
                    <a:pt x="17727" y="20923"/>
                  </a:lnTo>
                  <a:cubicBezTo>
                    <a:pt x="15745" y="20923"/>
                    <a:pt x="14137" y="20357"/>
                    <a:pt x="12974" y="19929"/>
                  </a:cubicBezTo>
                  <a:cubicBezTo>
                    <a:pt x="12418" y="19722"/>
                    <a:pt x="11801" y="19515"/>
                    <a:pt x="11508" y="19515"/>
                  </a:cubicBezTo>
                  <a:lnTo>
                    <a:pt x="11508" y="19515"/>
                  </a:lnTo>
                  <a:cubicBezTo>
                    <a:pt x="11508" y="19515"/>
                    <a:pt x="11306" y="19625"/>
                    <a:pt x="11033" y="20357"/>
                  </a:cubicBezTo>
                  <a:lnTo>
                    <a:pt x="10598" y="21600"/>
                  </a:lnTo>
                  <a:cubicBezTo>
                    <a:pt x="10598" y="21600"/>
                    <a:pt x="9273" y="20675"/>
                    <a:pt x="9273" y="20675"/>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1" name="Shape 4101"/>
            <p:cNvSpPr/>
            <p:nvPr/>
          </p:nvSpPr>
          <p:spPr>
            <a:xfrm>
              <a:off x="4800600" y="2171700"/>
              <a:ext cx="57805" cy="76846"/>
            </a:xfrm>
            <a:custGeom>
              <a:avLst/>
              <a:gdLst/>
              <a:ahLst/>
              <a:cxnLst>
                <a:cxn ang="0">
                  <a:pos x="wd2" y="hd2"/>
                </a:cxn>
                <a:cxn ang="5400000">
                  <a:pos x="wd2" y="hd2"/>
                </a:cxn>
                <a:cxn ang="10800000">
                  <a:pos x="wd2" y="hd2"/>
                </a:cxn>
                <a:cxn ang="16200000">
                  <a:pos x="wd2" y="hd2"/>
                </a:cxn>
              </a:cxnLst>
              <a:rect l="0" t="0" r="r" b="b"/>
              <a:pathLst>
                <a:path w="21465" h="21600" extrusionOk="0">
                  <a:moveTo>
                    <a:pt x="6409" y="20966"/>
                  </a:moveTo>
                  <a:cubicBezTo>
                    <a:pt x="6589" y="20219"/>
                    <a:pt x="6276" y="19906"/>
                    <a:pt x="5880" y="19494"/>
                  </a:cubicBezTo>
                  <a:cubicBezTo>
                    <a:pt x="5553" y="19139"/>
                    <a:pt x="5166" y="18748"/>
                    <a:pt x="5120" y="18093"/>
                  </a:cubicBezTo>
                  <a:cubicBezTo>
                    <a:pt x="4931" y="17452"/>
                    <a:pt x="5032" y="16922"/>
                    <a:pt x="5419" y="16531"/>
                  </a:cubicBezTo>
                  <a:cubicBezTo>
                    <a:pt x="5797" y="16134"/>
                    <a:pt x="6409" y="15959"/>
                    <a:pt x="7105" y="15855"/>
                  </a:cubicBezTo>
                  <a:cubicBezTo>
                    <a:pt x="6824" y="15625"/>
                    <a:pt x="6571" y="15395"/>
                    <a:pt x="6322" y="15137"/>
                  </a:cubicBezTo>
                  <a:cubicBezTo>
                    <a:pt x="5277" y="14189"/>
                    <a:pt x="4392" y="13359"/>
                    <a:pt x="2329" y="13359"/>
                  </a:cubicBezTo>
                  <a:cubicBezTo>
                    <a:pt x="1804" y="13359"/>
                    <a:pt x="1228" y="13415"/>
                    <a:pt x="602" y="13519"/>
                  </a:cubicBezTo>
                  <a:lnTo>
                    <a:pt x="35" y="13624"/>
                  </a:lnTo>
                  <a:lnTo>
                    <a:pt x="8" y="13185"/>
                  </a:lnTo>
                  <a:cubicBezTo>
                    <a:pt x="-135" y="11183"/>
                    <a:pt x="1606" y="10577"/>
                    <a:pt x="3140" y="10040"/>
                  </a:cubicBezTo>
                  <a:cubicBezTo>
                    <a:pt x="3964" y="9768"/>
                    <a:pt x="4742" y="9475"/>
                    <a:pt x="5217" y="9008"/>
                  </a:cubicBezTo>
                  <a:cubicBezTo>
                    <a:pt x="5401" y="7286"/>
                    <a:pt x="5447" y="6150"/>
                    <a:pt x="5498" y="5215"/>
                  </a:cubicBezTo>
                  <a:cubicBezTo>
                    <a:pt x="5571" y="3758"/>
                    <a:pt x="5617" y="2803"/>
                    <a:pt x="6428" y="314"/>
                  </a:cubicBezTo>
                  <a:lnTo>
                    <a:pt x="6492" y="105"/>
                  </a:lnTo>
                  <a:lnTo>
                    <a:pt x="6833" y="42"/>
                  </a:lnTo>
                  <a:lnTo>
                    <a:pt x="7275" y="0"/>
                  </a:lnTo>
                  <a:cubicBezTo>
                    <a:pt x="8500" y="0"/>
                    <a:pt x="8602" y="941"/>
                    <a:pt x="8652" y="1353"/>
                  </a:cubicBezTo>
                  <a:cubicBezTo>
                    <a:pt x="8629" y="1701"/>
                    <a:pt x="8717" y="1799"/>
                    <a:pt x="8763" y="1827"/>
                  </a:cubicBezTo>
                  <a:cubicBezTo>
                    <a:pt x="8800" y="1827"/>
                    <a:pt x="8860" y="1841"/>
                    <a:pt x="8915" y="1841"/>
                  </a:cubicBezTo>
                  <a:cubicBezTo>
                    <a:pt x="9610" y="1841"/>
                    <a:pt x="10241" y="1513"/>
                    <a:pt x="10343" y="1374"/>
                  </a:cubicBezTo>
                  <a:lnTo>
                    <a:pt x="10969" y="1074"/>
                  </a:lnTo>
                  <a:cubicBezTo>
                    <a:pt x="12406" y="1687"/>
                    <a:pt x="13198" y="2538"/>
                    <a:pt x="13893" y="3298"/>
                  </a:cubicBezTo>
                  <a:cubicBezTo>
                    <a:pt x="14893" y="4386"/>
                    <a:pt x="15676" y="5243"/>
                    <a:pt x="18066" y="5243"/>
                  </a:cubicBezTo>
                  <a:cubicBezTo>
                    <a:pt x="18858" y="5243"/>
                    <a:pt x="19784" y="5152"/>
                    <a:pt x="20885" y="4957"/>
                  </a:cubicBezTo>
                  <a:lnTo>
                    <a:pt x="21465" y="4853"/>
                  </a:lnTo>
                  <a:lnTo>
                    <a:pt x="21465" y="10577"/>
                  </a:lnTo>
                  <a:lnTo>
                    <a:pt x="17661" y="10577"/>
                  </a:lnTo>
                  <a:cubicBezTo>
                    <a:pt x="17707" y="11553"/>
                    <a:pt x="17209" y="12048"/>
                    <a:pt x="16606" y="12327"/>
                  </a:cubicBezTo>
                  <a:cubicBezTo>
                    <a:pt x="17882" y="13749"/>
                    <a:pt x="17067" y="14732"/>
                    <a:pt x="16279" y="15701"/>
                  </a:cubicBezTo>
                  <a:cubicBezTo>
                    <a:pt x="15722" y="16385"/>
                    <a:pt x="15137" y="17103"/>
                    <a:pt x="15063" y="18093"/>
                  </a:cubicBezTo>
                  <a:cubicBezTo>
                    <a:pt x="15017" y="18693"/>
                    <a:pt x="14179" y="19062"/>
                    <a:pt x="13451" y="19383"/>
                  </a:cubicBezTo>
                  <a:cubicBezTo>
                    <a:pt x="13304" y="19446"/>
                    <a:pt x="13115" y="19543"/>
                    <a:pt x="12963" y="19613"/>
                  </a:cubicBezTo>
                  <a:cubicBezTo>
                    <a:pt x="13069" y="19627"/>
                    <a:pt x="13746" y="19745"/>
                    <a:pt x="13746" y="19745"/>
                  </a:cubicBezTo>
                  <a:lnTo>
                    <a:pt x="13774" y="20010"/>
                  </a:lnTo>
                  <a:cubicBezTo>
                    <a:pt x="13820" y="20457"/>
                    <a:pt x="13682" y="20819"/>
                    <a:pt x="13368" y="21070"/>
                  </a:cubicBezTo>
                  <a:cubicBezTo>
                    <a:pt x="12889" y="21474"/>
                    <a:pt x="12097" y="21509"/>
                    <a:pt x="11558" y="21509"/>
                  </a:cubicBezTo>
                  <a:cubicBezTo>
                    <a:pt x="10978" y="21509"/>
                    <a:pt x="10329" y="21454"/>
                    <a:pt x="9675" y="21391"/>
                  </a:cubicBezTo>
                  <a:cubicBezTo>
                    <a:pt x="9076" y="21335"/>
                    <a:pt x="8454" y="21279"/>
                    <a:pt x="7925" y="21279"/>
                  </a:cubicBezTo>
                  <a:cubicBezTo>
                    <a:pt x="7561" y="21279"/>
                    <a:pt x="7266" y="21293"/>
                    <a:pt x="7059" y="21356"/>
                  </a:cubicBezTo>
                  <a:lnTo>
                    <a:pt x="6276" y="21600"/>
                  </a:lnTo>
                  <a:cubicBezTo>
                    <a:pt x="6276" y="21600"/>
                    <a:pt x="6409" y="20966"/>
                    <a:pt x="6409" y="20966"/>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2" name="Shape 4102"/>
            <p:cNvSpPr/>
            <p:nvPr/>
          </p:nvSpPr>
          <p:spPr>
            <a:xfrm>
              <a:off x="4394200" y="2235200"/>
              <a:ext cx="49012" cy="53231"/>
            </a:xfrm>
            <a:custGeom>
              <a:avLst/>
              <a:gdLst/>
              <a:ahLst/>
              <a:cxnLst>
                <a:cxn ang="0">
                  <a:pos x="wd2" y="hd2"/>
                </a:cxn>
                <a:cxn ang="5400000">
                  <a:pos x="wd2" y="hd2"/>
                </a:cxn>
                <a:cxn ang="10800000">
                  <a:pos x="wd2" y="hd2"/>
                </a:cxn>
                <a:cxn ang="16200000">
                  <a:pos x="wd2" y="hd2"/>
                </a:cxn>
              </a:cxnLst>
              <a:rect l="0" t="0" r="r" b="b"/>
              <a:pathLst>
                <a:path w="21329" h="21600" extrusionOk="0">
                  <a:moveTo>
                    <a:pt x="9623" y="21107"/>
                  </a:moveTo>
                  <a:cubicBezTo>
                    <a:pt x="8366" y="20453"/>
                    <a:pt x="7804" y="19295"/>
                    <a:pt x="7265" y="18208"/>
                  </a:cubicBezTo>
                  <a:cubicBezTo>
                    <a:pt x="7011" y="17705"/>
                    <a:pt x="6747" y="17181"/>
                    <a:pt x="6417" y="16698"/>
                  </a:cubicBezTo>
                  <a:cubicBezTo>
                    <a:pt x="6228" y="16416"/>
                    <a:pt x="5597" y="15893"/>
                    <a:pt x="5046" y="15460"/>
                  </a:cubicBezTo>
                  <a:cubicBezTo>
                    <a:pt x="4151" y="14695"/>
                    <a:pt x="3573" y="14222"/>
                    <a:pt x="3379" y="13789"/>
                  </a:cubicBezTo>
                  <a:cubicBezTo>
                    <a:pt x="2801" y="12551"/>
                    <a:pt x="2704" y="11273"/>
                    <a:pt x="2623" y="9995"/>
                  </a:cubicBezTo>
                  <a:cubicBezTo>
                    <a:pt x="2504" y="8113"/>
                    <a:pt x="2407" y="6472"/>
                    <a:pt x="610" y="5516"/>
                  </a:cubicBezTo>
                  <a:lnTo>
                    <a:pt x="0" y="5214"/>
                  </a:lnTo>
                  <a:lnTo>
                    <a:pt x="453" y="4711"/>
                  </a:lnTo>
                  <a:cubicBezTo>
                    <a:pt x="1986" y="3110"/>
                    <a:pt x="4901" y="2758"/>
                    <a:pt x="8269" y="2385"/>
                  </a:cubicBezTo>
                  <a:cubicBezTo>
                    <a:pt x="9748" y="2214"/>
                    <a:pt x="11280" y="2043"/>
                    <a:pt x="12781" y="1741"/>
                  </a:cubicBezTo>
                  <a:cubicBezTo>
                    <a:pt x="13531" y="1590"/>
                    <a:pt x="14249" y="1278"/>
                    <a:pt x="14988" y="966"/>
                  </a:cubicBezTo>
                  <a:cubicBezTo>
                    <a:pt x="16122" y="503"/>
                    <a:pt x="17325" y="0"/>
                    <a:pt x="18696" y="0"/>
                  </a:cubicBezTo>
                  <a:cubicBezTo>
                    <a:pt x="19344" y="0"/>
                    <a:pt x="19975" y="121"/>
                    <a:pt x="20618" y="332"/>
                  </a:cubicBezTo>
                  <a:lnTo>
                    <a:pt x="21114" y="513"/>
                  </a:lnTo>
                  <a:lnTo>
                    <a:pt x="20947" y="986"/>
                  </a:lnTo>
                  <a:cubicBezTo>
                    <a:pt x="20596" y="2003"/>
                    <a:pt x="20785" y="3090"/>
                    <a:pt x="21001" y="4328"/>
                  </a:cubicBezTo>
                  <a:cubicBezTo>
                    <a:pt x="21276" y="5808"/>
                    <a:pt x="21600" y="7499"/>
                    <a:pt x="20947" y="9471"/>
                  </a:cubicBezTo>
                  <a:lnTo>
                    <a:pt x="20828" y="9834"/>
                  </a:lnTo>
                  <a:lnTo>
                    <a:pt x="20364" y="9884"/>
                  </a:lnTo>
                  <a:cubicBezTo>
                    <a:pt x="20207" y="9884"/>
                    <a:pt x="19900" y="9874"/>
                    <a:pt x="19268" y="9039"/>
                  </a:cubicBezTo>
                  <a:cubicBezTo>
                    <a:pt x="19074" y="8777"/>
                    <a:pt x="18610" y="8133"/>
                    <a:pt x="18394" y="7448"/>
                  </a:cubicBezTo>
                  <a:cubicBezTo>
                    <a:pt x="18200" y="7569"/>
                    <a:pt x="18032" y="7730"/>
                    <a:pt x="17946" y="8032"/>
                  </a:cubicBezTo>
                  <a:cubicBezTo>
                    <a:pt x="17736" y="8847"/>
                    <a:pt x="17914" y="9975"/>
                    <a:pt x="18065" y="11082"/>
                  </a:cubicBezTo>
                  <a:cubicBezTo>
                    <a:pt x="18275" y="12551"/>
                    <a:pt x="18507" y="14081"/>
                    <a:pt x="17924" y="15229"/>
                  </a:cubicBezTo>
                  <a:lnTo>
                    <a:pt x="17768" y="15511"/>
                  </a:lnTo>
                  <a:lnTo>
                    <a:pt x="16975" y="15631"/>
                  </a:lnTo>
                  <a:cubicBezTo>
                    <a:pt x="16678" y="15631"/>
                    <a:pt x="16257" y="15581"/>
                    <a:pt x="15852" y="15531"/>
                  </a:cubicBezTo>
                  <a:cubicBezTo>
                    <a:pt x="15474" y="15470"/>
                    <a:pt x="15102" y="15410"/>
                    <a:pt x="14832" y="15410"/>
                  </a:cubicBezTo>
                  <a:cubicBezTo>
                    <a:pt x="14778" y="15460"/>
                    <a:pt x="14902" y="16004"/>
                    <a:pt x="14967" y="16326"/>
                  </a:cubicBezTo>
                  <a:cubicBezTo>
                    <a:pt x="15112" y="17101"/>
                    <a:pt x="15264" y="17846"/>
                    <a:pt x="14756" y="18248"/>
                  </a:cubicBezTo>
                  <a:cubicBezTo>
                    <a:pt x="14082" y="18752"/>
                    <a:pt x="13202" y="18892"/>
                    <a:pt x="12430" y="19033"/>
                  </a:cubicBezTo>
                  <a:cubicBezTo>
                    <a:pt x="10994" y="19275"/>
                    <a:pt x="10363" y="19436"/>
                    <a:pt x="10465" y="20624"/>
                  </a:cubicBezTo>
                  <a:lnTo>
                    <a:pt x="10530" y="21600"/>
                  </a:lnTo>
                  <a:cubicBezTo>
                    <a:pt x="10530" y="21600"/>
                    <a:pt x="9623" y="21107"/>
                    <a:pt x="9623" y="21107"/>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3" name="Shape 4103"/>
            <p:cNvSpPr/>
            <p:nvPr/>
          </p:nvSpPr>
          <p:spPr>
            <a:xfrm>
              <a:off x="1320799" y="0"/>
              <a:ext cx="848768" cy="642342"/>
            </a:xfrm>
            <a:custGeom>
              <a:avLst/>
              <a:gdLst/>
              <a:ahLst/>
              <a:cxnLst>
                <a:cxn ang="0">
                  <a:pos x="wd2" y="hd2"/>
                </a:cxn>
                <a:cxn ang="5400000">
                  <a:pos x="wd2" y="hd2"/>
                </a:cxn>
                <a:cxn ang="10800000">
                  <a:pos x="wd2" y="hd2"/>
                </a:cxn>
                <a:cxn ang="16200000">
                  <a:pos x="wd2" y="hd2"/>
                </a:cxn>
              </a:cxnLst>
              <a:rect l="0" t="0" r="r" b="b"/>
              <a:pathLst>
                <a:path w="21595" h="21600" extrusionOk="0">
                  <a:moveTo>
                    <a:pt x="10395" y="21598"/>
                  </a:moveTo>
                  <a:cubicBezTo>
                    <a:pt x="10142" y="21560"/>
                    <a:pt x="9992" y="21384"/>
                    <a:pt x="9846" y="21215"/>
                  </a:cubicBezTo>
                  <a:lnTo>
                    <a:pt x="9787" y="21146"/>
                  </a:lnTo>
                  <a:cubicBezTo>
                    <a:pt x="9726" y="21227"/>
                    <a:pt x="9653" y="21268"/>
                    <a:pt x="9568" y="21268"/>
                  </a:cubicBezTo>
                  <a:cubicBezTo>
                    <a:pt x="9346" y="21268"/>
                    <a:pt x="9116" y="20984"/>
                    <a:pt x="9062" y="20896"/>
                  </a:cubicBezTo>
                  <a:cubicBezTo>
                    <a:pt x="9044" y="20926"/>
                    <a:pt x="9020" y="21038"/>
                    <a:pt x="9023" y="21069"/>
                  </a:cubicBezTo>
                  <a:lnTo>
                    <a:pt x="8978" y="21123"/>
                  </a:lnTo>
                  <a:cubicBezTo>
                    <a:pt x="8910" y="21069"/>
                    <a:pt x="8882" y="20984"/>
                    <a:pt x="8855" y="20904"/>
                  </a:cubicBezTo>
                  <a:cubicBezTo>
                    <a:pt x="8837" y="20852"/>
                    <a:pt x="8821" y="20803"/>
                    <a:pt x="8794" y="20760"/>
                  </a:cubicBezTo>
                  <a:cubicBezTo>
                    <a:pt x="8772" y="20728"/>
                    <a:pt x="8738" y="20704"/>
                    <a:pt x="8702" y="20677"/>
                  </a:cubicBezTo>
                  <a:cubicBezTo>
                    <a:pt x="8609" y="20612"/>
                    <a:pt x="8494" y="20532"/>
                    <a:pt x="8523" y="20257"/>
                  </a:cubicBezTo>
                  <a:cubicBezTo>
                    <a:pt x="8476" y="20190"/>
                    <a:pt x="8395" y="20124"/>
                    <a:pt x="8312" y="20056"/>
                  </a:cubicBezTo>
                  <a:cubicBezTo>
                    <a:pt x="8267" y="20020"/>
                    <a:pt x="8224" y="19986"/>
                    <a:pt x="8185" y="19945"/>
                  </a:cubicBezTo>
                  <a:cubicBezTo>
                    <a:pt x="8174" y="19789"/>
                    <a:pt x="8260" y="19774"/>
                    <a:pt x="8316" y="19764"/>
                  </a:cubicBezTo>
                  <a:cubicBezTo>
                    <a:pt x="8325" y="19762"/>
                    <a:pt x="8333" y="19762"/>
                    <a:pt x="8342" y="19760"/>
                  </a:cubicBezTo>
                  <a:cubicBezTo>
                    <a:pt x="8321" y="19648"/>
                    <a:pt x="8264" y="19628"/>
                    <a:pt x="8189" y="19600"/>
                  </a:cubicBezTo>
                  <a:cubicBezTo>
                    <a:pt x="8128" y="19576"/>
                    <a:pt x="8059" y="19551"/>
                    <a:pt x="8005" y="19471"/>
                  </a:cubicBezTo>
                  <a:cubicBezTo>
                    <a:pt x="7974" y="19425"/>
                    <a:pt x="7958" y="19364"/>
                    <a:pt x="7943" y="19305"/>
                  </a:cubicBezTo>
                  <a:cubicBezTo>
                    <a:pt x="7921" y="19219"/>
                    <a:pt x="7903" y="19163"/>
                    <a:pt x="7864" y="19139"/>
                  </a:cubicBezTo>
                  <a:cubicBezTo>
                    <a:pt x="7825" y="19203"/>
                    <a:pt x="7806" y="19215"/>
                    <a:pt x="7787" y="19215"/>
                  </a:cubicBezTo>
                  <a:lnTo>
                    <a:pt x="7769" y="19215"/>
                  </a:lnTo>
                  <a:lnTo>
                    <a:pt x="7755" y="19190"/>
                  </a:lnTo>
                  <a:cubicBezTo>
                    <a:pt x="7731" y="19135"/>
                    <a:pt x="7794" y="18989"/>
                    <a:pt x="7797" y="18983"/>
                  </a:cubicBezTo>
                  <a:cubicBezTo>
                    <a:pt x="7801" y="18971"/>
                    <a:pt x="7807" y="18961"/>
                    <a:pt x="7811" y="18953"/>
                  </a:cubicBezTo>
                  <a:cubicBezTo>
                    <a:pt x="7804" y="18935"/>
                    <a:pt x="7793" y="18935"/>
                    <a:pt x="7781" y="18935"/>
                  </a:cubicBezTo>
                  <a:lnTo>
                    <a:pt x="7740" y="18893"/>
                  </a:lnTo>
                  <a:lnTo>
                    <a:pt x="7740" y="18937"/>
                  </a:lnTo>
                  <a:cubicBezTo>
                    <a:pt x="7715" y="18937"/>
                    <a:pt x="7678" y="18930"/>
                    <a:pt x="7651" y="18878"/>
                  </a:cubicBezTo>
                  <a:cubicBezTo>
                    <a:pt x="7615" y="18809"/>
                    <a:pt x="7624" y="18727"/>
                    <a:pt x="7632" y="18661"/>
                  </a:cubicBezTo>
                  <a:cubicBezTo>
                    <a:pt x="7637" y="18620"/>
                    <a:pt x="7641" y="18578"/>
                    <a:pt x="7632" y="18562"/>
                  </a:cubicBezTo>
                  <a:cubicBezTo>
                    <a:pt x="7626" y="18552"/>
                    <a:pt x="7610" y="18546"/>
                    <a:pt x="7589" y="18545"/>
                  </a:cubicBezTo>
                  <a:cubicBezTo>
                    <a:pt x="7479" y="18536"/>
                    <a:pt x="7467" y="18372"/>
                    <a:pt x="7460" y="18274"/>
                  </a:cubicBezTo>
                  <a:cubicBezTo>
                    <a:pt x="7459" y="18269"/>
                    <a:pt x="7459" y="18263"/>
                    <a:pt x="7459" y="18256"/>
                  </a:cubicBezTo>
                  <a:cubicBezTo>
                    <a:pt x="7454" y="18264"/>
                    <a:pt x="7425" y="18326"/>
                    <a:pt x="7425" y="18326"/>
                  </a:cubicBezTo>
                  <a:lnTo>
                    <a:pt x="7396" y="18303"/>
                  </a:lnTo>
                  <a:cubicBezTo>
                    <a:pt x="7361" y="18272"/>
                    <a:pt x="7338" y="18228"/>
                    <a:pt x="7316" y="18185"/>
                  </a:cubicBezTo>
                  <a:cubicBezTo>
                    <a:pt x="7283" y="18121"/>
                    <a:pt x="7257" y="18071"/>
                    <a:pt x="7190" y="18071"/>
                  </a:cubicBezTo>
                  <a:cubicBezTo>
                    <a:pt x="7180" y="18071"/>
                    <a:pt x="7168" y="18071"/>
                    <a:pt x="7156" y="18073"/>
                  </a:cubicBezTo>
                  <a:lnTo>
                    <a:pt x="7106" y="18084"/>
                  </a:lnTo>
                  <a:lnTo>
                    <a:pt x="7119" y="18020"/>
                  </a:lnTo>
                  <a:cubicBezTo>
                    <a:pt x="7136" y="17936"/>
                    <a:pt x="7177" y="17882"/>
                    <a:pt x="7213" y="17837"/>
                  </a:cubicBezTo>
                  <a:cubicBezTo>
                    <a:pt x="7252" y="17788"/>
                    <a:pt x="7284" y="17746"/>
                    <a:pt x="7294" y="17671"/>
                  </a:cubicBezTo>
                  <a:cubicBezTo>
                    <a:pt x="7284" y="17629"/>
                    <a:pt x="7241" y="17609"/>
                    <a:pt x="7129" y="17609"/>
                  </a:cubicBezTo>
                  <a:lnTo>
                    <a:pt x="7052" y="17610"/>
                  </a:lnTo>
                  <a:cubicBezTo>
                    <a:pt x="7024" y="17610"/>
                    <a:pt x="6996" y="17609"/>
                    <a:pt x="6971" y="17605"/>
                  </a:cubicBezTo>
                  <a:lnTo>
                    <a:pt x="6947" y="17601"/>
                  </a:lnTo>
                  <a:lnTo>
                    <a:pt x="6943" y="17569"/>
                  </a:lnTo>
                  <a:cubicBezTo>
                    <a:pt x="6878" y="17124"/>
                    <a:pt x="6894" y="16901"/>
                    <a:pt x="7022" y="16519"/>
                  </a:cubicBezTo>
                  <a:cubicBezTo>
                    <a:pt x="6931" y="16422"/>
                    <a:pt x="6972" y="16310"/>
                    <a:pt x="6995" y="16249"/>
                  </a:cubicBezTo>
                  <a:cubicBezTo>
                    <a:pt x="7001" y="16234"/>
                    <a:pt x="7010" y="16210"/>
                    <a:pt x="7010" y="16203"/>
                  </a:cubicBezTo>
                  <a:cubicBezTo>
                    <a:pt x="7010" y="16203"/>
                    <a:pt x="7010" y="16203"/>
                    <a:pt x="7009" y="16203"/>
                  </a:cubicBezTo>
                  <a:cubicBezTo>
                    <a:pt x="7006" y="16203"/>
                    <a:pt x="6987" y="16194"/>
                    <a:pt x="6931" y="16194"/>
                  </a:cubicBezTo>
                  <a:lnTo>
                    <a:pt x="6862" y="16197"/>
                  </a:lnTo>
                  <a:lnTo>
                    <a:pt x="6855" y="16162"/>
                  </a:lnTo>
                  <a:cubicBezTo>
                    <a:pt x="6848" y="16122"/>
                    <a:pt x="6852" y="16090"/>
                    <a:pt x="6866" y="16066"/>
                  </a:cubicBezTo>
                  <a:cubicBezTo>
                    <a:pt x="6891" y="16022"/>
                    <a:pt x="6939" y="16020"/>
                    <a:pt x="6981" y="16017"/>
                  </a:cubicBezTo>
                  <a:cubicBezTo>
                    <a:pt x="7000" y="16016"/>
                    <a:pt x="7030" y="16016"/>
                    <a:pt x="7037" y="16008"/>
                  </a:cubicBezTo>
                  <a:cubicBezTo>
                    <a:pt x="7035" y="16006"/>
                    <a:pt x="7032" y="15955"/>
                    <a:pt x="7029" y="15921"/>
                  </a:cubicBezTo>
                  <a:cubicBezTo>
                    <a:pt x="7022" y="15819"/>
                    <a:pt x="7019" y="15772"/>
                    <a:pt x="7053" y="15758"/>
                  </a:cubicBezTo>
                  <a:cubicBezTo>
                    <a:pt x="7056" y="15758"/>
                    <a:pt x="7059" y="15758"/>
                    <a:pt x="7062" y="15758"/>
                  </a:cubicBezTo>
                  <a:cubicBezTo>
                    <a:pt x="7115" y="15758"/>
                    <a:pt x="7139" y="15793"/>
                    <a:pt x="7161" y="15825"/>
                  </a:cubicBezTo>
                  <a:cubicBezTo>
                    <a:pt x="7180" y="15851"/>
                    <a:pt x="7199" y="15879"/>
                    <a:pt x="7217" y="15879"/>
                  </a:cubicBezTo>
                  <a:lnTo>
                    <a:pt x="7206" y="15167"/>
                  </a:lnTo>
                  <a:lnTo>
                    <a:pt x="7240" y="15169"/>
                  </a:lnTo>
                  <a:cubicBezTo>
                    <a:pt x="7367" y="15169"/>
                    <a:pt x="7437" y="15104"/>
                    <a:pt x="7471" y="14963"/>
                  </a:cubicBezTo>
                  <a:lnTo>
                    <a:pt x="7479" y="14933"/>
                  </a:lnTo>
                  <a:lnTo>
                    <a:pt x="7503" y="14934"/>
                  </a:lnTo>
                  <a:cubicBezTo>
                    <a:pt x="7592" y="14937"/>
                    <a:pt x="7605" y="15048"/>
                    <a:pt x="7612" y="15124"/>
                  </a:cubicBezTo>
                  <a:cubicBezTo>
                    <a:pt x="7620" y="15111"/>
                    <a:pt x="7626" y="15097"/>
                    <a:pt x="7633" y="15083"/>
                  </a:cubicBezTo>
                  <a:cubicBezTo>
                    <a:pt x="7668" y="15016"/>
                    <a:pt x="7712" y="14930"/>
                    <a:pt x="7814" y="14930"/>
                  </a:cubicBezTo>
                  <a:cubicBezTo>
                    <a:pt x="7821" y="14930"/>
                    <a:pt x="7828" y="14930"/>
                    <a:pt x="7835" y="14930"/>
                  </a:cubicBezTo>
                  <a:cubicBezTo>
                    <a:pt x="7841" y="14910"/>
                    <a:pt x="7839" y="14893"/>
                    <a:pt x="7829" y="14873"/>
                  </a:cubicBezTo>
                  <a:cubicBezTo>
                    <a:pt x="7814" y="14845"/>
                    <a:pt x="7787" y="14820"/>
                    <a:pt x="7769" y="14803"/>
                  </a:cubicBezTo>
                  <a:lnTo>
                    <a:pt x="7754" y="14790"/>
                  </a:lnTo>
                  <a:lnTo>
                    <a:pt x="7732" y="14741"/>
                  </a:lnTo>
                  <a:cubicBezTo>
                    <a:pt x="7738" y="14640"/>
                    <a:pt x="7828" y="14595"/>
                    <a:pt x="7907" y="14555"/>
                  </a:cubicBezTo>
                  <a:cubicBezTo>
                    <a:pt x="7938" y="14540"/>
                    <a:pt x="7990" y="14514"/>
                    <a:pt x="7998" y="14498"/>
                  </a:cubicBezTo>
                  <a:cubicBezTo>
                    <a:pt x="8004" y="14445"/>
                    <a:pt x="7970" y="14394"/>
                    <a:pt x="7931" y="14336"/>
                  </a:cubicBezTo>
                  <a:cubicBezTo>
                    <a:pt x="7881" y="14260"/>
                    <a:pt x="7816" y="14164"/>
                    <a:pt x="7849" y="14032"/>
                  </a:cubicBezTo>
                  <a:cubicBezTo>
                    <a:pt x="7825" y="14046"/>
                    <a:pt x="7810" y="14050"/>
                    <a:pt x="7799" y="14050"/>
                  </a:cubicBezTo>
                  <a:lnTo>
                    <a:pt x="7783" y="14050"/>
                  </a:lnTo>
                  <a:lnTo>
                    <a:pt x="7763" y="14027"/>
                  </a:lnTo>
                  <a:cubicBezTo>
                    <a:pt x="7747" y="14000"/>
                    <a:pt x="7754" y="13968"/>
                    <a:pt x="7762" y="13932"/>
                  </a:cubicBezTo>
                  <a:cubicBezTo>
                    <a:pt x="7769" y="13902"/>
                    <a:pt x="7778" y="13863"/>
                    <a:pt x="7767" y="13844"/>
                  </a:cubicBezTo>
                  <a:cubicBezTo>
                    <a:pt x="7760" y="13833"/>
                    <a:pt x="7742" y="13815"/>
                    <a:pt x="7681" y="13815"/>
                  </a:cubicBezTo>
                  <a:cubicBezTo>
                    <a:pt x="7638" y="13815"/>
                    <a:pt x="7580" y="13826"/>
                    <a:pt x="7509" y="13845"/>
                  </a:cubicBezTo>
                  <a:lnTo>
                    <a:pt x="7475" y="13854"/>
                  </a:lnTo>
                  <a:lnTo>
                    <a:pt x="7471" y="13809"/>
                  </a:lnTo>
                  <a:cubicBezTo>
                    <a:pt x="7455" y="13683"/>
                    <a:pt x="7468" y="13588"/>
                    <a:pt x="7512" y="13520"/>
                  </a:cubicBezTo>
                  <a:cubicBezTo>
                    <a:pt x="7580" y="13415"/>
                    <a:pt x="7703" y="13400"/>
                    <a:pt x="7828" y="13400"/>
                  </a:cubicBezTo>
                  <a:cubicBezTo>
                    <a:pt x="7864" y="13400"/>
                    <a:pt x="7957" y="13403"/>
                    <a:pt x="7957" y="13403"/>
                  </a:cubicBezTo>
                  <a:cubicBezTo>
                    <a:pt x="7949" y="13398"/>
                    <a:pt x="7940" y="13393"/>
                    <a:pt x="7930" y="13387"/>
                  </a:cubicBezTo>
                  <a:cubicBezTo>
                    <a:pt x="7884" y="13362"/>
                    <a:pt x="7822" y="13327"/>
                    <a:pt x="7821" y="13215"/>
                  </a:cubicBezTo>
                  <a:cubicBezTo>
                    <a:pt x="7813" y="13170"/>
                    <a:pt x="7781" y="13167"/>
                    <a:pt x="7759" y="13167"/>
                  </a:cubicBezTo>
                  <a:cubicBezTo>
                    <a:pt x="7723" y="13165"/>
                    <a:pt x="7681" y="13163"/>
                    <a:pt x="7655" y="13129"/>
                  </a:cubicBezTo>
                  <a:cubicBezTo>
                    <a:pt x="7628" y="13094"/>
                    <a:pt x="7635" y="13030"/>
                    <a:pt x="7642" y="12963"/>
                  </a:cubicBezTo>
                  <a:cubicBezTo>
                    <a:pt x="7646" y="12935"/>
                    <a:pt x="7651" y="12890"/>
                    <a:pt x="7648" y="12879"/>
                  </a:cubicBezTo>
                  <a:cubicBezTo>
                    <a:pt x="7629" y="12840"/>
                    <a:pt x="7451" y="12674"/>
                    <a:pt x="7412" y="12671"/>
                  </a:cubicBezTo>
                  <a:cubicBezTo>
                    <a:pt x="7355" y="12667"/>
                    <a:pt x="7306" y="12566"/>
                    <a:pt x="7225" y="12389"/>
                  </a:cubicBezTo>
                  <a:cubicBezTo>
                    <a:pt x="7199" y="12334"/>
                    <a:pt x="7173" y="12276"/>
                    <a:pt x="7147" y="12225"/>
                  </a:cubicBezTo>
                  <a:cubicBezTo>
                    <a:pt x="7134" y="12243"/>
                    <a:pt x="7123" y="12261"/>
                    <a:pt x="7111" y="12278"/>
                  </a:cubicBezTo>
                  <a:cubicBezTo>
                    <a:pt x="7067" y="12346"/>
                    <a:pt x="7031" y="12399"/>
                    <a:pt x="6986" y="12399"/>
                  </a:cubicBezTo>
                  <a:cubicBezTo>
                    <a:pt x="6929" y="12399"/>
                    <a:pt x="6895" y="12315"/>
                    <a:pt x="6868" y="12215"/>
                  </a:cubicBezTo>
                  <a:cubicBezTo>
                    <a:pt x="6845" y="12239"/>
                    <a:pt x="6840" y="12299"/>
                    <a:pt x="6837" y="12405"/>
                  </a:cubicBezTo>
                  <a:cubicBezTo>
                    <a:pt x="6836" y="12442"/>
                    <a:pt x="6836" y="12480"/>
                    <a:pt x="6832" y="12516"/>
                  </a:cubicBezTo>
                  <a:lnTo>
                    <a:pt x="6829" y="12553"/>
                  </a:lnTo>
                  <a:lnTo>
                    <a:pt x="6360" y="12553"/>
                  </a:lnTo>
                  <a:cubicBezTo>
                    <a:pt x="6115" y="12140"/>
                    <a:pt x="6183" y="11812"/>
                    <a:pt x="6264" y="11431"/>
                  </a:cubicBezTo>
                  <a:cubicBezTo>
                    <a:pt x="6286" y="11324"/>
                    <a:pt x="6309" y="11212"/>
                    <a:pt x="6329" y="11092"/>
                  </a:cubicBezTo>
                  <a:cubicBezTo>
                    <a:pt x="6293" y="11040"/>
                    <a:pt x="6250" y="10955"/>
                    <a:pt x="6242" y="10820"/>
                  </a:cubicBezTo>
                  <a:cubicBezTo>
                    <a:pt x="6236" y="10838"/>
                    <a:pt x="6232" y="10866"/>
                    <a:pt x="6228" y="10909"/>
                  </a:cubicBezTo>
                  <a:cubicBezTo>
                    <a:pt x="6225" y="10939"/>
                    <a:pt x="6222" y="10968"/>
                    <a:pt x="6217" y="10995"/>
                  </a:cubicBezTo>
                  <a:lnTo>
                    <a:pt x="6211" y="11022"/>
                  </a:lnTo>
                  <a:cubicBezTo>
                    <a:pt x="6211" y="11022"/>
                    <a:pt x="6183" y="11026"/>
                    <a:pt x="6180" y="11026"/>
                  </a:cubicBezTo>
                  <a:cubicBezTo>
                    <a:pt x="6132" y="11026"/>
                    <a:pt x="6108" y="11012"/>
                    <a:pt x="6091" y="10987"/>
                  </a:cubicBezTo>
                  <a:cubicBezTo>
                    <a:pt x="6050" y="10930"/>
                    <a:pt x="6055" y="10828"/>
                    <a:pt x="6061" y="10729"/>
                  </a:cubicBezTo>
                  <a:cubicBezTo>
                    <a:pt x="6065" y="10654"/>
                    <a:pt x="6070" y="10566"/>
                    <a:pt x="6049" y="10536"/>
                  </a:cubicBezTo>
                  <a:cubicBezTo>
                    <a:pt x="6033" y="10532"/>
                    <a:pt x="6020" y="10531"/>
                    <a:pt x="6007" y="10531"/>
                  </a:cubicBezTo>
                  <a:cubicBezTo>
                    <a:pt x="5980" y="10531"/>
                    <a:pt x="5959" y="10541"/>
                    <a:pt x="5935" y="10553"/>
                  </a:cubicBezTo>
                  <a:lnTo>
                    <a:pt x="5822" y="10615"/>
                  </a:lnTo>
                  <a:lnTo>
                    <a:pt x="5896" y="10487"/>
                  </a:lnTo>
                  <a:cubicBezTo>
                    <a:pt x="5989" y="10328"/>
                    <a:pt x="5989" y="10227"/>
                    <a:pt x="5896" y="10069"/>
                  </a:cubicBezTo>
                  <a:cubicBezTo>
                    <a:pt x="5883" y="9988"/>
                    <a:pt x="5836" y="9980"/>
                    <a:pt x="5739" y="9976"/>
                  </a:cubicBezTo>
                  <a:cubicBezTo>
                    <a:pt x="5710" y="9974"/>
                    <a:pt x="5680" y="9973"/>
                    <a:pt x="5653" y="9968"/>
                  </a:cubicBezTo>
                  <a:cubicBezTo>
                    <a:pt x="5587" y="9824"/>
                    <a:pt x="5579" y="9701"/>
                    <a:pt x="5572" y="9591"/>
                  </a:cubicBezTo>
                  <a:cubicBezTo>
                    <a:pt x="5566" y="9504"/>
                    <a:pt x="5561" y="9423"/>
                    <a:pt x="5540" y="9354"/>
                  </a:cubicBezTo>
                  <a:cubicBezTo>
                    <a:pt x="5526" y="9308"/>
                    <a:pt x="5490" y="9274"/>
                    <a:pt x="5452" y="9238"/>
                  </a:cubicBezTo>
                  <a:cubicBezTo>
                    <a:pt x="5386" y="9174"/>
                    <a:pt x="5306" y="9097"/>
                    <a:pt x="5340" y="8935"/>
                  </a:cubicBezTo>
                  <a:cubicBezTo>
                    <a:pt x="5331" y="8936"/>
                    <a:pt x="5322" y="8937"/>
                    <a:pt x="5314" y="8937"/>
                  </a:cubicBezTo>
                  <a:cubicBezTo>
                    <a:pt x="5236" y="8937"/>
                    <a:pt x="5187" y="8874"/>
                    <a:pt x="5151" y="8828"/>
                  </a:cubicBezTo>
                  <a:cubicBezTo>
                    <a:pt x="5138" y="8812"/>
                    <a:pt x="5126" y="8795"/>
                    <a:pt x="5118" y="8790"/>
                  </a:cubicBezTo>
                  <a:cubicBezTo>
                    <a:pt x="5117" y="8790"/>
                    <a:pt x="5116" y="8790"/>
                    <a:pt x="5115" y="8790"/>
                  </a:cubicBezTo>
                  <a:cubicBezTo>
                    <a:pt x="5093" y="8790"/>
                    <a:pt x="5074" y="8793"/>
                    <a:pt x="5055" y="8796"/>
                  </a:cubicBezTo>
                  <a:cubicBezTo>
                    <a:pt x="5032" y="8801"/>
                    <a:pt x="5008" y="8806"/>
                    <a:pt x="4989" y="8806"/>
                  </a:cubicBezTo>
                  <a:cubicBezTo>
                    <a:pt x="4971" y="8806"/>
                    <a:pt x="4946" y="8802"/>
                    <a:pt x="4931" y="8777"/>
                  </a:cubicBezTo>
                  <a:cubicBezTo>
                    <a:pt x="4895" y="8720"/>
                    <a:pt x="4752" y="8691"/>
                    <a:pt x="4613" y="8661"/>
                  </a:cubicBezTo>
                  <a:cubicBezTo>
                    <a:pt x="4384" y="8612"/>
                    <a:pt x="4101" y="8553"/>
                    <a:pt x="3978" y="8334"/>
                  </a:cubicBezTo>
                  <a:cubicBezTo>
                    <a:pt x="3924" y="8359"/>
                    <a:pt x="3858" y="8373"/>
                    <a:pt x="3778" y="8373"/>
                  </a:cubicBezTo>
                  <a:cubicBezTo>
                    <a:pt x="3642" y="8373"/>
                    <a:pt x="3486" y="8337"/>
                    <a:pt x="3336" y="8300"/>
                  </a:cubicBezTo>
                  <a:cubicBezTo>
                    <a:pt x="3197" y="8268"/>
                    <a:pt x="3067" y="8238"/>
                    <a:pt x="2962" y="8238"/>
                  </a:cubicBezTo>
                  <a:cubicBezTo>
                    <a:pt x="2873" y="8238"/>
                    <a:pt x="2815" y="8261"/>
                    <a:pt x="2786" y="8308"/>
                  </a:cubicBezTo>
                  <a:cubicBezTo>
                    <a:pt x="2742" y="8380"/>
                    <a:pt x="2708" y="8410"/>
                    <a:pt x="2673" y="8410"/>
                  </a:cubicBezTo>
                  <a:cubicBezTo>
                    <a:pt x="2643" y="8410"/>
                    <a:pt x="2621" y="8389"/>
                    <a:pt x="2600" y="8367"/>
                  </a:cubicBezTo>
                  <a:cubicBezTo>
                    <a:pt x="2579" y="8344"/>
                    <a:pt x="2557" y="8323"/>
                    <a:pt x="2521" y="8323"/>
                  </a:cubicBezTo>
                  <a:cubicBezTo>
                    <a:pt x="2408" y="8342"/>
                    <a:pt x="2321" y="8389"/>
                    <a:pt x="2236" y="8436"/>
                  </a:cubicBezTo>
                  <a:cubicBezTo>
                    <a:pt x="2127" y="8495"/>
                    <a:pt x="2015" y="8557"/>
                    <a:pt x="1884" y="8559"/>
                  </a:cubicBezTo>
                  <a:lnTo>
                    <a:pt x="1883" y="8513"/>
                  </a:lnTo>
                  <a:lnTo>
                    <a:pt x="1856" y="8516"/>
                  </a:lnTo>
                  <a:cubicBezTo>
                    <a:pt x="1851" y="8495"/>
                    <a:pt x="1811" y="8443"/>
                    <a:pt x="1794" y="8442"/>
                  </a:cubicBezTo>
                  <a:cubicBezTo>
                    <a:pt x="1773" y="8440"/>
                    <a:pt x="1753" y="8440"/>
                    <a:pt x="1733" y="8440"/>
                  </a:cubicBezTo>
                  <a:lnTo>
                    <a:pt x="1579" y="8443"/>
                  </a:lnTo>
                  <a:lnTo>
                    <a:pt x="1499" y="8440"/>
                  </a:lnTo>
                  <a:lnTo>
                    <a:pt x="1499" y="8398"/>
                  </a:lnTo>
                  <a:cubicBezTo>
                    <a:pt x="1502" y="8233"/>
                    <a:pt x="1454" y="8133"/>
                    <a:pt x="1346" y="8087"/>
                  </a:cubicBezTo>
                  <a:lnTo>
                    <a:pt x="1327" y="8079"/>
                  </a:lnTo>
                  <a:lnTo>
                    <a:pt x="1323" y="8052"/>
                  </a:lnTo>
                  <a:cubicBezTo>
                    <a:pt x="1318" y="8009"/>
                    <a:pt x="1323" y="7973"/>
                    <a:pt x="1340" y="7947"/>
                  </a:cubicBezTo>
                  <a:cubicBezTo>
                    <a:pt x="1366" y="7908"/>
                    <a:pt x="1407" y="7904"/>
                    <a:pt x="1440" y="7904"/>
                  </a:cubicBezTo>
                  <a:cubicBezTo>
                    <a:pt x="1458" y="7904"/>
                    <a:pt x="1534" y="7911"/>
                    <a:pt x="1550" y="7911"/>
                  </a:cubicBezTo>
                  <a:cubicBezTo>
                    <a:pt x="1571" y="7911"/>
                    <a:pt x="1583" y="7907"/>
                    <a:pt x="1589" y="7905"/>
                  </a:cubicBezTo>
                  <a:cubicBezTo>
                    <a:pt x="1583" y="7904"/>
                    <a:pt x="1577" y="7887"/>
                    <a:pt x="1571" y="7876"/>
                  </a:cubicBezTo>
                  <a:cubicBezTo>
                    <a:pt x="1548" y="7816"/>
                    <a:pt x="1517" y="7744"/>
                    <a:pt x="1543" y="7685"/>
                  </a:cubicBezTo>
                  <a:cubicBezTo>
                    <a:pt x="1561" y="7646"/>
                    <a:pt x="1598" y="7627"/>
                    <a:pt x="1655" y="7627"/>
                  </a:cubicBezTo>
                  <a:cubicBezTo>
                    <a:pt x="1659" y="7627"/>
                    <a:pt x="1663" y="7627"/>
                    <a:pt x="1668" y="7627"/>
                  </a:cubicBezTo>
                  <a:cubicBezTo>
                    <a:pt x="1626" y="7610"/>
                    <a:pt x="1571" y="7603"/>
                    <a:pt x="1503" y="7603"/>
                  </a:cubicBezTo>
                  <a:cubicBezTo>
                    <a:pt x="1442" y="7603"/>
                    <a:pt x="1377" y="7609"/>
                    <a:pt x="1311" y="7615"/>
                  </a:cubicBezTo>
                  <a:cubicBezTo>
                    <a:pt x="1245" y="7621"/>
                    <a:pt x="1179" y="7627"/>
                    <a:pt x="1116" y="7627"/>
                  </a:cubicBezTo>
                  <a:cubicBezTo>
                    <a:pt x="1005" y="7627"/>
                    <a:pt x="869" y="7610"/>
                    <a:pt x="802" y="7484"/>
                  </a:cubicBezTo>
                  <a:cubicBezTo>
                    <a:pt x="889" y="7172"/>
                    <a:pt x="1053" y="7136"/>
                    <a:pt x="1202" y="7136"/>
                  </a:cubicBezTo>
                  <a:cubicBezTo>
                    <a:pt x="1249" y="7136"/>
                    <a:pt x="1297" y="7140"/>
                    <a:pt x="1346" y="7143"/>
                  </a:cubicBezTo>
                  <a:cubicBezTo>
                    <a:pt x="1396" y="7147"/>
                    <a:pt x="1446" y="7151"/>
                    <a:pt x="1493" y="7151"/>
                  </a:cubicBezTo>
                  <a:cubicBezTo>
                    <a:pt x="1608" y="7151"/>
                    <a:pt x="1737" y="7132"/>
                    <a:pt x="1837" y="6991"/>
                  </a:cubicBezTo>
                  <a:cubicBezTo>
                    <a:pt x="1778" y="6925"/>
                    <a:pt x="1679" y="6892"/>
                    <a:pt x="1541" y="6892"/>
                  </a:cubicBezTo>
                  <a:cubicBezTo>
                    <a:pt x="1305" y="6892"/>
                    <a:pt x="1033" y="6989"/>
                    <a:pt x="926" y="7030"/>
                  </a:cubicBezTo>
                  <a:lnTo>
                    <a:pt x="908" y="7038"/>
                  </a:lnTo>
                  <a:lnTo>
                    <a:pt x="893" y="7017"/>
                  </a:lnTo>
                  <a:cubicBezTo>
                    <a:pt x="828" y="6923"/>
                    <a:pt x="821" y="6862"/>
                    <a:pt x="836" y="6798"/>
                  </a:cubicBezTo>
                  <a:lnTo>
                    <a:pt x="829" y="6797"/>
                  </a:lnTo>
                  <a:cubicBezTo>
                    <a:pt x="737" y="6794"/>
                    <a:pt x="726" y="6679"/>
                    <a:pt x="719" y="6603"/>
                  </a:cubicBezTo>
                  <a:cubicBezTo>
                    <a:pt x="719" y="6590"/>
                    <a:pt x="717" y="6579"/>
                    <a:pt x="716" y="6568"/>
                  </a:cubicBezTo>
                  <a:cubicBezTo>
                    <a:pt x="671" y="6574"/>
                    <a:pt x="630" y="6578"/>
                    <a:pt x="592" y="6578"/>
                  </a:cubicBezTo>
                  <a:cubicBezTo>
                    <a:pt x="375" y="6578"/>
                    <a:pt x="234" y="6474"/>
                    <a:pt x="97" y="6375"/>
                  </a:cubicBezTo>
                  <a:lnTo>
                    <a:pt x="0" y="6305"/>
                  </a:lnTo>
                  <a:lnTo>
                    <a:pt x="8" y="6272"/>
                  </a:lnTo>
                  <a:cubicBezTo>
                    <a:pt x="139" y="5672"/>
                    <a:pt x="569" y="5634"/>
                    <a:pt x="948" y="5600"/>
                  </a:cubicBezTo>
                  <a:cubicBezTo>
                    <a:pt x="1091" y="5588"/>
                    <a:pt x="1227" y="5574"/>
                    <a:pt x="1349" y="5537"/>
                  </a:cubicBezTo>
                  <a:lnTo>
                    <a:pt x="1404" y="5520"/>
                  </a:lnTo>
                  <a:cubicBezTo>
                    <a:pt x="1453" y="5505"/>
                    <a:pt x="1453" y="5505"/>
                    <a:pt x="1476" y="5473"/>
                  </a:cubicBezTo>
                  <a:lnTo>
                    <a:pt x="1523" y="5413"/>
                  </a:lnTo>
                  <a:lnTo>
                    <a:pt x="1541" y="5419"/>
                  </a:lnTo>
                  <a:cubicBezTo>
                    <a:pt x="1527" y="5410"/>
                    <a:pt x="1586" y="5337"/>
                    <a:pt x="1595" y="5323"/>
                  </a:cubicBezTo>
                  <a:lnTo>
                    <a:pt x="1612" y="5336"/>
                  </a:lnTo>
                  <a:lnTo>
                    <a:pt x="1607" y="5305"/>
                  </a:lnTo>
                  <a:cubicBezTo>
                    <a:pt x="1740" y="5225"/>
                    <a:pt x="1903" y="5224"/>
                    <a:pt x="2048" y="5224"/>
                  </a:cubicBezTo>
                  <a:cubicBezTo>
                    <a:pt x="2154" y="5223"/>
                    <a:pt x="2254" y="5222"/>
                    <a:pt x="2307" y="5188"/>
                  </a:cubicBezTo>
                  <a:cubicBezTo>
                    <a:pt x="2343" y="5164"/>
                    <a:pt x="2344" y="5145"/>
                    <a:pt x="2345" y="5102"/>
                  </a:cubicBezTo>
                  <a:cubicBezTo>
                    <a:pt x="2345" y="5062"/>
                    <a:pt x="2346" y="5006"/>
                    <a:pt x="2388" y="4959"/>
                  </a:cubicBezTo>
                  <a:cubicBezTo>
                    <a:pt x="2431" y="4910"/>
                    <a:pt x="2490" y="4895"/>
                    <a:pt x="2548" y="4880"/>
                  </a:cubicBezTo>
                  <a:cubicBezTo>
                    <a:pt x="2590" y="4870"/>
                    <a:pt x="2630" y="4859"/>
                    <a:pt x="2656" y="4837"/>
                  </a:cubicBezTo>
                  <a:cubicBezTo>
                    <a:pt x="2698" y="4803"/>
                    <a:pt x="2729" y="4752"/>
                    <a:pt x="2766" y="4693"/>
                  </a:cubicBezTo>
                  <a:cubicBezTo>
                    <a:pt x="2805" y="4629"/>
                    <a:pt x="2849" y="4558"/>
                    <a:pt x="2916" y="4487"/>
                  </a:cubicBezTo>
                  <a:cubicBezTo>
                    <a:pt x="2923" y="4446"/>
                    <a:pt x="2928" y="4401"/>
                    <a:pt x="2918" y="4375"/>
                  </a:cubicBezTo>
                  <a:cubicBezTo>
                    <a:pt x="2907" y="4351"/>
                    <a:pt x="2876" y="4339"/>
                    <a:pt x="2841" y="4329"/>
                  </a:cubicBezTo>
                  <a:cubicBezTo>
                    <a:pt x="2796" y="4315"/>
                    <a:pt x="2746" y="4299"/>
                    <a:pt x="2722" y="4238"/>
                  </a:cubicBezTo>
                  <a:cubicBezTo>
                    <a:pt x="2705" y="4196"/>
                    <a:pt x="2705" y="4143"/>
                    <a:pt x="2721" y="4072"/>
                  </a:cubicBezTo>
                  <a:cubicBezTo>
                    <a:pt x="2707" y="4064"/>
                    <a:pt x="2698" y="4062"/>
                    <a:pt x="2693" y="4062"/>
                  </a:cubicBezTo>
                  <a:cubicBezTo>
                    <a:pt x="2663" y="4062"/>
                    <a:pt x="2652" y="4130"/>
                    <a:pt x="2641" y="4207"/>
                  </a:cubicBezTo>
                  <a:cubicBezTo>
                    <a:pt x="2632" y="4268"/>
                    <a:pt x="2626" y="4315"/>
                    <a:pt x="2595" y="4328"/>
                  </a:cubicBezTo>
                  <a:cubicBezTo>
                    <a:pt x="2591" y="4328"/>
                    <a:pt x="2588" y="4329"/>
                    <a:pt x="2584" y="4329"/>
                  </a:cubicBezTo>
                  <a:cubicBezTo>
                    <a:pt x="2543" y="4329"/>
                    <a:pt x="2502" y="4311"/>
                    <a:pt x="2443" y="4286"/>
                  </a:cubicBezTo>
                  <a:cubicBezTo>
                    <a:pt x="2335" y="4240"/>
                    <a:pt x="2186" y="4176"/>
                    <a:pt x="2047" y="4176"/>
                  </a:cubicBezTo>
                  <a:cubicBezTo>
                    <a:pt x="1989" y="4176"/>
                    <a:pt x="1938" y="4187"/>
                    <a:pt x="1895" y="4210"/>
                  </a:cubicBezTo>
                  <a:lnTo>
                    <a:pt x="1866" y="4224"/>
                  </a:lnTo>
                  <a:lnTo>
                    <a:pt x="1853" y="4186"/>
                  </a:lnTo>
                  <a:cubicBezTo>
                    <a:pt x="1825" y="4099"/>
                    <a:pt x="1823" y="4035"/>
                    <a:pt x="1845" y="3990"/>
                  </a:cubicBezTo>
                  <a:cubicBezTo>
                    <a:pt x="1876" y="3929"/>
                    <a:pt x="1939" y="3924"/>
                    <a:pt x="2000" y="3924"/>
                  </a:cubicBezTo>
                  <a:lnTo>
                    <a:pt x="2036" y="3924"/>
                  </a:lnTo>
                  <a:cubicBezTo>
                    <a:pt x="2056" y="3924"/>
                    <a:pt x="2110" y="3924"/>
                    <a:pt x="2120" y="3906"/>
                  </a:cubicBezTo>
                  <a:cubicBezTo>
                    <a:pt x="2108" y="3839"/>
                    <a:pt x="2104" y="3800"/>
                    <a:pt x="2129" y="3780"/>
                  </a:cubicBezTo>
                  <a:lnTo>
                    <a:pt x="2136" y="3773"/>
                  </a:lnTo>
                  <a:lnTo>
                    <a:pt x="2171" y="3768"/>
                  </a:lnTo>
                  <a:cubicBezTo>
                    <a:pt x="2189" y="3768"/>
                    <a:pt x="2213" y="3772"/>
                    <a:pt x="2235" y="3777"/>
                  </a:cubicBezTo>
                  <a:cubicBezTo>
                    <a:pt x="2255" y="3781"/>
                    <a:pt x="2275" y="3786"/>
                    <a:pt x="2291" y="3786"/>
                  </a:cubicBezTo>
                  <a:cubicBezTo>
                    <a:pt x="2302" y="3779"/>
                    <a:pt x="2317" y="3733"/>
                    <a:pt x="2328" y="3698"/>
                  </a:cubicBezTo>
                  <a:cubicBezTo>
                    <a:pt x="2365" y="3585"/>
                    <a:pt x="2376" y="3555"/>
                    <a:pt x="2394" y="3543"/>
                  </a:cubicBezTo>
                  <a:cubicBezTo>
                    <a:pt x="2414" y="3531"/>
                    <a:pt x="2428" y="3525"/>
                    <a:pt x="2444" y="3525"/>
                  </a:cubicBezTo>
                  <a:cubicBezTo>
                    <a:pt x="2504" y="3525"/>
                    <a:pt x="2512" y="3607"/>
                    <a:pt x="2517" y="3644"/>
                  </a:cubicBezTo>
                  <a:cubicBezTo>
                    <a:pt x="2517" y="3646"/>
                    <a:pt x="2520" y="3647"/>
                    <a:pt x="2524" y="3647"/>
                  </a:cubicBezTo>
                  <a:cubicBezTo>
                    <a:pt x="2554" y="3647"/>
                    <a:pt x="2655" y="3603"/>
                    <a:pt x="2706" y="3515"/>
                  </a:cubicBezTo>
                  <a:cubicBezTo>
                    <a:pt x="2733" y="3467"/>
                    <a:pt x="2741" y="3416"/>
                    <a:pt x="2730" y="3359"/>
                  </a:cubicBezTo>
                  <a:lnTo>
                    <a:pt x="2719" y="3309"/>
                  </a:lnTo>
                  <a:cubicBezTo>
                    <a:pt x="2719" y="3309"/>
                    <a:pt x="2761" y="3303"/>
                    <a:pt x="2763" y="3303"/>
                  </a:cubicBezTo>
                  <a:cubicBezTo>
                    <a:pt x="2856" y="3303"/>
                    <a:pt x="2904" y="3339"/>
                    <a:pt x="2945" y="3370"/>
                  </a:cubicBezTo>
                  <a:cubicBezTo>
                    <a:pt x="2986" y="3399"/>
                    <a:pt x="3021" y="3423"/>
                    <a:pt x="3077" y="3423"/>
                  </a:cubicBezTo>
                  <a:lnTo>
                    <a:pt x="3111" y="3422"/>
                  </a:lnTo>
                  <a:cubicBezTo>
                    <a:pt x="3137" y="3420"/>
                    <a:pt x="3144" y="3414"/>
                    <a:pt x="3144" y="3414"/>
                  </a:cubicBezTo>
                  <a:cubicBezTo>
                    <a:pt x="3144" y="3414"/>
                    <a:pt x="3143" y="3414"/>
                    <a:pt x="3143" y="3414"/>
                  </a:cubicBezTo>
                  <a:cubicBezTo>
                    <a:pt x="3137" y="3414"/>
                    <a:pt x="3119" y="3391"/>
                    <a:pt x="3110" y="3386"/>
                  </a:cubicBezTo>
                  <a:lnTo>
                    <a:pt x="3115" y="3350"/>
                  </a:lnTo>
                  <a:lnTo>
                    <a:pt x="3081" y="3333"/>
                  </a:lnTo>
                  <a:cubicBezTo>
                    <a:pt x="3098" y="3270"/>
                    <a:pt x="3140" y="3235"/>
                    <a:pt x="3178" y="3203"/>
                  </a:cubicBezTo>
                  <a:cubicBezTo>
                    <a:pt x="3236" y="3156"/>
                    <a:pt x="3277" y="3122"/>
                    <a:pt x="3256" y="3005"/>
                  </a:cubicBezTo>
                  <a:lnTo>
                    <a:pt x="3246" y="2951"/>
                  </a:lnTo>
                  <a:lnTo>
                    <a:pt x="3902" y="2951"/>
                  </a:lnTo>
                  <a:cubicBezTo>
                    <a:pt x="3928" y="2949"/>
                    <a:pt x="3940" y="2936"/>
                    <a:pt x="3947" y="2925"/>
                  </a:cubicBezTo>
                  <a:cubicBezTo>
                    <a:pt x="3982" y="2871"/>
                    <a:pt x="3969" y="2728"/>
                    <a:pt x="3959" y="2601"/>
                  </a:cubicBezTo>
                  <a:cubicBezTo>
                    <a:pt x="3948" y="2484"/>
                    <a:pt x="3938" y="2362"/>
                    <a:pt x="3959" y="2276"/>
                  </a:cubicBezTo>
                  <a:lnTo>
                    <a:pt x="3968" y="2240"/>
                  </a:lnTo>
                  <a:lnTo>
                    <a:pt x="3995" y="2247"/>
                  </a:lnTo>
                  <a:cubicBezTo>
                    <a:pt x="4052" y="2259"/>
                    <a:pt x="4106" y="2273"/>
                    <a:pt x="4160" y="2287"/>
                  </a:cubicBezTo>
                  <a:cubicBezTo>
                    <a:pt x="4289" y="2320"/>
                    <a:pt x="4410" y="2351"/>
                    <a:pt x="4529" y="2351"/>
                  </a:cubicBezTo>
                  <a:cubicBezTo>
                    <a:pt x="4641" y="2351"/>
                    <a:pt x="4737" y="2325"/>
                    <a:pt x="4830" y="2265"/>
                  </a:cubicBezTo>
                  <a:cubicBezTo>
                    <a:pt x="4823" y="2246"/>
                    <a:pt x="4800" y="2238"/>
                    <a:pt x="4747" y="2230"/>
                  </a:cubicBezTo>
                  <a:cubicBezTo>
                    <a:pt x="4725" y="2225"/>
                    <a:pt x="4703" y="2221"/>
                    <a:pt x="4683" y="2213"/>
                  </a:cubicBezTo>
                  <a:lnTo>
                    <a:pt x="4647" y="2200"/>
                  </a:lnTo>
                  <a:lnTo>
                    <a:pt x="4662" y="2154"/>
                  </a:lnTo>
                  <a:cubicBezTo>
                    <a:pt x="4705" y="2029"/>
                    <a:pt x="4827" y="2008"/>
                    <a:pt x="4957" y="1985"/>
                  </a:cubicBezTo>
                  <a:cubicBezTo>
                    <a:pt x="5046" y="1969"/>
                    <a:pt x="5140" y="1953"/>
                    <a:pt x="5202" y="1900"/>
                  </a:cubicBezTo>
                  <a:cubicBezTo>
                    <a:pt x="5308" y="1810"/>
                    <a:pt x="5505" y="1792"/>
                    <a:pt x="5767" y="1792"/>
                  </a:cubicBezTo>
                  <a:lnTo>
                    <a:pt x="6220" y="1797"/>
                  </a:lnTo>
                  <a:cubicBezTo>
                    <a:pt x="6357" y="1797"/>
                    <a:pt x="6494" y="1793"/>
                    <a:pt x="6621" y="1777"/>
                  </a:cubicBezTo>
                  <a:cubicBezTo>
                    <a:pt x="6684" y="1768"/>
                    <a:pt x="6718" y="1742"/>
                    <a:pt x="6753" y="1717"/>
                  </a:cubicBezTo>
                  <a:cubicBezTo>
                    <a:pt x="6788" y="1691"/>
                    <a:pt x="6825" y="1664"/>
                    <a:pt x="6886" y="1659"/>
                  </a:cubicBezTo>
                  <a:cubicBezTo>
                    <a:pt x="6905" y="1658"/>
                    <a:pt x="6925" y="1657"/>
                    <a:pt x="6943" y="1657"/>
                  </a:cubicBezTo>
                  <a:cubicBezTo>
                    <a:pt x="7029" y="1657"/>
                    <a:pt x="7106" y="1672"/>
                    <a:pt x="7178" y="1687"/>
                  </a:cubicBezTo>
                  <a:cubicBezTo>
                    <a:pt x="7236" y="1698"/>
                    <a:pt x="7291" y="1711"/>
                    <a:pt x="7342" y="1711"/>
                  </a:cubicBezTo>
                  <a:cubicBezTo>
                    <a:pt x="7399" y="1711"/>
                    <a:pt x="7444" y="1696"/>
                    <a:pt x="7486" y="1665"/>
                  </a:cubicBezTo>
                  <a:lnTo>
                    <a:pt x="7528" y="1729"/>
                  </a:lnTo>
                  <a:cubicBezTo>
                    <a:pt x="7516" y="1751"/>
                    <a:pt x="7514" y="1794"/>
                    <a:pt x="7523" y="1848"/>
                  </a:cubicBezTo>
                  <a:cubicBezTo>
                    <a:pt x="7538" y="1934"/>
                    <a:pt x="7573" y="2009"/>
                    <a:pt x="7586" y="2020"/>
                  </a:cubicBezTo>
                  <a:cubicBezTo>
                    <a:pt x="7613" y="1946"/>
                    <a:pt x="7629" y="1918"/>
                    <a:pt x="7658" y="1918"/>
                  </a:cubicBezTo>
                  <a:cubicBezTo>
                    <a:pt x="7687" y="1918"/>
                    <a:pt x="7700" y="1951"/>
                    <a:pt x="7718" y="1991"/>
                  </a:cubicBezTo>
                  <a:cubicBezTo>
                    <a:pt x="7741" y="2045"/>
                    <a:pt x="7779" y="2139"/>
                    <a:pt x="7876" y="2257"/>
                  </a:cubicBezTo>
                  <a:cubicBezTo>
                    <a:pt x="7880" y="2218"/>
                    <a:pt x="7875" y="2189"/>
                    <a:pt x="7871" y="2164"/>
                  </a:cubicBezTo>
                  <a:cubicBezTo>
                    <a:pt x="7864" y="2124"/>
                    <a:pt x="7855" y="2075"/>
                    <a:pt x="7879" y="2036"/>
                  </a:cubicBezTo>
                  <a:cubicBezTo>
                    <a:pt x="7897" y="2004"/>
                    <a:pt x="7929" y="1990"/>
                    <a:pt x="7980" y="1990"/>
                  </a:cubicBezTo>
                  <a:cubicBezTo>
                    <a:pt x="7998" y="1990"/>
                    <a:pt x="8022" y="1992"/>
                    <a:pt x="8048" y="1996"/>
                  </a:cubicBezTo>
                  <a:cubicBezTo>
                    <a:pt x="8028" y="1928"/>
                    <a:pt x="8033" y="1860"/>
                    <a:pt x="8038" y="1802"/>
                  </a:cubicBezTo>
                  <a:cubicBezTo>
                    <a:pt x="8044" y="1742"/>
                    <a:pt x="8047" y="1704"/>
                    <a:pt x="8030" y="1681"/>
                  </a:cubicBezTo>
                  <a:cubicBezTo>
                    <a:pt x="8008" y="1648"/>
                    <a:pt x="7949" y="1630"/>
                    <a:pt x="7852" y="1627"/>
                  </a:cubicBezTo>
                  <a:lnTo>
                    <a:pt x="7813" y="1627"/>
                  </a:lnTo>
                  <a:lnTo>
                    <a:pt x="7821" y="1576"/>
                  </a:lnTo>
                  <a:cubicBezTo>
                    <a:pt x="7848" y="1401"/>
                    <a:pt x="8146" y="1180"/>
                    <a:pt x="8353" y="1180"/>
                  </a:cubicBezTo>
                  <a:cubicBezTo>
                    <a:pt x="8486" y="1180"/>
                    <a:pt x="8570" y="1270"/>
                    <a:pt x="8586" y="1430"/>
                  </a:cubicBezTo>
                  <a:cubicBezTo>
                    <a:pt x="8604" y="1431"/>
                    <a:pt x="8620" y="1432"/>
                    <a:pt x="8636" y="1432"/>
                  </a:cubicBezTo>
                  <a:cubicBezTo>
                    <a:pt x="8703" y="1432"/>
                    <a:pt x="8741" y="1410"/>
                    <a:pt x="8774" y="1389"/>
                  </a:cubicBezTo>
                  <a:cubicBezTo>
                    <a:pt x="8803" y="1371"/>
                    <a:pt x="8829" y="1355"/>
                    <a:pt x="8863" y="1355"/>
                  </a:cubicBezTo>
                  <a:cubicBezTo>
                    <a:pt x="8905" y="1355"/>
                    <a:pt x="8951" y="1379"/>
                    <a:pt x="9012" y="1431"/>
                  </a:cubicBezTo>
                  <a:cubicBezTo>
                    <a:pt x="9061" y="1473"/>
                    <a:pt x="9103" y="1511"/>
                    <a:pt x="9146" y="1550"/>
                  </a:cubicBezTo>
                  <a:cubicBezTo>
                    <a:pt x="9187" y="1588"/>
                    <a:pt x="9228" y="1625"/>
                    <a:pt x="9276" y="1667"/>
                  </a:cubicBezTo>
                  <a:cubicBezTo>
                    <a:pt x="9334" y="1716"/>
                    <a:pt x="9470" y="1752"/>
                    <a:pt x="9627" y="1794"/>
                  </a:cubicBezTo>
                  <a:cubicBezTo>
                    <a:pt x="9666" y="1805"/>
                    <a:pt x="9706" y="1816"/>
                    <a:pt x="9748" y="1828"/>
                  </a:cubicBezTo>
                  <a:lnTo>
                    <a:pt x="9754" y="1805"/>
                  </a:lnTo>
                  <a:cubicBezTo>
                    <a:pt x="9794" y="1652"/>
                    <a:pt x="9868" y="1566"/>
                    <a:pt x="9977" y="1546"/>
                  </a:cubicBezTo>
                  <a:cubicBezTo>
                    <a:pt x="9854" y="1399"/>
                    <a:pt x="9642" y="1357"/>
                    <a:pt x="9436" y="1315"/>
                  </a:cubicBezTo>
                  <a:cubicBezTo>
                    <a:pt x="9374" y="1303"/>
                    <a:pt x="9312" y="1290"/>
                    <a:pt x="9252" y="1275"/>
                  </a:cubicBezTo>
                  <a:lnTo>
                    <a:pt x="9224" y="1267"/>
                  </a:lnTo>
                  <a:lnTo>
                    <a:pt x="9225" y="1229"/>
                  </a:lnTo>
                  <a:cubicBezTo>
                    <a:pt x="9235" y="948"/>
                    <a:pt x="9457" y="948"/>
                    <a:pt x="9563" y="948"/>
                  </a:cubicBezTo>
                  <a:cubicBezTo>
                    <a:pt x="9603" y="948"/>
                    <a:pt x="9765" y="956"/>
                    <a:pt x="9805" y="956"/>
                  </a:cubicBezTo>
                  <a:cubicBezTo>
                    <a:pt x="9818" y="956"/>
                    <a:pt x="9832" y="956"/>
                    <a:pt x="9845" y="956"/>
                  </a:cubicBezTo>
                  <a:cubicBezTo>
                    <a:pt x="9848" y="914"/>
                    <a:pt x="9845" y="882"/>
                    <a:pt x="9833" y="862"/>
                  </a:cubicBezTo>
                  <a:cubicBezTo>
                    <a:pt x="9805" y="816"/>
                    <a:pt x="9731" y="812"/>
                    <a:pt x="9659" y="809"/>
                  </a:cubicBezTo>
                  <a:lnTo>
                    <a:pt x="9557" y="802"/>
                  </a:lnTo>
                  <a:lnTo>
                    <a:pt x="9579" y="742"/>
                  </a:lnTo>
                  <a:cubicBezTo>
                    <a:pt x="9644" y="576"/>
                    <a:pt x="9733" y="494"/>
                    <a:pt x="9850" y="494"/>
                  </a:cubicBezTo>
                  <a:cubicBezTo>
                    <a:pt x="9951" y="494"/>
                    <a:pt x="10058" y="555"/>
                    <a:pt x="10161" y="612"/>
                  </a:cubicBezTo>
                  <a:cubicBezTo>
                    <a:pt x="10247" y="661"/>
                    <a:pt x="10329" y="708"/>
                    <a:pt x="10402" y="720"/>
                  </a:cubicBezTo>
                  <a:cubicBezTo>
                    <a:pt x="10407" y="720"/>
                    <a:pt x="10410" y="720"/>
                    <a:pt x="10413" y="720"/>
                  </a:cubicBezTo>
                  <a:cubicBezTo>
                    <a:pt x="10487" y="720"/>
                    <a:pt x="10521" y="696"/>
                    <a:pt x="10560" y="669"/>
                  </a:cubicBezTo>
                  <a:cubicBezTo>
                    <a:pt x="10605" y="638"/>
                    <a:pt x="10657" y="601"/>
                    <a:pt x="10738" y="601"/>
                  </a:cubicBezTo>
                  <a:cubicBezTo>
                    <a:pt x="10905" y="609"/>
                    <a:pt x="11042" y="644"/>
                    <a:pt x="11162" y="674"/>
                  </a:cubicBezTo>
                  <a:cubicBezTo>
                    <a:pt x="11272" y="702"/>
                    <a:pt x="11376" y="729"/>
                    <a:pt x="11474" y="729"/>
                  </a:cubicBezTo>
                  <a:cubicBezTo>
                    <a:pt x="11590" y="729"/>
                    <a:pt x="11690" y="691"/>
                    <a:pt x="11786" y="608"/>
                  </a:cubicBezTo>
                  <a:cubicBezTo>
                    <a:pt x="11866" y="540"/>
                    <a:pt x="11960" y="534"/>
                    <a:pt x="12069" y="527"/>
                  </a:cubicBezTo>
                  <a:cubicBezTo>
                    <a:pt x="12145" y="522"/>
                    <a:pt x="12232" y="516"/>
                    <a:pt x="12323" y="486"/>
                  </a:cubicBezTo>
                  <a:cubicBezTo>
                    <a:pt x="12373" y="476"/>
                    <a:pt x="12378" y="401"/>
                    <a:pt x="12381" y="281"/>
                  </a:cubicBezTo>
                  <a:cubicBezTo>
                    <a:pt x="12382" y="243"/>
                    <a:pt x="12383" y="205"/>
                    <a:pt x="12386" y="169"/>
                  </a:cubicBezTo>
                  <a:lnTo>
                    <a:pt x="12389" y="137"/>
                  </a:lnTo>
                  <a:lnTo>
                    <a:pt x="12414" y="132"/>
                  </a:lnTo>
                  <a:cubicBezTo>
                    <a:pt x="12444" y="128"/>
                    <a:pt x="12472" y="127"/>
                    <a:pt x="12500" y="127"/>
                  </a:cubicBezTo>
                  <a:cubicBezTo>
                    <a:pt x="12545" y="127"/>
                    <a:pt x="12588" y="130"/>
                    <a:pt x="12631" y="133"/>
                  </a:cubicBezTo>
                  <a:cubicBezTo>
                    <a:pt x="12673" y="138"/>
                    <a:pt x="12715" y="140"/>
                    <a:pt x="12757" y="140"/>
                  </a:cubicBezTo>
                  <a:cubicBezTo>
                    <a:pt x="12789" y="140"/>
                    <a:pt x="12821" y="138"/>
                    <a:pt x="12853" y="132"/>
                  </a:cubicBezTo>
                  <a:cubicBezTo>
                    <a:pt x="12910" y="122"/>
                    <a:pt x="12946" y="96"/>
                    <a:pt x="12981" y="71"/>
                  </a:cubicBezTo>
                  <a:cubicBezTo>
                    <a:pt x="13021" y="43"/>
                    <a:pt x="13062" y="16"/>
                    <a:pt x="13121" y="14"/>
                  </a:cubicBezTo>
                  <a:lnTo>
                    <a:pt x="13121" y="14"/>
                  </a:lnTo>
                  <a:cubicBezTo>
                    <a:pt x="13197" y="14"/>
                    <a:pt x="13271" y="39"/>
                    <a:pt x="13355" y="68"/>
                  </a:cubicBezTo>
                  <a:cubicBezTo>
                    <a:pt x="13465" y="106"/>
                    <a:pt x="13591" y="148"/>
                    <a:pt x="13746" y="148"/>
                  </a:cubicBezTo>
                  <a:cubicBezTo>
                    <a:pt x="13795" y="148"/>
                    <a:pt x="13850" y="143"/>
                    <a:pt x="13906" y="132"/>
                  </a:cubicBezTo>
                  <a:lnTo>
                    <a:pt x="13951" y="123"/>
                  </a:lnTo>
                  <a:cubicBezTo>
                    <a:pt x="14167" y="80"/>
                    <a:pt x="14569" y="0"/>
                    <a:pt x="14961" y="0"/>
                  </a:cubicBezTo>
                  <a:cubicBezTo>
                    <a:pt x="15051" y="0"/>
                    <a:pt x="15143" y="4"/>
                    <a:pt x="15232" y="14"/>
                  </a:cubicBezTo>
                  <a:cubicBezTo>
                    <a:pt x="15319" y="23"/>
                    <a:pt x="15360" y="53"/>
                    <a:pt x="15400" y="83"/>
                  </a:cubicBezTo>
                  <a:cubicBezTo>
                    <a:pt x="15428" y="101"/>
                    <a:pt x="15454" y="120"/>
                    <a:pt x="15499" y="133"/>
                  </a:cubicBezTo>
                  <a:cubicBezTo>
                    <a:pt x="15659" y="179"/>
                    <a:pt x="15813" y="185"/>
                    <a:pt x="15949" y="190"/>
                  </a:cubicBezTo>
                  <a:cubicBezTo>
                    <a:pt x="16235" y="201"/>
                    <a:pt x="16463" y="210"/>
                    <a:pt x="16489" y="611"/>
                  </a:cubicBezTo>
                  <a:cubicBezTo>
                    <a:pt x="16514" y="619"/>
                    <a:pt x="16537" y="623"/>
                    <a:pt x="16557" y="623"/>
                  </a:cubicBezTo>
                  <a:cubicBezTo>
                    <a:pt x="16613" y="623"/>
                    <a:pt x="16646" y="593"/>
                    <a:pt x="16683" y="559"/>
                  </a:cubicBezTo>
                  <a:cubicBezTo>
                    <a:pt x="16724" y="520"/>
                    <a:pt x="16770" y="478"/>
                    <a:pt x="16847" y="478"/>
                  </a:cubicBezTo>
                  <a:cubicBezTo>
                    <a:pt x="16863" y="478"/>
                    <a:pt x="16882" y="480"/>
                    <a:pt x="16902" y="485"/>
                  </a:cubicBezTo>
                  <a:lnTo>
                    <a:pt x="16931" y="492"/>
                  </a:lnTo>
                  <a:lnTo>
                    <a:pt x="16930" y="530"/>
                  </a:lnTo>
                  <a:cubicBezTo>
                    <a:pt x="16920" y="724"/>
                    <a:pt x="17006" y="769"/>
                    <a:pt x="17150" y="827"/>
                  </a:cubicBezTo>
                  <a:cubicBezTo>
                    <a:pt x="17227" y="858"/>
                    <a:pt x="17307" y="891"/>
                    <a:pt x="17360" y="968"/>
                  </a:cubicBezTo>
                  <a:cubicBezTo>
                    <a:pt x="17379" y="969"/>
                    <a:pt x="17408" y="976"/>
                    <a:pt x="17435" y="976"/>
                  </a:cubicBezTo>
                  <a:cubicBezTo>
                    <a:pt x="17492" y="976"/>
                    <a:pt x="17524" y="946"/>
                    <a:pt x="17561" y="911"/>
                  </a:cubicBezTo>
                  <a:cubicBezTo>
                    <a:pt x="17602" y="873"/>
                    <a:pt x="17648" y="830"/>
                    <a:pt x="17725" y="830"/>
                  </a:cubicBezTo>
                  <a:cubicBezTo>
                    <a:pt x="17742" y="830"/>
                    <a:pt x="17760" y="832"/>
                    <a:pt x="17781" y="837"/>
                  </a:cubicBezTo>
                  <a:lnTo>
                    <a:pt x="17815" y="845"/>
                  </a:lnTo>
                  <a:lnTo>
                    <a:pt x="17806" y="890"/>
                  </a:lnTo>
                  <a:cubicBezTo>
                    <a:pt x="17792" y="962"/>
                    <a:pt x="17794" y="1013"/>
                    <a:pt x="17811" y="1043"/>
                  </a:cubicBezTo>
                  <a:cubicBezTo>
                    <a:pt x="17828" y="1072"/>
                    <a:pt x="17866" y="1087"/>
                    <a:pt x="17926" y="1087"/>
                  </a:cubicBezTo>
                  <a:cubicBezTo>
                    <a:pt x="17970" y="1087"/>
                    <a:pt x="18019" y="1079"/>
                    <a:pt x="18067" y="1073"/>
                  </a:cubicBezTo>
                  <a:cubicBezTo>
                    <a:pt x="18119" y="1066"/>
                    <a:pt x="18169" y="1058"/>
                    <a:pt x="18216" y="1058"/>
                  </a:cubicBezTo>
                  <a:cubicBezTo>
                    <a:pt x="18253" y="1058"/>
                    <a:pt x="18285" y="1063"/>
                    <a:pt x="18311" y="1073"/>
                  </a:cubicBezTo>
                  <a:lnTo>
                    <a:pt x="18361" y="1094"/>
                  </a:lnTo>
                  <a:lnTo>
                    <a:pt x="18325" y="1145"/>
                  </a:lnTo>
                  <a:cubicBezTo>
                    <a:pt x="18287" y="1196"/>
                    <a:pt x="18259" y="1229"/>
                    <a:pt x="18238" y="1254"/>
                  </a:cubicBezTo>
                  <a:cubicBezTo>
                    <a:pt x="18191" y="1308"/>
                    <a:pt x="18191" y="1308"/>
                    <a:pt x="18221" y="1456"/>
                  </a:cubicBezTo>
                  <a:lnTo>
                    <a:pt x="18273" y="1715"/>
                  </a:lnTo>
                  <a:lnTo>
                    <a:pt x="18191" y="1616"/>
                  </a:lnTo>
                  <a:cubicBezTo>
                    <a:pt x="18141" y="1556"/>
                    <a:pt x="18114" y="1548"/>
                    <a:pt x="18105" y="1548"/>
                  </a:cubicBezTo>
                  <a:cubicBezTo>
                    <a:pt x="18084" y="1566"/>
                    <a:pt x="18068" y="1598"/>
                    <a:pt x="18070" y="1702"/>
                  </a:cubicBezTo>
                  <a:lnTo>
                    <a:pt x="18072" y="1742"/>
                  </a:lnTo>
                  <a:lnTo>
                    <a:pt x="18040" y="1746"/>
                  </a:lnTo>
                  <a:cubicBezTo>
                    <a:pt x="17653" y="1783"/>
                    <a:pt x="17233" y="1814"/>
                    <a:pt x="16825" y="1845"/>
                  </a:cubicBezTo>
                  <a:cubicBezTo>
                    <a:pt x="16251" y="1888"/>
                    <a:pt x="15711" y="1926"/>
                    <a:pt x="15319" y="1979"/>
                  </a:cubicBezTo>
                  <a:cubicBezTo>
                    <a:pt x="15312" y="1978"/>
                    <a:pt x="15306" y="1978"/>
                    <a:pt x="15301" y="1978"/>
                  </a:cubicBezTo>
                  <a:cubicBezTo>
                    <a:pt x="15272" y="1978"/>
                    <a:pt x="15266" y="1992"/>
                    <a:pt x="15261" y="2059"/>
                  </a:cubicBezTo>
                  <a:lnTo>
                    <a:pt x="15257" y="2104"/>
                  </a:lnTo>
                  <a:lnTo>
                    <a:pt x="15223" y="2097"/>
                  </a:lnTo>
                  <a:cubicBezTo>
                    <a:pt x="15139" y="2079"/>
                    <a:pt x="15137" y="2014"/>
                    <a:pt x="15138" y="1994"/>
                  </a:cubicBezTo>
                  <a:cubicBezTo>
                    <a:pt x="15140" y="1958"/>
                    <a:pt x="15161" y="1923"/>
                    <a:pt x="15187" y="1907"/>
                  </a:cubicBezTo>
                  <a:cubicBezTo>
                    <a:pt x="15162" y="1885"/>
                    <a:pt x="15108" y="1858"/>
                    <a:pt x="15075" y="1856"/>
                  </a:cubicBezTo>
                  <a:cubicBezTo>
                    <a:pt x="15080" y="1861"/>
                    <a:pt x="15084" y="1903"/>
                    <a:pt x="15085" y="1930"/>
                  </a:cubicBezTo>
                  <a:cubicBezTo>
                    <a:pt x="15094" y="2021"/>
                    <a:pt x="15098" y="2075"/>
                    <a:pt x="15065" y="2094"/>
                  </a:cubicBezTo>
                  <a:cubicBezTo>
                    <a:pt x="15024" y="2117"/>
                    <a:pt x="14977" y="2128"/>
                    <a:pt x="14917" y="2128"/>
                  </a:cubicBezTo>
                  <a:cubicBezTo>
                    <a:pt x="14891" y="2128"/>
                    <a:pt x="14793" y="2120"/>
                    <a:pt x="14772" y="2120"/>
                  </a:cubicBezTo>
                  <a:cubicBezTo>
                    <a:pt x="14702" y="2120"/>
                    <a:pt x="14665" y="2140"/>
                    <a:pt x="14642" y="2194"/>
                  </a:cubicBezTo>
                  <a:cubicBezTo>
                    <a:pt x="14652" y="2199"/>
                    <a:pt x="14674" y="2213"/>
                    <a:pt x="14713" y="2234"/>
                  </a:cubicBezTo>
                  <a:cubicBezTo>
                    <a:pt x="14760" y="2260"/>
                    <a:pt x="14821" y="2295"/>
                    <a:pt x="14822" y="2407"/>
                  </a:cubicBezTo>
                  <a:cubicBezTo>
                    <a:pt x="14825" y="2396"/>
                    <a:pt x="14831" y="2393"/>
                    <a:pt x="14840" y="2393"/>
                  </a:cubicBezTo>
                  <a:cubicBezTo>
                    <a:pt x="14846" y="2393"/>
                    <a:pt x="14855" y="2396"/>
                    <a:pt x="14865" y="2396"/>
                  </a:cubicBezTo>
                  <a:cubicBezTo>
                    <a:pt x="14919" y="2396"/>
                    <a:pt x="14971" y="2329"/>
                    <a:pt x="15002" y="2288"/>
                  </a:cubicBezTo>
                  <a:cubicBezTo>
                    <a:pt x="15022" y="2263"/>
                    <a:pt x="15033" y="2249"/>
                    <a:pt x="15050" y="2245"/>
                  </a:cubicBezTo>
                  <a:cubicBezTo>
                    <a:pt x="15051" y="2245"/>
                    <a:pt x="15051" y="2245"/>
                    <a:pt x="15053" y="2245"/>
                  </a:cubicBezTo>
                  <a:cubicBezTo>
                    <a:pt x="15145" y="2245"/>
                    <a:pt x="15187" y="2286"/>
                    <a:pt x="15221" y="2320"/>
                  </a:cubicBezTo>
                  <a:cubicBezTo>
                    <a:pt x="15250" y="2346"/>
                    <a:pt x="15269" y="2365"/>
                    <a:pt x="15301" y="2365"/>
                  </a:cubicBezTo>
                  <a:cubicBezTo>
                    <a:pt x="15337" y="2361"/>
                    <a:pt x="15356" y="2341"/>
                    <a:pt x="15381" y="2317"/>
                  </a:cubicBezTo>
                  <a:cubicBezTo>
                    <a:pt x="15408" y="2290"/>
                    <a:pt x="15438" y="2260"/>
                    <a:pt x="15484" y="2247"/>
                  </a:cubicBezTo>
                  <a:cubicBezTo>
                    <a:pt x="15503" y="2242"/>
                    <a:pt x="15524" y="2239"/>
                    <a:pt x="15547" y="2239"/>
                  </a:cubicBezTo>
                  <a:cubicBezTo>
                    <a:pt x="15573" y="2239"/>
                    <a:pt x="15600" y="2243"/>
                    <a:pt x="15627" y="2245"/>
                  </a:cubicBezTo>
                  <a:cubicBezTo>
                    <a:pt x="15652" y="2249"/>
                    <a:pt x="15677" y="2252"/>
                    <a:pt x="15701" y="2252"/>
                  </a:cubicBezTo>
                  <a:cubicBezTo>
                    <a:pt x="15717" y="2252"/>
                    <a:pt x="15733" y="2250"/>
                    <a:pt x="15749" y="2247"/>
                  </a:cubicBezTo>
                  <a:cubicBezTo>
                    <a:pt x="15828" y="2226"/>
                    <a:pt x="15909" y="2200"/>
                    <a:pt x="15989" y="2175"/>
                  </a:cubicBezTo>
                  <a:cubicBezTo>
                    <a:pt x="16156" y="2121"/>
                    <a:pt x="16331" y="2066"/>
                    <a:pt x="16485" y="2066"/>
                  </a:cubicBezTo>
                  <a:cubicBezTo>
                    <a:pt x="16582" y="2066"/>
                    <a:pt x="16664" y="2088"/>
                    <a:pt x="16735" y="2134"/>
                  </a:cubicBezTo>
                  <a:lnTo>
                    <a:pt x="16762" y="2151"/>
                  </a:lnTo>
                  <a:lnTo>
                    <a:pt x="16752" y="2188"/>
                  </a:lnTo>
                  <a:cubicBezTo>
                    <a:pt x="16707" y="2336"/>
                    <a:pt x="16583" y="2364"/>
                    <a:pt x="16463" y="2391"/>
                  </a:cubicBezTo>
                  <a:cubicBezTo>
                    <a:pt x="16356" y="2414"/>
                    <a:pt x="16255" y="2436"/>
                    <a:pt x="16224" y="2539"/>
                  </a:cubicBezTo>
                  <a:lnTo>
                    <a:pt x="16224" y="2539"/>
                  </a:lnTo>
                  <a:cubicBezTo>
                    <a:pt x="16228" y="2539"/>
                    <a:pt x="16233" y="2587"/>
                    <a:pt x="16249" y="2587"/>
                  </a:cubicBezTo>
                  <a:cubicBezTo>
                    <a:pt x="16276" y="2587"/>
                    <a:pt x="16330" y="2522"/>
                    <a:pt x="16342" y="2501"/>
                  </a:cubicBezTo>
                  <a:lnTo>
                    <a:pt x="16320" y="2436"/>
                  </a:lnTo>
                  <a:lnTo>
                    <a:pt x="16372" y="2481"/>
                  </a:lnTo>
                  <a:cubicBezTo>
                    <a:pt x="16430" y="2486"/>
                    <a:pt x="16469" y="2506"/>
                    <a:pt x="16504" y="2522"/>
                  </a:cubicBezTo>
                  <a:cubicBezTo>
                    <a:pt x="16535" y="2537"/>
                    <a:pt x="16563" y="2552"/>
                    <a:pt x="16601" y="2552"/>
                  </a:cubicBezTo>
                  <a:cubicBezTo>
                    <a:pt x="16650" y="2552"/>
                    <a:pt x="16712" y="2529"/>
                    <a:pt x="16796" y="2485"/>
                  </a:cubicBezTo>
                  <a:cubicBezTo>
                    <a:pt x="16848" y="2456"/>
                    <a:pt x="16913" y="2415"/>
                    <a:pt x="16966" y="2371"/>
                  </a:cubicBezTo>
                  <a:cubicBezTo>
                    <a:pt x="16969" y="2369"/>
                    <a:pt x="17343" y="2154"/>
                    <a:pt x="17413" y="2130"/>
                  </a:cubicBezTo>
                  <a:cubicBezTo>
                    <a:pt x="17413" y="2109"/>
                    <a:pt x="17417" y="2089"/>
                    <a:pt x="17423" y="2073"/>
                  </a:cubicBezTo>
                  <a:cubicBezTo>
                    <a:pt x="17433" y="2046"/>
                    <a:pt x="17457" y="2015"/>
                    <a:pt x="17509" y="2012"/>
                  </a:cubicBezTo>
                  <a:cubicBezTo>
                    <a:pt x="17510" y="2012"/>
                    <a:pt x="17553" y="2014"/>
                    <a:pt x="17579" y="2015"/>
                  </a:cubicBezTo>
                  <a:cubicBezTo>
                    <a:pt x="17620" y="2019"/>
                    <a:pt x="17670" y="2024"/>
                    <a:pt x="17710" y="2024"/>
                  </a:cubicBezTo>
                  <a:cubicBezTo>
                    <a:pt x="17747" y="2024"/>
                    <a:pt x="17755" y="2020"/>
                    <a:pt x="17757" y="2019"/>
                  </a:cubicBezTo>
                  <a:cubicBezTo>
                    <a:pt x="17782" y="1973"/>
                    <a:pt x="17890" y="1870"/>
                    <a:pt x="18066" y="1870"/>
                  </a:cubicBezTo>
                  <a:cubicBezTo>
                    <a:pt x="18116" y="1870"/>
                    <a:pt x="18168" y="1878"/>
                    <a:pt x="18220" y="1894"/>
                  </a:cubicBezTo>
                  <a:lnTo>
                    <a:pt x="18244" y="1903"/>
                  </a:lnTo>
                  <a:lnTo>
                    <a:pt x="18246" y="1934"/>
                  </a:lnTo>
                  <a:cubicBezTo>
                    <a:pt x="18253" y="2099"/>
                    <a:pt x="18264" y="2306"/>
                    <a:pt x="18130" y="2333"/>
                  </a:cubicBezTo>
                  <a:cubicBezTo>
                    <a:pt x="18125" y="2369"/>
                    <a:pt x="18085" y="2415"/>
                    <a:pt x="18047" y="2461"/>
                  </a:cubicBezTo>
                  <a:cubicBezTo>
                    <a:pt x="18020" y="2491"/>
                    <a:pt x="17995" y="2522"/>
                    <a:pt x="17975" y="2552"/>
                  </a:cubicBezTo>
                  <a:cubicBezTo>
                    <a:pt x="17954" y="2586"/>
                    <a:pt x="17935" y="2626"/>
                    <a:pt x="17917" y="2666"/>
                  </a:cubicBezTo>
                  <a:cubicBezTo>
                    <a:pt x="17886" y="2729"/>
                    <a:pt x="17853" y="2798"/>
                    <a:pt x="17808" y="2848"/>
                  </a:cubicBezTo>
                  <a:cubicBezTo>
                    <a:pt x="17834" y="2829"/>
                    <a:pt x="17865" y="2816"/>
                    <a:pt x="17896" y="2816"/>
                  </a:cubicBezTo>
                  <a:cubicBezTo>
                    <a:pt x="17920" y="2816"/>
                    <a:pt x="17943" y="2823"/>
                    <a:pt x="17965" y="2838"/>
                  </a:cubicBezTo>
                  <a:cubicBezTo>
                    <a:pt x="17980" y="2838"/>
                    <a:pt x="17984" y="2818"/>
                    <a:pt x="17985" y="2750"/>
                  </a:cubicBezTo>
                  <a:cubicBezTo>
                    <a:pt x="17986" y="2694"/>
                    <a:pt x="17987" y="2637"/>
                    <a:pt x="18018" y="2607"/>
                  </a:cubicBezTo>
                  <a:cubicBezTo>
                    <a:pt x="18065" y="2562"/>
                    <a:pt x="18139" y="2557"/>
                    <a:pt x="18218" y="2552"/>
                  </a:cubicBezTo>
                  <a:cubicBezTo>
                    <a:pt x="18357" y="2544"/>
                    <a:pt x="18442" y="2529"/>
                    <a:pt x="18445" y="2406"/>
                  </a:cubicBezTo>
                  <a:lnTo>
                    <a:pt x="18446" y="2280"/>
                  </a:lnTo>
                  <a:lnTo>
                    <a:pt x="18503" y="2381"/>
                  </a:lnTo>
                  <a:cubicBezTo>
                    <a:pt x="18549" y="2461"/>
                    <a:pt x="18613" y="2500"/>
                    <a:pt x="18706" y="2500"/>
                  </a:cubicBezTo>
                  <a:cubicBezTo>
                    <a:pt x="18788" y="2500"/>
                    <a:pt x="18880" y="2470"/>
                    <a:pt x="18968" y="2441"/>
                  </a:cubicBezTo>
                  <a:cubicBezTo>
                    <a:pt x="19054" y="2413"/>
                    <a:pt x="19135" y="2387"/>
                    <a:pt x="19206" y="2387"/>
                  </a:cubicBezTo>
                  <a:cubicBezTo>
                    <a:pt x="19273" y="2387"/>
                    <a:pt x="19323" y="2411"/>
                    <a:pt x="19358" y="2460"/>
                  </a:cubicBezTo>
                  <a:cubicBezTo>
                    <a:pt x="19439" y="2356"/>
                    <a:pt x="19517" y="2250"/>
                    <a:pt x="19594" y="2143"/>
                  </a:cubicBezTo>
                  <a:lnTo>
                    <a:pt x="19608" y="2123"/>
                  </a:lnTo>
                  <a:lnTo>
                    <a:pt x="19628" y="2130"/>
                  </a:lnTo>
                  <a:cubicBezTo>
                    <a:pt x="19675" y="2151"/>
                    <a:pt x="19722" y="2159"/>
                    <a:pt x="19770" y="2159"/>
                  </a:cubicBezTo>
                  <a:cubicBezTo>
                    <a:pt x="19863" y="2159"/>
                    <a:pt x="19944" y="2124"/>
                    <a:pt x="20030" y="2088"/>
                  </a:cubicBezTo>
                  <a:cubicBezTo>
                    <a:pt x="20118" y="2049"/>
                    <a:pt x="20208" y="2012"/>
                    <a:pt x="20311" y="2012"/>
                  </a:cubicBezTo>
                  <a:lnTo>
                    <a:pt x="20320" y="2056"/>
                  </a:lnTo>
                  <a:lnTo>
                    <a:pt x="20346" y="2051"/>
                  </a:lnTo>
                  <a:cubicBezTo>
                    <a:pt x="20352" y="2070"/>
                    <a:pt x="20397" y="2124"/>
                    <a:pt x="20414" y="2129"/>
                  </a:cubicBezTo>
                  <a:cubicBezTo>
                    <a:pt x="20418" y="2129"/>
                    <a:pt x="20423" y="2129"/>
                    <a:pt x="20427" y="2129"/>
                  </a:cubicBezTo>
                  <a:cubicBezTo>
                    <a:pt x="20470" y="2129"/>
                    <a:pt x="20512" y="2124"/>
                    <a:pt x="20558" y="2119"/>
                  </a:cubicBezTo>
                  <a:cubicBezTo>
                    <a:pt x="20621" y="2112"/>
                    <a:pt x="20693" y="2103"/>
                    <a:pt x="20749" y="2103"/>
                  </a:cubicBezTo>
                  <a:cubicBezTo>
                    <a:pt x="20819" y="2103"/>
                    <a:pt x="20855" y="2115"/>
                    <a:pt x="20873" y="2145"/>
                  </a:cubicBezTo>
                  <a:cubicBezTo>
                    <a:pt x="20898" y="2185"/>
                    <a:pt x="20906" y="2193"/>
                    <a:pt x="20908" y="2194"/>
                  </a:cubicBezTo>
                  <a:cubicBezTo>
                    <a:pt x="20909" y="2165"/>
                    <a:pt x="20933" y="2124"/>
                    <a:pt x="20989" y="2124"/>
                  </a:cubicBezTo>
                  <a:cubicBezTo>
                    <a:pt x="21001" y="2124"/>
                    <a:pt x="21014" y="2126"/>
                    <a:pt x="21029" y="2129"/>
                  </a:cubicBezTo>
                  <a:cubicBezTo>
                    <a:pt x="21098" y="2149"/>
                    <a:pt x="21165" y="2197"/>
                    <a:pt x="21229" y="2245"/>
                  </a:cubicBezTo>
                  <a:cubicBezTo>
                    <a:pt x="21314" y="2306"/>
                    <a:pt x="21401" y="2371"/>
                    <a:pt x="21495" y="2371"/>
                  </a:cubicBezTo>
                  <a:cubicBezTo>
                    <a:pt x="21510" y="2371"/>
                    <a:pt x="21528" y="2369"/>
                    <a:pt x="21544" y="2365"/>
                  </a:cubicBezTo>
                  <a:lnTo>
                    <a:pt x="21573" y="2357"/>
                  </a:lnTo>
                  <a:lnTo>
                    <a:pt x="21581" y="2395"/>
                  </a:lnTo>
                  <a:cubicBezTo>
                    <a:pt x="21600" y="2475"/>
                    <a:pt x="21599" y="2532"/>
                    <a:pt x="21580" y="2574"/>
                  </a:cubicBezTo>
                  <a:cubicBezTo>
                    <a:pt x="21555" y="2627"/>
                    <a:pt x="21507" y="2637"/>
                    <a:pt x="21467" y="2647"/>
                  </a:cubicBezTo>
                  <a:cubicBezTo>
                    <a:pt x="21439" y="2653"/>
                    <a:pt x="21410" y="2660"/>
                    <a:pt x="21394" y="2677"/>
                  </a:cubicBezTo>
                  <a:cubicBezTo>
                    <a:pt x="21373" y="2697"/>
                    <a:pt x="21343" y="2742"/>
                    <a:pt x="21316" y="2784"/>
                  </a:cubicBezTo>
                  <a:cubicBezTo>
                    <a:pt x="21279" y="2841"/>
                    <a:pt x="21245" y="2893"/>
                    <a:pt x="21214" y="2916"/>
                  </a:cubicBezTo>
                  <a:cubicBezTo>
                    <a:pt x="21142" y="2969"/>
                    <a:pt x="21053" y="2995"/>
                    <a:pt x="20966" y="3022"/>
                  </a:cubicBezTo>
                  <a:cubicBezTo>
                    <a:pt x="20790" y="3075"/>
                    <a:pt x="20638" y="3121"/>
                    <a:pt x="20616" y="3353"/>
                  </a:cubicBezTo>
                  <a:lnTo>
                    <a:pt x="20614" y="3391"/>
                  </a:lnTo>
                  <a:lnTo>
                    <a:pt x="20329" y="3385"/>
                  </a:lnTo>
                  <a:cubicBezTo>
                    <a:pt x="20213" y="3385"/>
                    <a:pt x="20090" y="3395"/>
                    <a:pt x="20017" y="3467"/>
                  </a:cubicBezTo>
                  <a:cubicBezTo>
                    <a:pt x="20034" y="3489"/>
                    <a:pt x="20051" y="3508"/>
                    <a:pt x="20066" y="3527"/>
                  </a:cubicBezTo>
                  <a:cubicBezTo>
                    <a:pt x="20120" y="3591"/>
                    <a:pt x="20155" y="3633"/>
                    <a:pt x="20141" y="3683"/>
                  </a:cubicBezTo>
                  <a:cubicBezTo>
                    <a:pt x="20127" y="3729"/>
                    <a:pt x="20085" y="3744"/>
                    <a:pt x="19971" y="3744"/>
                  </a:cubicBezTo>
                  <a:lnTo>
                    <a:pt x="19941" y="3743"/>
                  </a:lnTo>
                  <a:cubicBezTo>
                    <a:pt x="19965" y="3760"/>
                    <a:pt x="20005" y="3764"/>
                    <a:pt x="20066" y="3767"/>
                  </a:cubicBezTo>
                  <a:cubicBezTo>
                    <a:pt x="20094" y="3768"/>
                    <a:pt x="20124" y="3769"/>
                    <a:pt x="20148" y="3773"/>
                  </a:cubicBezTo>
                  <a:lnTo>
                    <a:pt x="20196" y="3783"/>
                  </a:lnTo>
                  <a:lnTo>
                    <a:pt x="20174" y="3839"/>
                  </a:lnTo>
                  <a:cubicBezTo>
                    <a:pt x="20109" y="3994"/>
                    <a:pt x="19987" y="4066"/>
                    <a:pt x="19869" y="4136"/>
                  </a:cubicBezTo>
                  <a:cubicBezTo>
                    <a:pt x="19725" y="4222"/>
                    <a:pt x="19588" y="4302"/>
                    <a:pt x="19563" y="4528"/>
                  </a:cubicBezTo>
                  <a:lnTo>
                    <a:pt x="19559" y="4562"/>
                  </a:lnTo>
                  <a:cubicBezTo>
                    <a:pt x="19559" y="4562"/>
                    <a:pt x="19528" y="4565"/>
                    <a:pt x="19526" y="4565"/>
                  </a:cubicBezTo>
                  <a:cubicBezTo>
                    <a:pt x="19475" y="4565"/>
                    <a:pt x="19454" y="4551"/>
                    <a:pt x="19443" y="4524"/>
                  </a:cubicBezTo>
                  <a:cubicBezTo>
                    <a:pt x="19424" y="4477"/>
                    <a:pt x="19451" y="4422"/>
                    <a:pt x="19478" y="4369"/>
                  </a:cubicBezTo>
                  <a:cubicBezTo>
                    <a:pt x="19487" y="4348"/>
                    <a:pt x="19504" y="4316"/>
                    <a:pt x="19505" y="4304"/>
                  </a:cubicBezTo>
                  <a:cubicBezTo>
                    <a:pt x="19481" y="4324"/>
                    <a:pt x="19403" y="4378"/>
                    <a:pt x="19332" y="4426"/>
                  </a:cubicBezTo>
                  <a:cubicBezTo>
                    <a:pt x="19268" y="4470"/>
                    <a:pt x="19196" y="4520"/>
                    <a:pt x="19131" y="4550"/>
                  </a:cubicBezTo>
                  <a:cubicBezTo>
                    <a:pt x="19142" y="4566"/>
                    <a:pt x="19164" y="4574"/>
                    <a:pt x="19212" y="4583"/>
                  </a:cubicBezTo>
                  <a:cubicBezTo>
                    <a:pt x="19235" y="4587"/>
                    <a:pt x="19256" y="4590"/>
                    <a:pt x="19277" y="4598"/>
                  </a:cubicBezTo>
                  <a:lnTo>
                    <a:pt x="19335" y="4620"/>
                  </a:lnTo>
                  <a:lnTo>
                    <a:pt x="19288" y="4673"/>
                  </a:lnTo>
                  <a:cubicBezTo>
                    <a:pt x="19166" y="4807"/>
                    <a:pt x="19165" y="4832"/>
                    <a:pt x="19162" y="4929"/>
                  </a:cubicBezTo>
                  <a:cubicBezTo>
                    <a:pt x="19159" y="4994"/>
                    <a:pt x="19157" y="5082"/>
                    <a:pt x="19123" y="5239"/>
                  </a:cubicBezTo>
                  <a:cubicBezTo>
                    <a:pt x="19113" y="5331"/>
                    <a:pt x="19003" y="5375"/>
                    <a:pt x="18896" y="5418"/>
                  </a:cubicBezTo>
                  <a:cubicBezTo>
                    <a:pt x="18849" y="5437"/>
                    <a:pt x="18779" y="5463"/>
                    <a:pt x="18768" y="5483"/>
                  </a:cubicBezTo>
                  <a:cubicBezTo>
                    <a:pt x="18761" y="5500"/>
                    <a:pt x="18770" y="5578"/>
                    <a:pt x="18775" y="5624"/>
                  </a:cubicBezTo>
                  <a:cubicBezTo>
                    <a:pt x="18787" y="5721"/>
                    <a:pt x="18797" y="5805"/>
                    <a:pt x="18761" y="5846"/>
                  </a:cubicBezTo>
                  <a:cubicBezTo>
                    <a:pt x="18705" y="5912"/>
                    <a:pt x="18624" y="5923"/>
                    <a:pt x="18545" y="5935"/>
                  </a:cubicBezTo>
                  <a:cubicBezTo>
                    <a:pt x="18507" y="5940"/>
                    <a:pt x="18467" y="5946"/>
                    <a:pt x="18431" y="5959"/>
                  </a:cubicBezTo>
                  <a:cubicBezTo>
                    <a:pt x="18446" y="6000"/>
                    <a:pt x="18470" y="6030"/>
                    <a:pt x="18497" y="6064"/>
                  </a:cubicBezTo>
                  <a:cubicBezTo>
                    <a:pt x="18538" y="6116"/>
                    <a:pt x="18584" y="6174"/>
                    <a:pt x="18598" y="6277"/>
                  </a:cubicBezTo>
                  <a:cubicBezTo>
                    <a:pt x="18614" y="6388"/>
                    <a:pt x="18676" y="6404"/>
                    <a:pt x="18776" y="6421"/>
                  </a:cubicBezTo>
                  <a:cubicBezTo>
                    <a:pt x="18832" y="6431"/>
                    <a:pt x="18891" y="6442"/>
                    <a:pt x="18936" y="6484"/>
                  </a:cubicBezTo>
                  <a:cubicBezTo>
                    <a:pt x="18966" y="6514"/>
                    <a:pt x="18957" y="6573"/>
                    <a:pt x="18948" y="6642"/>
                  </a:cubicBezTo>
                  <a:cubicBezTo>
                    <a:pt x="18945" y="6670"/>
                    <a:pt x="18938" y="6715"/>
                    <a:pt x="18941" y="6728"/>
                  </a:cubicBezTo>
                  <a:cubicBezTo>
                    <a:pt x="18964" y="6750"/>
                    <a:pt x="19005" y="6755"/>
                    <a:pt x="19048" y="6764"/>
                  </a:cubicBezTo>
                  <a:cubicBezTo>
                    <a:pt x="19103" y="6771"/>
                    <a:pt x="19165" y="6781"/>
                    <a:pt x="19204" y="6842"/>
                  </a:cubicBezTo>
                  <a:cubicBezTo>
                    <a:pt x="19207" y="6963"/>
                    <a:pt x="19229" y="7016"/>
                    <a:pt x="19253" y="7075"/>
                  </a:cubicBezTo>
                  <a:cubicBezTo>
                    <a:pt x="19280" y="7142"/>
                    <a:pt x="19311" y="7218"/>
                    <a:pt x="19299" y="7346"/>
                  </a:cubicBezTo>
                  <a:lnTo>
                    <a:pt x="19297" y="7374"/>
                  </a:lnTo>
                  <a:lnTo>
                    <a:pt x="19277" y="7382"/>
                  </a:lnTo>
                  <a:cubicBezTo>
                    <a:pt x="19160" y="7432"/>
                    <a:pt x="19049" y="7444"/>
                    <a:pt x="18933" y="7456"/>
                  </a:cubicBezTo>
                  <a:cubicBezTo>
                    <a:pt x="18782" y="7472"/>
                    <a:pt x="18628" y="7488"/>
                    <a:pt x="18445" y="7590"/>
                  </a:cubicBezTo>
                  <a:lnTo>
                    <a:pt x="18479" y="7637"/>
                  </a:lnTo>
                  <a:cubicBezTo>
                    <a:pt x="18661" y="7887"/>
                    <a:pt x="18832" y="8124"/>
                    <a:pt x="19187" y="8124"/>
                  </a:cubicBezTo>
                  <a:cubicBezTo>
                    <a:pt x="19212" y="8124"/>
                    <a:pt x="19308" y="8117"/>
                    <a:pt x="19308" y="8117"/>
                  </a:cubicBezTo>
                  <a:lnTo>
                    <a:pt x="19299" y="8172"/>
                  </a:lnTo>
                  <a:cubicBezTo>
                    <a:pt x="19290" y="8229"/>
                    <a:pt x="19292" y="8271"/>
                    <a:pt x="19307" y="8297"/>
                  </a:cubicBezTo>
                  <a:cubicBezTo>
                    <a:pt x="19329" y="8337"/>
                    <a:pt x="19385" y="8349"/>
                    <a:pt x="19446" y="8355"/>
                  </a:cubicBezTo>
                  <a:lnTo>
                    <a:pt x="19469" y="8359"/>
                  </a:lnTo>
                  <a:lnTo>
                    <a:pt x="19474" y="8389"/>
                  </a:lnTo>
                  <a:cubicBezTo>
                    <a:pt x="19508" y="8568"/>
                    <a:pt x="19430" y="8617"/>
                    <a:pt x="19372" y="8653"/>
                  </a:cubicBezTo>
                  <a:cubicBezTo>
                    <a:pt x="19326" y="8682"/>
                    <a:pt x="19302" y="8699"/>
                    <a:pt x="19301" y="8752"/>
                  </a:cubicBezTo>
                  <a:cubicBezTo>
                    <a:pt x="19293" y="8927"/>
                    <a:pt x="19149" y="9029"/>
                    <a:pt x="19014" y="9029"/>
                  </a:cubicBezTo>
                  <a:cubicBezTo>
                    <a:pt x="18996" y="9184"/>
                    <a:pt x="19054" y="9213"/>
                    <a:pt x="19143" y="9256"/>
                  </a:cubicBezTo>
                  <a:cubicBezTo>
                    <a:pt x="19225" y="9296"/>
                    <a:pt x="19337" y="9351"/>
                    <a:pt x="19299" y="9583"/>
                  </a:cubicBezTo>
                  <a:lnTo>
                    <a:pt x="19292" y="9623"/>
                  </a:lnTo>
                  <a:lnTo>
                    <a:pt x="19262" y="9616"/>
                  </a:lnTo>
                  <a:cubicBezTo>
                    <a:pt x="19248" y="9613"/>
                    <a:pt x="19235" y="9612"/>
                    <a:pt x="19223" y="9612"/>
                  </a:cubicBezTo>
                  <a:cubicBezTo>
                    <a:pt x="19177" y="9612"/>
                    <a:pt x="19158" y="9631"/>
                    <a:pt x="19158" y="9641"/>
                  </a:cubicBezTo>
                  <a:lnTo>
                    <a:pt x="19198" y="9643"/>
                  </a:lnTo>
                  <a:lnTo>
                    <a:pt x="19211" y="9702"/>
                  </a:lnTo>
                  <a:cubicBezTo>
                    <a:pt x="19186" y="9815"/>
                    <a:pt x="19143" y="9872"/>
                    <a:pt x="19081" y="9872"/>
                  </a:cubicBezTo>
                  <a:cubicBezTo>
                    <a:pt x="19031" y="9872"/>
                    <a:pt x="18981" y="9837"/>
                    <a:pt x="18926" y="9799"/>
                  </a:cubicBezTo>
                  <a:cubicBezTo>
                    <a:pt x="18876" y="9763"/>
                    <a:pt x="18824" y="9727"/>
                    <a:pt x="18779" y="9727"/>
                  </a:cubicBezTo>
                  <a:lnTo>
                    <a:pt x="18742" y="9734"/>
                  </a:lnTo>
                  <a:cubicBezTo>
                    <a:pt x="18693" y="9738"/>
                    <a:pt x="18679" y="9782"/>
                    <a:pt x="18658" y="9879"/>
                  </a:cubicBezTo>
                  <a:cubicBezTo>
                    <a:pt x="18640" y="9966"/>
                    <a:pt x="18615" y="10084"/>
                    <a:pt x="18510" y="10089"/>
                  </a:cubicBezTo>
                  <a:cubicBezTo>
                    <a:pt x="18517" y="10227"/>
                    <a:pt x="18566" y="10311"/>
                    <a:pt x="18663" y="10354"/>
                  </a:cubicBezTo>
                  <a:lnTo>
                    <a:pt x="18690" y="10366"/>
                  </a:lnTo>
                  <a:lnTo>
                    <a:pt x="18684" y="10403"/>
                  </a:lnTo>
                  <a:cubicBezTo>
                    <a:pt x="18665" y="10547"/>
                    <a:pt x="18552" y="10547"/>
                    <a:pt x="18499" y="10547"/>
                  </a:cubicBezTo>
                  <a:lnTo>
                    <a:pt x="18392" y="10545"/>
                  </a:lnTo>
                  <a:cubicBezTo>
                    <a:pt x="18357" y="10545"/>
                    <a:pt x="18331" y="10548"/>
                    <a:pt x="18309" y="10555"/>
                  </a:cubicBezTo>
                  <a:cubicBezTo>
                    <a:pt x="18201" y="10590"/>
                    <a:pt x="18096" y="10657"/>
                    <a:pt x="17995" y="10722"/>
                  </a:cubicBezTo>
                  <a:cubicBezTo>
                    <a:pt x="17881" y="10795"/>
                    <a:pt x="17762" y="10871"/>
                    <a:pt x="17637" y="10902"/>
                  </a:cubicBezTo>
                  <a:cubicBezTo>
                    <a:pt x="17645" y="10914"/>
                    <a:pt x="17662" y="10922"/>
                    <a:pt x="17699" y="10922"/>
                  </a:cubicBezTo>
                  <a:lnTo>
                    <a:pt x="17778" y="10918"/>
                  </a:lnTo>
                  <a:cubicBezTo>
                    <a:pt x="17808" y="10918"/>
                    <a:pt x="17847" y="10922"/>
                    <a:pt x="17878" y="10945"/>
                  </a:cubicBezTo>
                  <a:cubicBezTo>
                    <a:pt x="17917" y="10973"/>
                    <a:pt x="17944" y="11038"/>
                    <a:pt x="17975" y="11105"/>
                  </a:cubicBezTo>
                  <a:cubicBezTo>
                    <a:pt x="18020" y="11206"/>
                    <a:pt x="18066" y="11310"/>
                    <a:pt x="18144" y="11310"/>
                  </a:cubicBezTo>
                  <a:cubicBezTo>
                    <a:pt x="18162" y="11310"/>
                    <a:pt x="18182" y="11305"/>
                    <a:pt x="18202" y="11295"/>
                  </a:cubicBezTo>
                  <a:lnTo>
                    <a:pt x="18232" y="11280"/>
                  </a:lnTo>
                  <a:lnTo>
                    <a:pt x="18244" y="11319"/>
                  </a:lnTo>
                  <a:cubicBezTo>
                    <a:pt x="18299" y="11509"/>
                    <a:pt x="18191" y="11594"/>
                    <a:pt x="18126" y="11645"/>
                  </a:cubicBezTo>
                  <a:cubicBezTo>
                    <a:pt x="18102" y="11664"/>
                    <a:pt x="18072" y="11687"/>
                    <a:pt x="18068" y="11703"/>
                  </a:cubicBezTo>
                  <a:cubicBezTo>
                    <a:pt x="18055" y="11752"/>
                    <a:pt x="18064" y="11830"/>
                    <a:pt x="18073" y="11906"/>
                  </a:cubicBezTo>
                  <a:cubicBezTo>
                    <a:pt x="18090" y="12049"/>
                    <a:pt x="18110" y="12225"/>
                    <a:pt x="17993" y="12299"/>
                  </a:cubicBezTo>
                  <a:cubicBezTo>
                    <a:pt x="18055" y="12469"/>
                    <a:pt x="18198" y="12537"/>
                    <a:pt x="18349" y="12608"/>
                  </a:cubicBezTo>
                  <a:cubicBezTo>
                    <a:pt x="18536" y="12697"/>
                    <a:pt x="18730" y="12789"/>
                    <a:pt x="18772" y="13090"/>
                  </a:cubicBezTo>
                  <a:lnTo>
                    <a:pt x="18780" y="13144"/>
                  </a:lnTo>
                  <a:lnTo>
                    <a:pt x="18739" y="13141"/>
                  </a:lnTo>
                  <a:lnTo>
                    <a:pt x="18560" y="13146"/>
                  </a:lnTo>
                  <a:cubicBezTo>
                    <a:pt x="18527" y="13146"/>
                    <a:pt x="18465" y="13146"/>
                    <a:pt x="18417" y="13110"/>
                  </a:cubicBezTo>
                  <a:lnTo>
                    <a:pt x="18413" y="13127"/>
                  </a:lnTo>
                  <a:cubicBezTo>
                    <a:pt x="18264" y="13343"/>
                    <a:pt x="18146" y="13420"/>
                    <a:pt x="17964" y="13420"/>
                  </a:cubicBezTo>
                  <a:cubicBezTo>
                    <a:pt x="17885" y="13420"/>
                    <a:pt x="17794" y="13406"/>
                    <a:pt x="17679" y="13388"/>
                  </a:cubicBezTo>
                  <a:lnTo>
                    <a:pt x="17553" y="13370"/>
                  </a:lnTo>
                  <a:lnTo>
                    <a:pt x="17568" y="13318"/>
                  </a:lnTo>
                  <a:cubicBezTo>
                    <a:pt x="17587" y="13250"/>
                    <a:pt x="17592" y="13201"/>
                    <a:pt x="17580" y="13177"/>
                  </a:cubicBezTo>
                  <a:cubicBezTo>
                    <a:pt x="17565" y="13146"/>
                    <a:pt x="17514" y="13144"/>
                    <a:pt x="17465" y="13141"/>
                  </a:cubicBezTo>
                  <a:cubicBezTo>
                    <a:pt x="17401" y="13136"/>
                    <a:pt x="17333" y="13133"/>
                    <a:pt x="17299" y="13065"/>
                  </a:cubicBezTo>
                  <a:cubicBezTo>
                    <a:pt x="17279" y="13023"/>
                    <a:pt x="17277" y="12970"/>
                    <a:pt x="17293" y="12894"/>
                  </a:cubicBezTo>
                  <a:cubicBezTo>
                    <a:pt x="17275" y="12891"/>
                    <a:pt x="17259" y="12889"/>
                    <a:pt x="17243" y="12889"/>
                  </a:cubicBezTo>
                  <a:cubicBezTo>
                    <a:pt x="17177" y="12889"/>
                    <a:pt x="17136" y="12921"/>
                    <a:pt x="17089" y="12959"/>
                  </a:cubicBezTo>
                  <a:cubicBezTo>
                    <a:pt x="17040" y="12995"/>
                    <a:pt x="16986" y="13039"/>
                    <a:pt x="16901" y="13039"/>
                  </a:cubicBezTo>
                  <a:cubicBezTo>
                    <a:pt x="16895" y="13039"/>
                    <a:pt x="16888" y="13039"/>
                    <a:pt x="16881" y="13038"/>
                  </a:cubicBezTo>
                  <a:cubicBezTo>
                    <a:pt x="16901" y="13089"/>
                    <a:pt x="16906" y="13133"/>
                    <a:pt x="16892" y="13171"/>
                  </a:cubicBezTo>
                  <a:cubicBezTo>
                    <a:pt x="16877" y="13219"/>
                    <a:pt x="16838" y="13247"/>
                    <a:pt x="16777" y="13256"/>
                  </a:cubicBezTo>
                  <a:cubicBezTo>
                    <a:pt x="16814" y="13287"/>
                    <a:pt x="16884" y="13313"/>
                    <a:pt x="16920" y="13327"/>
                  </a:cubicBezTo>
                  <a:cubicBezTo>
                    <a:pt x="16982" y="13350"/>
                    <a:pt x="17016" y="13362"/>
                    <a:pt x="17013" y="13409"/>
                  </a:cubicBezTo>
                  <a:cubicBezTo>
                    <a:pt x="17010" y="13451"/>
                    <a:pt x="16988" y="13464"/>
                    <a:pt x="16862" y="13485"/>
                  </a:cubicBezTo>
                  <a:cubicBezTo>
                    <a:pt x="16887" y="13527"/>
                    <a:pt x="16925" y="13545"/>
                    <a:pt x="16981" y="13545"/>
                  </a:cubicBezTo>
                  <a:cubicBezTo>
                    <a:pt x="17015" y="13545"/>
                    <a:pt x="17052" y="13538"/>
                    <a:pt x="17087" y="13533"/>
                  </a:cubicBezTo>
                  <a:cubicBezTo>
                    <a:pt x="17127" y="13526"/>
                    <a:pt x="17167" y="13520"/>
                    <a:pt x="17204" y="13520"/>
                  </a:cubicBezTo>
                  <a:cubicBezTo>
                    <a:pt x="17221" y="13520"/>
                    <a:pt x="17237" y="13521"/>
                    <a:pt x="17252" y="13523"/>
                  </a:cubicBezTo>
                  <a:cubicBezTo>
                    <a:pt x="17318" y="13537"/>
                    <a:pt x="17387" y="13561"/>
                    <a:pt x="17459" y="13584"/>
                  </a:cubicBezTo>
                  <a:cubicBezTo>
                    <a:pt x="17571" y="13623"/>
                    <a:pt x="17688" y="13664"/>
                    <a:pt x="17805" y="13664"/>
                  </a:cubicBezTo>
                  <a:cubicBezTo>
                    <a:pt x="17853" y="13664"/>
                    <a:pt x="17899" y="13657"/>
                    <a:pt x="17942" y="13643"/>
                  </a:cubicBezTo>
                  <a:lnTo>
                    <a:pt x="18023" y="13617"/>
                  </a:lnTo>
                  <a:lnTo>
                    <a:pt x="17977" y="13709"/>
                  </a:lnTo>
                  <a:cubicBezTo>
                    <a:pt x="17796" y="14077"/>
                    <a:pt x="17564" y="14384"/>
                    <a:pt x="17359" y="14655"/>
                  </a:cubicBezTo>
                  <a:cubicBezTo>
                    <a:pt x="17288" y="14655"/>
                    <a:pt x="17245" y="14648"/>
                    <a:pt x="17204" y="14648"/>
                  </a:cubicBezTo>
                  <a:cubicBezTo>
                    <a:pt x="17070" y="14648"/>
                    <a:pt x="16952" y="14712"/>
                    <a:pt x="16836" y="14774"/>
                  </a:cubicBezTo>
                  <a:cubicBezTo>
                    <a:pt x="16812" y="14786"/>
                    <a:pt x="16802" y="14789"/>
                    <a:pt x="16788" y="14789"/>
                  </a:cubicBezTo>
                  <a:cubicBezTo>
                    <a:pt x="16771" y="14789"/>
                    <a:pt x="16749" y="14785"/>
                    <a:pt x="16725" y="14782"/>
                  </a:cubicBezTo>
                  <a:cubicBezTo>
                    <a:pt x="16705" y="14777"/>
                    <a:pt x="16683" y="14774"/>
                    <a:pt x="16666" y="14774"/>
                  </a:cubicBezTo>
                  <a:cubicBezTo>
                    <a:pt x="16626" y="14821"/>
                    <a:pt x="16606" y="14847"/>
                    <a:pt x="16579" y="14847"/>
                  </a:cubicBezTo>
                  <a:lnTo>
                    <a:pt x="16567" y="14847"/>
                  </a:lnTo>
                  <a:lnTo>
                    <a:pt x="16537" y="14821"/>
                  </a:lnTo>
                  <a:cubicBezTo>
                    <a:pt x="16522" y="14805"/>
                    <a:pt x="16505" y="14786"/>
                    <a:pt x="16457" y="14785"/>
                  </a:cubicBezTo>
                  <a:lnTo>
                    <a:pt x="16457" y="14785"/>
                  </a:lnTo>
                  <a:cubicBezTo>
                    <a:pt x="16349" y="14785"/>
                    <a:pt x="16247" y="14835"/>
                    <a:pt x="16140" y="14886"/>
                  </a:cubicBezTo>
                  <a:cubicBezTo>
                    <a:pt x="16009" y="14949"/>
                    <a:pt x="15861" y="15021"/>
                    <a:pt x="15682" y="15021"/>
                  </a:cubicBezTo>
                  <a:lnTo>
                    <a:pt x="15636" y="15026"/>
                  </a:lnTo>
                  <a:cubicBezTo>
                    <a:pt x="15641" y="15028"/>
                    <a:pt x="15659" y="15051"/>
                    <a:pt x="15667" y="15056"/>
                  </a:cubicBezTo>
                  <a:lnTo>
                    <a:pt x="15667" y="15094"/>
                  </a:lnTo>
                  <a:lnTo>
                    <a:pt x="15696" y="15115"/>
                  </a:lnTo>
                  <a:cubicBezTo>
                    <a:pt x="15649" y="15231"/>
                    <a:pt x="15605" y="15276"/>
                    <a:pt x="15542" y="15276"/>
                  </a:cubicBezTo>
                  <a:cubicBezTo>
                    <a:pt x="15519" y="15276"/>
                    <a:pt x="15495" y="15270"/>
                    <a:pt x="15467" y="15262"/>
                  </a:cubicBezTo>
                  <a:cubicBezTo>
                    <a:pt x="15432" y="15254"/>
                    <a:pt x="15389" y="15242"/>
                    <a:pt x="15334" y="15242"/>
                  </a:cubicBezTo>
                  <a:cubicBezTo>
                    <a:pt x="15315" y="15242"/>
                    <a:pt x="15295" y="15244"/>
                    <a:pt x="15274" y="15248"/>
                  </a:cubicBezTo>
                  <a:cubicBezTo>
                    <a:pt x="15286" y="15257"/>
                    <a:pt x="15308" y="15266"/>
                    <a:pt x="15348" y="15272"/>
                  </a:cubicBezTo>
                  <a:cubicBezTo>
                    <a:pt x="15371" y="15276"/>
                    <a:pt x="15393" y="15280"/>
                    <a:pt x="15413" y="15287"/>
                  </a:cubicBezTo>
                  <a:lnTo>
                    <a:pt x="15437" y="15297"/>
                  </a:lnTo>
                  <a:lnTo>
                    <a:pt x="15437" y="15330"/>
                  </a:lnTo>
                  <a:cubicBezTo>
                    <a:pt x="15436" y="15463"/>
                    <a:pt x="15245" y="15522"/>
                    <a:pt x="15109" y="15522"/>
                  </a:cubicBezTo>
                  <a:cubicBezTo>
                    <a:pt x="15036" y="15522"/>
                    <a:pt x="14904" y="15507"/>
                    <a:pt x="14850" y="15397"/>
                  </a:cubicBezTo>
                  <a:cubicBezTo>
                    <a:pt x="14838" y="15372"/>
                    <a:pt x="14826" y="15334"/>
                    <a:pt x="14830" y="15284"/>
                  </a:cubicBezTo>
                  <a:cubicBezTo>
                    <a:pt x="14796" y="15294"/>
                    <a:pt x="14756" y="15300"/>
                    <a:pt x="14712" y="15306"/>
                  </a:cubicBezTo>
                  <a:cubicBezTo>
                    <a:pt x="14661" y="15314"/>
                    <a:pt x="14565" y="15328"/>
                    <a:pt x="14554" y="15352"/>
                  </a:cubicBezTo>
                  <a:cubicBezTo>
                    <a:pt x="14536" y="15390"/>
                    <a:pt x="14549" y="15477"/>
                    <a:pt x="14560" y="15552"/>
                  </a:cubicBezTo>
                  <a:cubicBezTo>
                    <a:pt x="14574" y="15654"/>
                    <a:pt x="14590" y="15760"/>
                    <a:pt x="14553" y="15825"/>
                  </a:cubicBezTo>
                  <a:lnTo>
                    <a:pt x="14525" y="15800"/>
                  </a:lnTo>
                  <a:lnTo>
                    <a:pt x="14503" y="15828"/>
                  </a:lnTo>
                  <a:cubicBezTo>
                    <a:pt x="14490" y="15815"/>
                    <a:pt x="14414" y="15776"/>
                    <a:pt x="14353" y="15776"/>
                  </a:cubicBezTo>
                  <a:cubicBezTo>
                    <a:pt x="14301" y="15776"/>
                    <a:pt x="14296" y="15803"/>
                    <a:pt x="14294" y="15811"/>
                  </a:cubicBezTo>
                  <a:cubicBezTo>
                    <a:pt x="14295" y="15822"/>
                    <a:pt x="14314" y="15861"/>
                    <a:pt x="14326" y="15885"/>
                  </a:cubicBezTo>
                  <a:cubicBezTo>
                    <a:pt x="14366" y="15959"/>
                    <a:pt x="14420" y="16061"/>
                    <a:pt x="14380" y="16170"/>
                  </a:cubicBezTo>
                  <a:cubicBezTo>
                    <a:pt x="14324" y="16243"/>
                    <a:pt x="14286" y="16270"/>
                    <a:pt x="14245" y="16270"/>
                  </a:cubicBezTo>
                  <a:cubicBezTo>
                    <a:pt x="14215" y="16270"/>
                    <a:pt x="14189" y="16253"/>
                    <a:pt x="14158" y="16236"/>
                  </a:cubicBezTo>
                  <a:cubicBezTo>
                    <a:pt x="14147" y="16228"/>
                    <a:pt x="14134" y="16220"/>
                    <a:pt x="14119" y="16212"/>
                  </a:cubicBezTo>
                  <a:lnTo>
                    <a:pt x="14119" y="16539"/>
                  </a:lnTo>
                  <a:lnTo>
                    <a:pt x="14090" y="16547"/>
                  </a:lnTo>
                  <a:lnTo>
                    <a:pt x="14055" y="16551"/>
                  </a:lnTo>
                  <a:cubicBezTo>
                    <a:pt x="14037" y="16551"/>
                    <a:pt x="14018" y="16549"/>
                    <a:pt x="13999" y="16545"/>
                  </a:cubicBezTo>
                  <a:cubicBezTo>
                    <a:pt x="13983" y="16544"/>
                    <a:pt x="13967" y="16540"/>
                    <a:pt x="13951" y="16540"/>
                  </a:cubicBezTo>
                  <a:cubicBezTo>
                    <a:pt x="13885" y="16558"/>
                    <a:pt x="13883" y="16579"/>
                    <a:pt x="13884" y="16635"/>
                  </a:cubicBezTo>
                  <a:cubicBezTo>
                    <a:pt x="13885" y="16681"/>
                    <a:pt x="13886" y="16745"/>
                    <a:pt x="13838" y="16777"/>
                  </a:cubicBezTo>
                  <a:cubicBezTo>
                    <a:pt x="13797" y="16806"/>
                    <a:pt x="13734" y="16815"/>
                    <a:pt x="13667" y="16823"/>
                  </a:cubicBezTo>
                  <a:cubicBezTo>
                    <a:pt x="13576" y="16834"/>
                    <a:pt x="13471" y="16848"/>
                    <a:pt x="13430" y="16921"/>
                  </a:cubicBezTo>
                  <a:cubicBezTo>
                    <a:pt x="13410" y="16957"/>
                    <a:pt x="13405" y="17012"/>
                    <a:pt x="13417" y="17082"/>
                  </a:cubicBezTo>
                  <a:lnTo>
                    <a:pt x="13424" y="17123"/>
                  </a:lnTo>
                  <a:lnTo>
                    <a:pt x="13393" y="17134"/>
                  </a:lnTo>
                  <a:cubicBezTo>
                    <a:pt x="13128" y="17219"/>
                    <a:pt x="12821" y="17262"/>
                    <a:pt x="12455" y="17262"/>
                  </a:cubicBezTo>
                  <a:cubicBezTo>
                    <a:pt x="12357" y="17262"/>
                    <a:pt x="12257" y="17258"/>
                    <a:pt x="12154" y="17253"/>
                  </a:cubicBezTo>
                  <a:cubicBezTo>
                    <a:pt x="12120" y="17294"/>
                    <a:pt x="12069" y="17393"/>
                    <a:pt x="12021" y="17490"/>
                  </a:cubicBezTo>
                  <a:cubicBezTo>
                    <a:pt x="11943" y="17641"/>
                    <a:pt x="11863" y="17799"/>
                    <a:pt x="11751" y="17799"/>
                  </a:cubicBezTo>
                  <a:cubicBezTo>
                    <a:pt x="11740" y="17799"/>
                    <a:pt x="11727" y="17797"/>
                    <a:pt x="11716" y="17793"/>
                  </a:cubicBezTo>
                  <a:cubicBezTo>
                    <a:pt x="11743" y="17862"/>
                    <a:pt x="11767" y="17943"/>
                    <a:pt x="11748" y="18043"/>
                  </a:cubicBezTo>
                  <a:lnTo>
                    <a:pt x="11742" y="18074"/>
                  </a:lnTo>
                  <a:lnTo>
                    <a:pt x="11696" y="18081"/>
                  </a:lnTo>
                  <a:cubicBezTo>
                    <a:pt x="11678" y="18081"/>
                    <a:pt x="11653" y="18078"/>
                    <a:pt x="11628" y="18074"/>
                  </a:cubicBezTo>
                  <a:cubicBezTo>
                    <a:pt x="11612" y="18073"/>
                    <a:pt x="11594" y="18069"/>
                    <a:pt x="11581" y="18068"/>
                  </a:cubicBezTo>
                  <a:cubicBezTo>
                    <a:pt x="11587" y="18077"/>
                    <a:pt x="11596" y="18092"/>
                    <a:pt x="11604" y="18104"/>
                  </a:cubicBezTo>
                  <a:cubicBezTo>
                    <a:pt x="11632" y="18155"/>
                    <a:pt x="11663" y="18213"/>
                    <a:pt x="11661" y="18269"/>
                  </a:cubicBezTo>
                  <a:lnTo>
                    <a:pt x="11628" y="18267"/>
                  </a:lnTo>
                  <a:lnTo>
                    <a:pt x="11626" y="18307"/>
                  </a:lnTo>
                  <a:cubicBezTo>
                    <a:pt x="11618" y="18311"/>
                    <a:pt x="11575" y="18352"/>
                    <a:pt x="11574" y="18385"/>
                  </a:cubicBezTo>
                  <a:cubicBezTo>
                    <a:pt x="11571" y="18445"/>
                    <a:pt x="11535" y="18513"/>
                    <a:pt x="11498" y="18586"/>
                  </a:cubicBezTo>
                  <a:cubicBezTo>
                    <a:pt x="11463" y="18651"/>
                    <a:pt x="11416" y="18742"/>
                    <a:pt x="11426" y="18782"/>
                  </a:cubicBezTo>
                  <a:cubicBezTo>
                    <a:pt x="11430" y="18797"/>
                    <a:pt x="11447" y="18807"/>
                    <a:pt x="11462" y="18812"/>
                  </a:cubicBezTo>
                  <a:lnTo>
                    <a:pt x="11483" y="18820"/>
                  </a:lnTo>
                  <a:lnTo>
                    <a:pt x="11485" y="18847"/>
                  </a:lnTo>
                  <a:cubicBezTo>
                    <a:pt x="11489" y="18887"/>
                    <a:pt x="11484" y="18919"/>
                    <a:pt x="11468" y="18943"/>
                  </a:cubicBezTo>
                  <a:cubicBezTo>
                    <a:pt x="11443" y="18983"/>
                    <a:pt x="11400" y="18987"/>
                    <a:pt x="11361" y="18989"/>
                  </a:cubicBezTo>
                  <a:cubicBezTo>
                    <a:pt x="11338" y="18990"/>
                    <a:pt x="11309" y="18992"/>
                    <a:pt x="11299" y="19004"/>
                  </a:cubicBezTo>
                  <a:cubicBezTo>
                    <a:pt x="11209" y="19110"/>
                    <a:pt x="11143" y="19198"/>
                    <a:pt x="11131" y="19226"/>
                  </a:cubicBezTo>
                  <a:cubicBezTo>
                    <a:pt x="11128" y="19239"/>
                    <a:pt x="11134" y="19284"/>
                    <a:pt x="11136" y="19313"/>
                  </a:cubicBezTo>
                  <a:cubicBezTo>
                    <a:pt x="11145" y="19383"/>
                    <a:pt x="11151" y="19442"/>
                    <a:pt x="11124" y="19474"/>
                  </a:cubicBezTo>
                  <a:cubicBezTo>
                    <a:pt x="11068" y="19536"/>
                    <a:pt x="11069" y="19586"/>
                    <a:pt x="11073" y="19668"/>
                  </a:cubicBezTo>
                  <a:cubicBezTo>
                    <a:pt x="11075" y="19737"/>
                    <a:pt x="11079" y="19823"/>
                    <a:pt x="11044" y="19928"/>
                  </a:cubicBezTo>
                  <a:lnTo>
                    <a:pt x="11036" y="19954"/>
                  </a:lnTo>
                  <a:lnTo>
                    <a:pt x="10992" y="19961"/>
                  </a:lnTo>
                  <a:cubicBezTo>
                    <a:pt x="10974" y="19961"/>
                    <a:pt x="10947" y="19958"/>
                    <a:pt x="10921" y="19954"/>
                  </a:cubicBezTo>
                  <a:cubicBezTo>
                    <a:pt x="10904" y="19952"/>
                    <a:pt x="10887" y="19949"/>
                    <a:pt x="10872" y="19948"/>
                  </a:cubicBezTo>
                  <a:cubicBezTo>
                    <a:pt x="10882" y="19957"/>
                    <a:pt x="10896" y="19981"/>
                    <a:pt x="10905" y="19999"/>
                  </a:cubicBezTo>
                  <a:cubicBezTo>
                    <a:pt x="10929" y="20044"/>
                    <a:pt x="10954" y="20092"/>
                    <a:pt x="10959" y="20140"/>
                  </a:cubicBezTo>
                  <a:cubicBezTo>
                    <a:pt x="10971" y="20265"/>
                    <a:pt x="10939" y="20325"/>
                    <a:pt x="10911" y="20380"/>
                  </a:cubicBezTo>
                  <a:cubicBezTo>
                    <a:pt x="10892" y="20416"/>
                    <a:pt x="10874" y="20448"/>
                    <a:pt x="10871" y="20501"/>
                  </a:cubicBezTo>
                  <a:cubicBezTo>
                    <a:pt x="10868" y="20556"/>
                    <a:pt x="10915" y="20682"/>
                    <a:pt x="10933" y="20702"/>
                  </a:cubicBezTo>
                  <a:lnTo>
                    <a:pt x="10923" y="20731"/>
                  </a:lnTo>
                  <a:lnTo>
                    <a:pt x="10958" y="20747"/>
                  </a:lnTo>
                  <a:cubicBezTo>
                    <a:pt x="10842" y="21170"/>
                    <a:pt x="10677" y="21347"/>
                    <a:pt x="10418" y="21590"/>
                  </a:cubicBezTo>
                  <a:lnTo>
                    <a:pt x="10408" y="21600"/>
                  </a:lnTo>
                  <a:cubicBezTo>
                    <a:pt x="10408" y="21600"/>
                    <a:pt x="10395" y="21598"/>
                    <a:pt x="10395" y="2159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4" name="Shape 4104"/>
            <p:cNvSpPr/>
            <p:nvPr/>
          </p:nvSpPr>
          <p:spPr>
            <a:xfrm>
              <a:off x="1079500" y="25400"/>
              <a:ext cx="414025" cy="225823"/>
            </a:xfrm>
            <a:custGeom>
              <a:avLst/>
              <a:gdLst/>
              <a:ahLst/>
              <a:cxnLst>
                <a:cxn ang="0">
                  <a:pos x="wd2" y="hd2"/>
                </a:cxn>
                <a:cxn ang="5400000">
                  <a:pos x="wd2" y="hd2"/>
                </a:cxn>
                <a:cxn ang="10800000">
                  <a:pos x="wd2" y="hd2"/>
                </a:cxn>
                <a:cxn ang="16200000">
                  <a:pos x="wd2" y="hd2"/>
                </a:cxn>
              </a:cxnLst>
              <a:rect l="0" t="0" r="r" b="b"/>
              <a:pathLst>
                <a:path w="21574" h="21600" extrusionOk="0">
                  <a:moveTo>
                    <a:pt x="7135" y="21600"/>
                  </a:moveTo>
                  <a:cubicBezTo>
                    <a:pt x="7062" y="21600"/>
                    <a:pt x="6986" y="21569"/>
                    <a:pt x="6914" y="21505"/>
                  </a:cubicBezTo>
                  <a:cubicBezTo>
                    <a:pt x="6852" y="21365"/>
                    <a:pt x="6798" y="21296"/>
                    <a:pt x="6743" y="21223"/>
                  </a:cubicBezTo>
                  <a:cubicBezTo>
                    <a:pt x="6633" y="21085"/>
                    <a:pt x="6499" y="20912"/>
                    <a:pt x="6509" y="20494"/>
                  </a:cubicBezTo>
                  <a:cubicBezTo>
                    <a:pt x="6371" y="20459"/>
                    <a:pt x="6238" y="20442"/>
                    <a:pt x="6111" y="20442"/>
                  </a:cubicBezTo>
                  <a:cubicBezTo>
                    <a:pt x="5876" y="20442"/>
                    <a:pt x="5655" y="20492"/>
                    <a:pt x="5436" y="20539"/>
                  </a:cubicBezTo>
                  <a:cubicBezTo>
                    <a:pt x="5221" y="20589"/>
                    <a:pt x="5010" y="20634"/>
                    <a:pt x="4793" y="20634"/>
                  </a:cubicBezTo>
                  <a:cubicBezTo>
                    <a:pt x="4592" y="20634"/>
                    <a:pt x="4407" y="20594"/>
                    <a:pt x="4228" y="20513"/>
                  </a:cubicBezTo>
                  <a:cubicBezTo>
                    <a:pt x="4179" y="20487"/>
                    <a:pt x="4061" y="20335"/>
                    <a:pt x="4009" y="20193"/>
                  </a:cubicBezTo>
                  <a:cubicBezTo>
                    <a:pt x="3903" y="20231"/>
                    <a:pt x="3810" y="20362"/>
                    <a:pt x="3713" y="20497"/>
                  </a:cubicBezTo>
                  <a:cubicBezTo>
                    <a:pt x="3605" y="20649"/>
                    <a:pt x="3494" y="20805"/>
                    <a:pt x="3356" y="20848"/>
                  </a:cubicBezTo>
                  <a:cubicBezTo>
                    <a:pt x="3227" y="20886"/>
                    <a:pt x="3099" y="20902"/>
                    <a:pt x="2974" y="20902"/>
                  </a:cubicBezTo>
                  <a:cubicBezTo>
                    <a:pt x="2578" y="20902"/>
                    <a:pt x="2202" y="20729"/>
                    <a:pt x="1804" y="20549"/>
                  </a:cubicBezTo>
                  <a:cubicBezTo>
                    <a:pt x="1495" y="20404"/>
                    <a:pt x="1177" y="20259"/>
                    <a:pt x="819" y="20181"/>
                  </a:cubicBezTo>
                  <a:lnTo>
                    <a:pt x="679" y="20148"/>
                  </a:lnTo>
                  <a:lnTo>
                    <a:pt x="781" y="19970"/>
                  </a:lnTo>
                  <a:cubicBezTo>
                    <a:pt x="1066" y="19467"/>
                    <a:pt x="1424" y="18931"/>
                    <a:pt x="2068" y="18931"/>
                  </a:cubicBezTo>
                  <a:cubicBezTo>
                    <a:pt x="2206" y="18902"/>
                    <a:pt x="2218" y="18639"/>
                    <a:pt x="2224" y="18205"/>
                  </a:cubicBezTo>
                  <a:cubicBezTo>
                    <a:pt x="2227" y="17823"/>
                    <a:pt x="2233" y="17393"/>
                    <a:pt x="2422" y="17268"/>
                  </a:cubicBezTo>
                  <a:cubicBezTo>
                    <a:pt x="2535" y="17303"/>
                    <a:pt x="2595" y="17322"/>
                    <a:pt x="2650" y="17322"/>
                  </a:cubicBezTo>
                  <a:cubicBezTo>
                    <a:pt x="2764" y="17322"/>
                    <a:pt x="2830" y="17237"/>
                    <a:pt x="2907" y="17137"/>
                  </a:cubicBezTo>
                  <a:cubicBezTo>
                    <a:pt x="2992" y="17030"/>
                    <a:pt x="3086" y="16912"/>
                    <a:pt x="3243" y="16912"/>
                  </a:cubicBezTo>
                  <a:cubicBezTo>
                    <a:pt x="3278" y="16912"/>
                    <a:pt x="3316" y="16914"/>
                    <a:pt x="3356" y="16928"/>
                  </a:cubicBezTo>
                  <a:lnTo>
                    <a:pt x="3413" y="16945"/>
                  </a:lnTo>
                  <a:lnTo>
                    <a:pt x="3412" y="17052"/>
                  </a:lnTo>
                  <a:cubicBezTo>
                    <a:pt x="3409" y="17301"/>
                    <a:pt x="3442" y="17491"/>
                    <a:pt x="3512" y="17619"/>
                  </a:cubicBezTo>
                  <a:cubicBezTo>
                    <a:pt x="3664" y="17906"/>
                    <a:pt x="3972" y="17930"/>
                    <a:pt x="4301" y="17930"/>
                  </a:cubicBezTo>
                  <a:lnTo>
                    <a:pt x="4604" y="17930"/>
                  </a:lnTo>
                  <a:cubicBezTo>
                    <a:pt x="4668" y="17896"/>
                    <a:pt x="4681" y="17861"/>
                    <a:pt x="4681" y="17861"/>
                  </a:cubicBezTo>
                  <a:cubicBezTo>
                    <a:pt x="4680" y="17849"/>
                    <a:pt x="4660" y="17787"/>
                    <a:pt x="4647" y="17749"/>
                  </a:cubicBezTo>
                  <a:cubicBezTo>
                    <a:pt x="4593" y="17588"/>
                    <a:pt x="4497" y="17301"/>
                    <a:pt x="4705" y="17002"/>
                  </a:cubicBezTo>
                  <a:cubicBezTo>
                    <a:pt x="4665" y="16864"/>
                    <a:pt x="4554" y="16836"/>
                    <a:pt x="4385" y="16810"/>
                  </a:cubicBezTo>
                  <a:cubicBezTo>
                    <a:pt x="4220" y="16784"/>
                    <a:pt x="4048" y="16760"/>
                    <a:pt x="3967" y="16518"/>
                  </a:cubicBezTo>
                  <a:cubicBezTo>
                    <a:pt x="3917" y="16371"/>
                    <a:pt x="3913" y="16167"/>
                    <a:pt x="3957" y="15892"/>
                  </a:cubicBezTo>
                  <a:cubicBezTo>
                    <a:pt x="3835" y="15958"/>
                    <a:pt x="3724" y="16022"/>
                    <a:pt x="3622" y="16081"/>
                  </a:cubicBezTo>
                  <a:cubicBezTo>
                    <a:pt x="3362" y="16236"/>
                    <a:pt x="3138" y="16371"/>
                    <a:pt x="2870" y="16371"/>
                  </a:cubicBezTo>
                  <a:cubicBezTo>
                    <a:pt x="2678" y="16371"/>
                    <a:pt x="2480" y="16304"/>
                    <a:pt x="2245" y="16164"/>
                  </a:cubicBezTo>
                  <a:lnTo>
                    <a:pt x="2181" y="16124"/>
                  </a:lnTo>
                  <a:lnTo>
                    <a:pt x="2202" y="16005"/>
                  </a:lnTo>
                  <a:cubicBezTo>
                    <a:pt x="2347" y="15232"/>
                    <a:pt x="2788" y="15018"/>
                    <a:pt x="3155" y="14921"/>
                  </a:cubicBezTo>
                  <a:cubicBezTo>
                    <a:pt x="3302" y="14632"/>
                    <a:pt x="3480" y="14300"/>
                    <a:pt x="3656" y="13958"/>
                  </a:cubicBezTo>
                  <a:cubicBezTo>
                    <a:pt x="3726" y="13934"/>
                    <a:pt x="3757" y="13932"/>
                    <a:pt x="3778" y="13932"/>
                  </a:cubicBezTo>
                  <a:cubicBezTo>
                    <a:pt x="3784" y="13932"/>
                    <a:pt x="3789" y="13932"/>
                    <a:pt x="3793" y="13932"/>
                  </a:cubicBezTo>
                  <a:cubicBezTo>
                    <a:pt x="3909" y="13932"/>
                    <a:pt x="3972" y="13854"/>
                    <a:pt x="3998" y="13676"/>
                  </a:cubicBezTo>
                  <a:lnTo>
                    <a:pt x="4009" y="13595"/>
                  </a:lnTo>
                  <a:lnTo>
                    <a:pt x="4053" y="13585"/>
                  </a:lnTo>
                  <a:cubicBezTo>
                    <a:pt x="4145" y="13562"/>
                    <a:pt x="4229" y="13552"/>
                    <a:pt x="4307" y="13552"/>
                  </a:cubicBezTo>
                  <a:cubicBezTo>
                    <a:pt x="4579" y="13552"/>
                    <a:pt x="4806" y="13678"/>
                    <a:pt x="5003" y="13944"/>
                  </a:cubicBezTo>
                  <a:cubicBezTo>
                    <a:pt x="5180" y="13754"/>
                    <a:pt x="5343" y="13448"/>
                    <a:pt x="5440" y="12997"/>
                  </a:cubicBezTo>
                  <a:cubicBezTo>
                    <a:pt x="5410" y="12897"/>
                    <a:pt x="5374" y="12883"/>
                    <a:pt x="5319" y="12883"/>
                  </a:cubicBezTo>
                  <a:lnTo>
                    <a:pt x="5121" y="12897"/>
                  </a:lnTo>
                  <a:cubicBezTo>
                    <a:pt x="5060" y="12897"/>
                    <a:pt x="4983" y="12888"/>
                    <a:pt x="4923" y="12802"/>
                  </a:cubicBezTo>
                  <a:cubicBezTo>
                    <a:pt x="4869" y="12734"/>
                    <a:pt x="4837" y="12530"/>
                    <a:pt x="4779" y="12114"/>
                  </a:cubicBezTo>
                  <a:cubicBezTo>
                    <a:pt x="4761" y="11977"/>
                    <a:pt x="4736" y="11804"/>
                    <a:pt x="4723" y="11763"/>
                  </a:cubicBezTo>
                  <a:cubicBezTo>
                    <a:pt x="4717" y="11737"/>
                    <a:pt x="4692" y="11699"/>
                    <a:pt x="4673" y="11664"/>
                  </a:cubicBezTo>
                  <a:cubicBezTo>
                    <a:pt x="4623" y="11576"/>
                    <a:pt x="4548" y="11450"/>
                    <a:pt x="4528" y="11270"/>
                  </a:cubicBezTo>
                  <a:cubicBezTo>
                    <a:pt x="4406" y="11400"/>
                    <a:pt x="4276" y="11493"/>
                    <a:pt x="4090" y="11493"/>
                  </a:cubicBezTo>
                  <a:lnTo>
                    <a:pt x="4010" y="11493"/>
                  </a:lnTo>
                  <a:lnTo>
                    <a:pt x="3997" y="11350"/>
                  </a:lnTo>
                  <a:cubicBezTo>
                    <a:pt x="4029" y="10997"/>
                    <a:pt x="4015" y="10750"/>
                    <a:pt x="3954" y="10617"/>
                  </a:cubicBezTo>
                  <a:cubicBezTo>
                    <a:pt x="3912" y="10532"/>
                    <a:pt x="3846" y="10487"/>
                    <a:pt x="3751" y="10487"/>
                  </a:cubicBezTo>
                  <a:lnTo>
                    <a:pt x="3641" y="10487"/>
                  </a:lnTo>
                  <a:lnTo>
                    <a:pt x="3645" y="10309"/>
                  </a:lnTo>
                  <a:cubicBezTo>
                    <a:pt x="3781" y="9822"/>
                    <a:pt x="3950" y="9213"/>
                    <a:pt x="4425" y="9213"/>
                  </a:cubicBezTo>
                  <a:cubicBezTo>
                    <a:pt x="4482" y="9213"/>
                    <a:pt x="4544" y="9222"/>
                    <a:pt x="4614" y="9241"/>
                  </a:cubicBezTo>
                  <a:cubicBezTo>
                    <a:pt x="4614" y="9241"/>
                    <a:pt x="4617" y="9241"/>
                    <a:pt x="4619" y="9241"/>
                  </a:cubicBezTo>
                  <a:cubicBezTo>
                    <a:pt x="4866" y="9241"/>
                    <a:pt x="4972" y="9469"/>
                    <a:pt x="5065" y="9668"/>
                  </a:cubicBezTo>
                  <a:cubicBezTo>
                    <a:pt x="5150" y="9853"/>
                    <a:pt x="5225" y="10015"/>
                    <a:pt x="5389" y="10015"/>
                  </a:cubicBezTo>
                  <a:cubicBezTo>
                    <a:pt x="5463" y="10015"/>
                    <a:pt x="5556" y="9981"/>
                    <a:pt x="5660" y="9913"/>
                  </a:cubicBezTo>
                  <a:lnTo>
                    <a:pt x="5765" y="9851"/>
                  </a:lnTo>
                  <a:lnTo>
                    <a:pt x="5748" y="10048"/>
                  </a:lnTo>
                  <a:cubicBezTo>
                    <a:pt x="5718" y="10451"/>
                    <a:pt x="5809" y="10544"/>
                    <a:pt x="5880" y="10582"/>
                  </a:cubicBezTo>
                  <a:cubicBezTo>
                    <a:pt x="5927" y="10605"/>
                    <a:pt x="5971" y="10617"/>
                    <a:pt x="6006" y="10617"/>
                  </a:cubicBezTo>
                  <a:cubicBezTo>
                    <a:pt x="6141" y="10617"/>
                    <a:pt x="6165" y="10437"/>
                    <a:pt x="6187" y="10022"/>
                  </a:cubicBezTo>
                  <a:cubicBezTo>
                    <a:pt x="6204" y="9720"/>
                    <a:pt x="6222" y="9379"/>
                    <a:pt x="6373" y="9251"/>
                  </a:cubicBezTo>
                  <a:cubicBezTo>
                    <a:pt x="7166" y="8897"/>
                    <a:pt x="8039" y="8432"/>
                    <a:pt x="8507" y="7284"/>
                  </a:cubicBezTo>
                  <a:cubicBezTo>
                    <a:pt x="8484" y="7208"/>
                    <a:pt x="8469" y="7175"/>
                    <a:pt x="8469" y="7175"/>
                  </a:cubicBezTo>
                  <a:cubicBezTo>
                    <a:pt x="8467" y="7187"/>
                    <a:pt x="8420" y="7251"/>
                    <a:pt x="8385" y="7296"/>
                  </a:cubicBezTo>
                  <a:cubicBezTo>
                    <a:pt x="8295" y="7414"/>
                    <a:pt x="8171" y="7580"/>
                    <a:pt x="8022" y="7580"/>
                  </a:cubicBezTo>
                  <a:cubicBezTo>
                    <a:pt x="7962" y="7580"/>
                    <a:pt x="7902" y="7557"/>
                    <a:pt x="7845" y="7504"/>
                  </a:cubicBezTo>
                  <a:cubicBezTo>
                    <a:pt x="7737" y="7642"/>
                    <a:pt x="7608" y="7735"/>
                    <a:pt x="7482" y="7825"/>
                  </a:cubicBezTo>
                  <a:cubicBezTo>
                    <a:pt x="7279" y="7967"/>
                    <a:pt x="7088" y="8102"/>
                    <a:pt x="7001" y="8416"/>
                  </a:cubicBezTo>
                  <a:lnTo>
                    <a:pt x="6976" y="8508"/>
                  </a:lnTo>
                  <a:lnTo>
                    <a:pt x="6920" y="8477"/>
                  </a:lnTo>
                  <a:cubicBezTo>
                    <a:pt x="6802" y="8411"/>
                    <a:pt x="6648" y="8380"/>
                    <a:pt x="6453" y="8380"/>
                  </a:cubicBezTo>
                  <a:cubicBezTo>
                    <a:pt x="6264" y="8380"/>
                    <a:pt x="6054" y="8408"/>
                    <a:pt x="5838" y="8439"/>
                  </a:cubicBezTo>
                  <a:cubicBezTo>
                    <a:pt x="5598" y="8470"/>
                    <a:pt x="5346" y="8506"/>
                    <a:pt x="5099" y="8506"/>
                  </a:cubicBezTo>
                  <a:cubicBezTo>
                    <a:pt x="4990" y="8506"/>
                    <a:pt x="4884" y="8499"/>
                    <a:pt x="4778" y="8482"/>
                  </a:cubicBezTo>
                  <a:cubicBezTo>
                    <a:pt x="4640" y="8463"/>
                    <a:pt x="4521" y="8404"/>
                    <a:pt x="4406" y="8342"/>
                  </a:cubicBezTo>
                  <a:cubicBezTo>
                    <a:pt x="4282" y="8278"/>
                    <a:pt x="4165" y="8219"/>
                    <a:pt x="4034" y="8219"/>
                  </a:cubicBezTo>
                  <a:cubicBezTo>
                    <a:pt x="3885" y="8219"/>
                    <a:pt x="3733" y="8299"/>
                    <a:pt x="3557" y="8465"/>
                  </a:cubicBezTo>
                  <a:lnTo>
                    <a:pt x="3479" y="8544"/>
                  </a:lnTo>
                  <a:lnTo>
                    <a:pt x="3459" y="8387"/>
                  </a:lnTo>
                  <a:cubicBezTo>
                    <a:pt x="3409" y="7977"/>
                    <a:pt x="3324" y="7941"/>
                    <a:pt x="3244" y="7941"/>
                  </a:cubicBezTo>
                  <a:cubicBezTo>
                    <a:pt x="3207" y="7941"/>
                    <a:pt x="3167" y="7951"/>
                    <a:pt x="3126" y="7960"/>
                  </a:cubicBezTo>
                  <a:cubicBezTo>
                    <a:pt x="3078" y="7972"/>
                    <a:pt x="3028" y="7984"/>
                    <a:pt x="2978" y="7984"/>
                  </a:cubicBezTo>
                  <a:cubicBezTo>
                    <a:pt x="2814" y="7984"/>
                    <a:pt x="2693" y="7846"/>
                    <a:pt x="2604" y="7552"/>
                  </a:cubicBezTo>
                  <a:cubicBezTo>
                    <a:pt x="2536" y="7630"/>
                    <a:pt x="2458" y="7671"/>
                    <a:pt x="2368" y="7671"/>
                  </a:cubicBezTo>
                  <a:cubicBezTo>
                    <a:pt x="2261" y="7671"/>
                    <a:pt x="2143" y="7618"/>
                    <a:pt x="2019" y="7564"/>
                  </a:cubicBezTo>
                  <a:cubicBezTo>
                    <a:pt x="1864" y="7495"/>
                    <a:pt x="1690" y="7414"/>
                    <a:pt x="1495" y="7414"/>
                  </a:cubicBezTo>
                  <a:cubicBezTo>
                    <a:pt x="1395" y="7414"/>
                    <a:pt x="1300" y="7438"/>
                    <a:pt x="1202" y="7478"/>
                  </a:cubicBezTo>
                  <a:lnTo>
                    <a:pt x="1092" y="7528"/>
                  </a:lnTo>
                  <a:lnTo>
                    <a:pt x="1123" y="7324"/>
                  </a:lnTo>
                  <a:cubicBezTo>
                    <a:pt x="1150" y="7137"/>
                    <a:pt x="1150" y="7001"/>
                    <a:pt x="1119" y="6921"/>
                  </a:cubicBezTo>
                  <a:cubicBezTo>
                    <a:pt x="1072" y="6797"/>
                    <a:pt x="945" y="6774"/>
                    <a:pt x="821" y="6750"/>
                  </a:cubicBezTo>
                  <a:cubicBezTo>
                    <a:pt x="659" y="6722"/>
                    <a:pt x="476" y="6686"/>
                    <a:pt x="406" y="6408"/>
                  </a:cubicBezTo>
                  <a:cubicBezTo>
                    <a:pt x="306" y="5682"/>
                    <a:pt x="554" y="5554"/>
                    <a:pt x="737" y="5459"/>
                  </a:cubicBezTo>
                  <a:cubicBezTo>
                    <a:pt x="826" y="5412"/>
                    <a:pt x="912" y="5367"/>
                    <a:pt x="957" y="5272"/>
                  </a:cubicBezTo>
                  <a:cubicBezTo>
                    <a:pt x="944" y="5232"/>
                    <a:pt x="925" y="5194"/>
                    <a:pt x="918" y="5179"/>
                  </a:cubicBezTo>
                  <a:cubicBezTo>
                    <a:pt x="893" y="5132"/>
                    <a:pt x="837" y="5108"/>
                    <a:pt x="751" y="5108"/>
                  </a:cubicBezTo>
                  <a:cubicBezTo>
                    <a:pt x="687" y="5108"/>
                    <a:pt x="616" y="5120"/>
                    <a:pt x="545" y="5134"/>
                  </a:cubicBezTo>
                  <a:cubicBezTo>
                    <a:pt x="468" y="5149"/>
                    <a:pt x="390" y="5163"/>
                    <a:pt x="322" y="5163"/>
                  </a:cubicBezTo>
                  <a:cubicBezTo>
                    <a:pt x="233" y="5163"/>
                    <a:pt x="106" y="5141"/>
                    <a:pt x="41" y="4968"/>
                  </a:cubicBezTo>
                  <a:cubicBezTo>
                    <a:pt x="-15" y="4823"/>
                    <a:pt x="-12" y="4608"/>
                    <a:pt x="44" y="4309"/>
                  </a:cubicBezTo>
                  <a:cubicBezTo>
                    <a:pt x="645" y="3879"/>
                    <a:pt x="1472" y="3694"/>
                    <a:pt x="2347" y="3502"/>
                  </a:cubicBezTo>
                  <a:cubicBezTo>
                    <a:pt x="2730" y="3419"/>
                    <a:pt x="3125" y="3331"/>
                    <a:pt x="3514" y="3227"/>
                  </a:cubicBezTo>
                  <a:cubicBezTo>
                    <a:pt x="3581" y="3222"/>
                    <a:pt x="3597" y="3163"/>
                    <a:pt x="3616" y="2892"/>
                  </a:cubicBezTo>
                  <a:cubicBezTo>
                    <a:pt x="3622" y="2804"/>
                    <a:pt x="3628" y="2719"/>
                    <a:pt x="3640" y="2645"/>
                  </a:cubicBezTo>
                  <a:lnTo>
                    <a:pt x="3656" y="2546"/>
                  </a:lnTo>
                  <a:lnTo>
                    <a:pt x="3714" y="2558"/>
                  </a:lnTo>
                  <a:cubicBezTo>
                    <a:pt x="3861" y="2593"/>
                    <a:pt x="4002" y="2605"/>
                    <a:pt x="4137" y="2605"/>
                  </a:cubicBezTo>
                  <a:cubicBezTo>
                    <a:pt x="4406" y="2605"/>
                    <a:pt x="4652" y="2553"/>
                    <a:pt x="4878" y="2503"/>
                  </a:cubicBezTo>
                  <a:cubicBezTo>
                    <a:pt x="5074" y="2460"/>
                    <a:pt x="5255" y="2418"/>
                    <a:pt x="5423" y="2418"/>
                  </a:cubicBezTo>
                  <a:cubicBezTo>
                    <a:pt x="5589" y="2418"/>
                    <a:pt x="5725" y="2458"/>
                    <a:pt x="5848" y="2539"/>
                  </a:cubicBezTo>
                  <a:cubicBezTo>
                    <a:pt x="6000" y="2294"/>
                    <a:pt x="6090" y="1946"/>
                    <a:pt x="6161" y="1630"/>
                  </a:cubicBezTo>
                  <a:lnTo>
                    <a:pt x="6176" y="1559"/>
                  </a:lnTo>
                  <a:lnTo>
                    <a:pt x="6218" y="1554"/>
                  </a:lnTo>
                  <a:cubicBezTo>
                    <a:pt x="6556" y="1509"/>
                    <a:pt x="6887" y="1416"/>
                    <a:pt x="7208" y="1326"/>
                  </a:cubicBezTo>
                  <a:cubicBezTo>
                    <a:pt x="7649" y="1205"/>
                    <a:pt x="8064" y="1094"/>
                    <a:pt x="8461" y="1094"/>
                  </a:cubicBezTo>
                  <a:cubicBezTo>
                    <a:pt x="8704" y="1094"/>
                    <a:pt x="8917" y="1136"/>
                    <a:pt x="9114" y="1224"/>
                  </a:cubicBezTo>
                  <a:cubicBezTo>
                    <a:pt x="9155" y="1217"/>
                    <a:pt x="9170" y="1160"/>
                    <a:pt x="9192" y="885"/>
                  </a:cubicBezTo>
                  <a:cubicBezTo>
                    <a:pt x="9196" y="802"/>
                    <a:pt x="9203" y="717"/>
                    <a:pt x="9214" y="643"/>
                  </a:cubicBezTo>
                  <a:lnTo>
                    <a:pt x="9231" y="543"/>
                  </a:lnTo>
                  <a:lnTo>
                    <a:pt x="9285" y="550"/>
                  </a:lnTo>
                  <a:cubicBezTo>
                    <a:pt x="9383" y="567"/>
                    <a:pt x="9486" y="577"/>
                    <a:pt x="9594" y="577"/>
                  </a:cubicBezTo>
                  <a:cubicBezTo>
                    <a:pt x="9750" y="577"/>
                    <a:pt x="9911" y="565"/>
                    <a:pt x="10074" y="548"/>
                  </a:cubicBezTo>
                  <a:cubicBezTo>
                    <a:pt x="10238" y="539"/>
                    <a:pt x="10401" y="522"/>
                    <a:pt x="10557" y="522"/>
                  </a:cubicBezTo>
                  <a:cubicBezTo>
                    <a:pt x="10837" y="522"/>
                    <a:pt x="11179" y="562"/>
                    <a:pt x="11415" y="833"/>
                  </a:cubicBezTo>
                  <a:cubicBezTo>
                    <a:pt x="11510" y="612"/>
                    <a:pt x="11704" y="603"/>
                    <a:pt x="11879" y="596"/>
                  </a:cubicBezTo>
                  <a:cubicBezTo>
                    <a:pt x="12111" y="586"/>
                    <a:pt x="12253" y="567"/>
                    <a:pt x="12268" y="325"/>
                  </a:cubicBezTo>
                  <a:lnTo>
                    <a:pt x="12279" y="166"/>
                  </a:lnTo>
                  <a:lnTo>
                    <a:pt x="12360" y="228"/>
                  </a:lnTo>
                  <a:cubicBezTo>
                    <a:pt x="12682" y="463"/>
                    <a:pt x="13104" y="577"/>
                    <a:pt x="13657" y="577"/>
                  </a:cubicBezTo>
                  <a:cubicBezTo>
                    <a:pt x="13792" y="577"/>
                    <a:pt x="13931" y="567"/>
                    <a:pt x="14072" y="558"/>
                  </a:cubicBezTo>
                  <a:cubicBezTo>
                    <a:pt x="14072" y="543"/>
                    <a:pt x="14069" y="529"/>
                    <a:pt x="14064" y="522"/>
                  </a:cubicBezTo>
                  <a:cubicBezTo>
                    <a:pt x="14048" y="482"/>
                    <a:pt x="13984" y="472"/>
                    <a:pt x="13947" y="463"/>
                  </a:cubicBezTo>
                  <a:lnTo>
                    <a:pt x="13875" y="453"/>
                  </a:lnTo>
                  <a:lnTo>
                    <a:pt x="13887" y="323"/>
                  </a:lnTo>
                  <a:cubicBezTo>
                    <a:pt x="13913" y="31"/>
                    <a:pt x="14002" y="0"/>
                    <a:pt x="14037" y="0"/>
                  </a:cubicBezTo>
                  <a:cubicBezTo>
                    <a:pt x="14105" y="0"/>
                    <a:pt x="14167" y="102"/>
                    <a:pt x="14190" y="233"/>
                  </a:cubicBezTo>
                  <a:cubicBezTo>
                    <a:pt x="14327" y="268"/>
                    <a:pt x="14474" y="282"/>
                    <a:pt x="14631" y="282"/>
                  </a:cubicBezTo>
                  <a:cubicBezTo>
                    <a:pt x="14905" y="282"/>
                    <a:pt x="15204" y="240"/>
                    <a:pt x="15502" y="199"/>
                  </a:cubicBezTo>
                  <a:cubicBezTo>
                    <a:pt x="15805" y="157"/>
                    <a:pt x="16109" y="114"/>
                    <a:pt x="16388" y="114"/>
                  </a:cubicBezTo>
                  <a:cubicBezTo>
                    <a:pt x="16644" y="114"/>
                    <a:pt x="16854" y="149"/>
                    <a:pt x="17025" y="221"/>
                  </a:cubicBezTo>
                  <a:cubicBezTo>
                    <a:pt x="17093" y="254"/>
                    <a:pt x="17092" y="363"/>
                    <a:pt x="17078" y="688"/>
                  </a:cubicBezTo>
                  <a:cubicBezTo>
                    <a:pt x="17077" y="747"/>
                    <a:pt x="17073" y="826"/>
                    <a:pt x="17073" y="885"/>
                  </a:cubicBezTo>
                  <a:lnTo>
                    <a:pt x="17137" y="890"/>
                  </a:lnTo>
                  <a:cubicBezTo>
                    <a:pt x="17678" y="890"/>
                    <a:pt x="18021" y="797"/>
                    <a:pt x="18351" y="705"/>
                  </a:cubicBezTo>
                  <a:cubicBezTo>
                    <a:pt x="18677" y="617"/>
                    <a:pt x="19014" y="527"/>
                    <a:pt x="19536" y="527"/>
                  </a:cubicBezTo>
                  <a:cubicBezTo>
                    <a:pt x="19696" y="527"/>
                    <a:pt x="19872" y="531"/>
                    <a:pt x="20072" y="550"/>
                  </a:cubicBezTo>
                  <a:lnTo>
                    <a:pt x="20205" y="567"/>
                  </a:lnTo>
                  <a:lnTo>
                    <a:pt x="20120" y="754"/>
                  </a:lnTo>
                  <a:cubicBezTo>
                    <a:pt x="19979" y="1063"/>
                    <a:pt x="19993" y="1108"/>
                    <a:pt x="20037" y="1246"/>
                  </a:cubicBezTo>
                  <a:cubicBezTo>
                    <a:pt x="20075" y="1364"/>
                    <a:pt x="20129" y="1542"/>
                    <a:pt x="20135" y="1889"/>
                  </a:cubicBezTo>
                  <a:lnTo>
                    <a:pt x="21569" y="1889"/>
                  </a:lnTo>
                  <a:lnTo>
                    <a:pt x="21573" y="2005"/>
                  </a:lnTo>
                  <a:cubicBezTo>
                    <a:pt x="21585" y="2330"/>
                    <a:pt x="21525" y="2529"/>
                    <a:pt x="21473" y="2709"/>
                  </a:cubicBezTo>
                  <a:cubicBezTo>
                    <a:pt x="21421" y="2890"/>
                    <a:pt x="21375" y="3046"/>
                    <a:pt x="21392" y="3333"/>
                  </a:cubicBezTo>
                  <a:lnTo>
                    <a:pt x="21397" y="3407"/>
                  </a:lnTo>
                  <a:lnTo>
                    <a:pt x="21366" y="3452"/>
                  </a:lnTo>
                  <a:cubicBezTo>
                    <a:pt x="21337" y="3488"/>
                    <a:pt x="21297" y="3507"/>
                    <a:pt x="21245" y="3507"/>
                  </a:cubicBezTo>
                  <a:cubicBezTo>
                    <a:pt x="21190" y="3507"/>
                    <a:pt x="21120" y="3483"/>
                    <a:pt x="21050" y="3459"/>
                  </a:cubicBezTo>
                  <a:cubicBezTo>
                    <a:pt x="20990" y="3440"/>
                    <a:pt x="20929" y="3421"/>
                    <a:pt x="20879" y="3421"/>
                  </a:cubicBezTo>
                  <a:cubicBezTo>
                    <a:pt x="20839" y="3445"/>
                    <a:pt x="20850" y="3585"/>
                    <a:pt x="20855" y="3668"/>
                  </a:cubicBezTo>
                  <a:cubicBezTo>
                    <a:pt x="20873" y="3901"/>
                    <a:pt x="20885" y="4067"/>
                    <a:pt x="20816" y="4128"/>
                  </a:cubicBezTo>
                  <a:cubicBezTo>
                    <a:pt x="20654" y="4275"/>
                    <a:pt x="20469" y="4356"/>
                    <a:pt x="20321" y="4356"/>
                  </a:cubicBezTo>
                  <a:cubicBezTo>
                    <a:pt x="20156" y="4356"/>
                    <a:pt x="20043" y="4252"/>
                    <a:pt x="20005" y="4059"/>
                  </a:cubicBezTo>
                  <a:cubicBezTo>
                    <a:pt x="20002" y="4128"/>
                    <a:pt x="19998" y="4221"/>
                    <a:pt x="19995" y="4382"/>
                  </a:cubicBezTo>
                  <a:cubicBezTo>
                    <a:pt x="19992" y="4541"/>
                    <a:pt x="19989" y="4702"/>
                    <a:pt x="19927" y="4786"/>
                  </a:cubicBezTo>
                  <a:cubicBezTo>
                    <a:pt x="19876" y="4847"/>
                    <a:pt x="19814" y="4876"/>
                    <a:pt x="19730" y="4876"/>
                  </a:cubicBezTo>
                  <a:cubicBezTo>
                    <a:pt x="19665" y="4876"/>
                    <a:pt x="19594" y="4859"/>
                    <a:pt x="19523" y="4842"/>
                  </a:cubicBezTo>
                  <a:cubicBezTo>
                    <a:pt x="19463" y="4828"/>
                    <a:pt x="19401" y="4812"/>
                    <a:pt x="19350" y="4812"/>
                  </a:cubicBezTo>
                  <a:cubicBezTo>
                    <a:pt x="19299" y="4812"/>
                    <a:pt x="19266" y="4828"/>
                    <a:pt x="19251" y="4854"/>
                  </a:cubicBezTo>
                  <a:cubicBezTo>
                    <a:pt x="19234" y="4892"/>
                    <a:pt x="19232" y="4956"/>
                    <a:pt x="19235" y="5009"/>
                  </a:cubicBezTo>
                  <a:lnTo>
                    <a:pt x="19242" y="5158"/>
                  </a:lnTo>
                  <a:lnTo>
                    <a:pt x="18997" y="5108"/>
                  </a:lnTo>
                  <a:cubicBezTo>
                    <a:pt x="18789" y="5058"/>
                    <a:pt x="18563" y="5004"/>
                    <a:pt x="18345" y="5004"/>
                  </a:cubicBezTo>
                  <a:cubicBezTo>
                    <a:pt x="17886" y="5004"/>
                    <a:pt x="17595" y="5243"/>
                    <a:pt x="17428" y="5754"/>
                  </a:cubicBezTo>
                  <a:cubicBezTo>
                    <a:pt x="17453" y="5756"/>
                    <a:pt x="17499" y="5898"/>
                    <a:pt x="17652" y="5898"/>
                  </a:cubicBezTo>
                  <a:cubicBezTo>
                    <a:pt x="17925" y="5898"/>
                    <a:pt x="18309" y="5457"/>
                    <a:pt x="18398" y="5272"/>
                  </a:cubicBezTo>
                  <a:lnTo>
                    <a:pt x="18426" y="5213"/>
                  </a:lnTo>
                  <a:lnTo>
                    <a:pt x="18468" y="5236"/>
                  </a:lnTo>
                  <a:cubicBezTo>
                    <a:pt x="18516" y="5260"/>
                    <a:pt x="18582" y="5310"/>
                    <a:pt x="18610" y="5419"/>
                  </a:cubicBezTo>
                  <a:cubicBezTo>
                    <a:pt x="18638" y="5540"/>
                    <a:pt x="18606" y="5661"/>
                    <a:pt x="18573" y="5787"/>
                  </a:cubicBezTo>
                  <a:cubicBezTo>
                    <a:pt x="18532" y="5936"/>
                    <a:pt x="18487" y="6107"/>
                    <a:pt x="18515" y="6332"/>
                  </a:cubicBezTo>
                  <a:lnTo>
                    <a:pt x="18532" y="6477"/>
                  </a:lnTo>
                  <a:lnTo>
                    <a:pt x="18451" y="6482"/>
                  </a:lnTo>
                  <a:cubicBezTo>
                    <a:pt x="18089" y="6496"/>
                    <a:pt x="17813" y="6657"/>
                    <a:pt x="17523" y="6831"/>
                  </a:cubicBezTo>
                  <a:cubicBezTo>
                    <a:pt x="17311" y="6954"/>
                    <a:pt x="17092" y="7085"/>
                    <a:pt x="16839" y="7149"/>
                  </a:cubicBezTo>
                  <a:cubicBezTo>
                    <a:pt x="16613" y="7312"/>
                    <a:pt x="16449" y="7618"/>
                    <a:pt x="16354" y="8072"/>
                  </a:cubicBezTo>
                  <a:cubicBezTo>
                    <a:pt x="16278" y="8166"/>
                    <a:pt x="16240" y="8178"/>
                    <a:pt x="16195" y="8178"/>
                  </a:cubicBezTo>
                  <a:cubicBezTo>
                    <a:pt x="16139" y="8178"/>
                    <a:pt x="16079" y="8162"/>
                    <a:pt x="16021" y="8143"/>
                  </a:cubicBezTo>
                  <a:cubicBezTo>
                    <a:pt x="15968" y="8128"/>
                    <a:pt x="15914" y="8114"/>
                    <a:pt x="15867" y="8114"/>
                  </a:cubicBezTo>
                  <a:cubicBezTo>
                    <a:pt x="15831" y="8114"/>
                    <a:pt x="15802" y="8121"/>
                    <a:pt x="15781" y="8138"/>
                  </a:cubicBezTo>
                  <a:cubicBezTo>
                    <a:pt x="15709" y="8200"/>
                    <a:pt x="15709" y="8264"/>
                    <a:pt x="15705" y="8394"/>
                  </a:cubicBezTo>
                  <a:cubicBezTo>
                    <a:pt x="15704" y="8513"/>
                    <a:pt x="15702" y="8677"/>
                    <a:pt x="15611" y="8795"/>
                  </a:cubicBezTo>
                  <a:cubicBezTo>
                    <a:pt x="15559" y="8862"/>
                    <a:pt x="15497" y="8897"/>
                    <a:pt x="15422" y="8897"/>
                  </a:cubicBezTo>
                  <a:cubicBezTo>
                    <a:pt x="15374" y="8897"/>
                    <a:pt x="15325" y="8883"/>
                    <a:pt x="15277" y="8869"/>
                  </a:cubicBezTo>
                  <a:cubicBezTo>
                    <a:pt x="15241" y="8859"/>
                    <a:pt x="15206" y="8850"/>
                    <a:pt x="15175" y="8850"/>
                  </a:cubicBezTo>
                  <a:cubicBezTo>
                    <a:pt x="15136" y="8850"/>
                    <a:pt x="15106" y="8850"/>
                    <a:pt x="15100" y="9035"/>
                  </a:cubicBezTo>
                  <a:cubicBezTo>
                    <a:pt x="15091" y="9372"/>
                    <a:pt x="14915" y="9419"/>
                    <a:pt x="14786" y="9457"/>
                  </a:cubicBezTo>
                  <a:cubicBezTo>
                    <a:pt x="14631" y="9500"/>
                    <a:pt x="14565" y="9538"/>
                    <a:pt x="14559" y="9701"/>
                  </a:cubicBezTo>
                  <a:cubicBezTo>
                    <a:pt x="14543" y="10226"/>
                    <a:pt x="14331" y="10238"/>
                    <a:pt x="14160" y="10250"/>
                  </a:cubicBezTo>
                  <a:cubicBezTo>
                    <a:pt x="14028" y="10259"/>
                    <a:pt x="13904" y="10266"/>
                    <a:pt x="13825" y="10444"/>
                  </a:cubicBezTo>
                  <a:cubicBezTo>
                    <a:pt x="13690" y="10753"/>
                    <a:pt x="13483" y="10821"/>
                    <a:pt x="13242" y="10893"/>
                  </a:cubicBezTo>
                  <a:cubicBezTo>
                    <a:pt x="13082" y="10945"/>
                    <a:pt x="12901" y="11004"/>
                    <a:pt x="12722" y="11146"/>
                  </a:cubicBezTo>
                  <a:cubicBezTo>
                    <a:pt x="12708" y="11282"/>
                    <a:pt x="12691" y="11476"/>
                    <a:pt x="12521" y="11493"/>
                  </a:cubicBezTo>
                  <a:cubicBezTo>
                    <a:pt x="12314" y="11512"/>
                    <a:pt x="12312" y="11554"/>
                    <a:pt x="12311" y="11654"/>
                  </a:cubicBezTo>
                  <a:cubicBezTo>
                    <a:pt x="12308" y="11766"/>
                    <a:pt x="12305" y="11936"/>
                    <a:pt x="12204" y="12124"/>
                  </a:cubicBezTo>
                  <a:lnTo>
                    <a:pt x="12184" y="12159"/>
                  </a:lnTo>
                  <a:lnTo>
                    <a:pt x="12110" y="12174"/>
                  </a:lnTo>
                  <a:cubicBezTo>
                    <a:pt x="12082" y="12174"/>
                    <a:pt x="12016" y="12164"/>
                    <a:pt x="12012" y="12164"/>
                  </a:cubicBezTo>
                  <a:cubicBezTo>
                    <a:pt x="11958" y="12164"/>
                    <a:pt x="11903" y="12212"/>
                    <a:pt x="11854" y="12250"/>
                  </a:cubicBezTo>
                  <a:cubicBezTo>
                    <a:pt x="11703" y="12378"/>
                    <a:pt x="11475" y="12568"/>
                    <a:pt x="11189" y="12568"/>
                  </a:cubicBezTo>
                  <a:cubicBezTo>
                    <a:pt x="11143" y="12568"/>
                    <a:pt x="11098" y="12565"/>
                    <a:pt x="11054" y="12551"/>
                  </a:cubicBezTo>
                  <a:cubicBezTo>
                    <a:pt x="11091" y="12608"/>
                    <a:pt x="11133" y="12651"/>
                    <a:pt x="11168" y="12689"/>
                  </a:cubicBezTo>
                  <a:cubicBezTo>
                    <a:pt x="11252" y="12776"/>
                    <a:pt x="11319" y="12850"/>
                    <a:pt x="11303" y="12978"/>
                  </a:cubicBezTo>
                  <a:cubicBezTo>
                    <a:pt x="11287" y="13092"/>
                    <a:pt x="11228" y="13132"/>
                    <a:pt x="11015" y="13154"/>
                  </a:cubicBezTo>
                  <a:cubicBezTo>
                    <a:pt x="11070" y="13239"/>
                    <a:pt x="11159" y="13279"/>
                    <a:pt x="11278" y="13329"/>
                  </a:cubicBezTo>
                  <a:cubicBezTo>
                    <a:pt x="11429" y="13393"/>
                    <a:pt x="11585" y="13457"/>
                    <a:pt x="11665" y="13699"/>
                  </a:cubicBezTo>
                  <a:cubicBezTo>
                    <a:pt x="11722" y="13875"/>
                    <a:pt x="11727" y="14105"/>
                    <a:pt x="11678" y="14411"/>
                  </a:cubicBezTo>
                  <a:lnTo>
                    <a:pt x="11650" y="14610"/>
                  </a:lnTo>
                  <a:lnTo>
                    <a:pt x="11569" y="14463"/>
                  </a:lnTo>
                  <a:cubicBezTo>
                    <a:pt x="11448" y="14245"/>
                    <a:pt x="11396" y="14221"/>
                    <a:pt x="11377" y="14221"/>
                  </a:cubicBezTo>
                  <a:cubicBezTo>
                    <a:pt x="11294" y="14366"/>
                    <a:pt x="11312" y="14997"/>
                    <a:pt x="11323" y="15377"/>
                  </a:cubicBezTo>
                  <a:lnTo>
                    <a:pt x="11333" y="15782"/>
                  </a:lnTo>
                  <a:lnTo>
                    <a:pt x="11200" y="15453"/>
                  </a:lnTo>
                  <a:cubicBezTo>
                    <a:pt x="11115" y="15239"/>
                    <a:pt x="11040" y="15130"/>
                    <a:pt x="10975" y="15130"/>
                  </a:cubicBezTo>
                  <a:cubicBezTo>
                    <a:pt x="10884" y="15130"/>
                    <a:pt x="10791" y="15348"/>
                    <a:pt x="10693" y="15583"/>
                  </a:cubicBezTo>
                  <a:cubicBezTo>
                    <a:pt x="10604" y="15797"/>
                    <a:pt x="10511" y="16017"/>
                    <a:pt x="10392" y="16153"/>
                  </a:cubicBezTo>
                  <a:cubicBezTo>
                    <a:pt x="10220" y="16345"/>
                    <a:pt x="10023" y="16380"/>
                    <a:pt x="9849" y="16411"/>
                  </a:cubicBezTo>
                  <a:cubicBezTo>
                    <a:pt x="9632" y="16451"/>
                    <a:pt x="9445" y="16485"/>
                    <a:pt x="9335" y="16784"/>
                  </a:cubicBezTo>
                  <a:cubicBezTo>
                    <a:pt x="9329" y="16862"/>
                    <a:pt x="9391" y="16886"/>
                    <a:pt x="9415" y="16893"/>
                  </a:cubicBezTo>
                  <a:lnTo>
                    <a:pt x="9459" y="16912"/>
                  </a:lnTo>
                  <a:lnTo>
                    <a:pt x="9524" y="17028"/>
                  </a:lnTo>
                  <a:cubicBezTo>
                    <a:pt x="9545" y="17220"/>
                    <a:pt x="9426" y="17353"/>
                    <a:pt x="9311" y="17479"/>
                  </a:cubicBezTo>
                  <a:cubicBezTo>
                    <a:pt x="9286" y="17507"/>
                    <a:pt x="9254" y="17543"/>
                    <a:pt x="9231" y="17576"/>
                  </a:cubicBezTo>
                  <a:cubicBezTo>
                    <a:pt x="9245" y="17578"/>
                    <a:pt x="9371" y="17619"/>
                    <a:pt x="9371" y="17619"/>
                  </a:cubicBezTo>
                  <a:lnTo>
                    <a:pt x="9343" y="17756"/>
                  </a:lnTo>
                  <a:cubicBezTo>
                    <a:pt x="9232" y="18316"/>
                    <a:pt x="8896" y="18414"/>
                    <a:pt x="8570" y="18509"/>
                  </a:cubicBezTo>
                  <a:cubicBezTo>
                    <a:pt x="8286" y="18589"/>
                    <a:pt x="8017" y="18665"/>
                    <a:pt x="7919" y="19028"/>
                  </a:cubicBezTo>
                  <a:cubicBezTo>
                    <a:pt x="8136" y="19420"/>
                    <a:pt x="8504" y="19609"/>
                    <a:pt x="9040" y="19609"/>
                  </a:cubicBezTo>
                  <a:cubicBezTo>
                    <a:pt x="9117" y="19609"/>
                    <a:pt x="9335" y="19595"/>
                    <a:pt x="9335" y="19595"/>
                  </a:cubicBezTo>
                  <a:lnTo>
                    <a:pt x="9345" y="19700"/>
                  </a:lnTo>
                  <a:cubicBezTo>
                    <a:pt x="9365" y="19918"/>
                    <a:pt x="9347" y="20091"/>
                    <a:pt x="9294" y="20214"/>
                  </a:cubicBezTo>
                  <a:cubicBezTo>
                    <a:pt x="9196" y="20433"/>
                    <a:pt x="9007" y="20442"/>
                    <a:pt x="8825" y="20452"/>
                  </a:cubicBezTo>
                  <a:cubicBezTo>
                    <a:pt x="8574" y="20468"/>
                    <a:pt x="8453" y="20497"/>
                    <a:pt x="8446" y="20729"/>
                  </a:cubicBezTo>
                  <a:cubicBezTo>
                    <a:pt x="8439" y="21000"/>
                    <a:pt x="8372" y="21057"/>
                    <a:pt x="8315" y="21057"/>
                  </a:cubicBezTo>
                  <a:cubicBezTo>
                    <a:pt x="8264" y="21057"/>
                    <a:pt x="8213" y="21002"/>
                    <a:pt x="8160" y="20950"/>
                  </a:cubicBezTo>
                  <a:cubicBezTo>
                    <a:pt x="8115" y="20902"/>
                    <a:pt x="8061" y="20848"/>
                    <a:pt x="8024" y="20848"/>
                  </a:cubicBezTo>
                  <a:cubicBezTo>
                    <a:pt x="7869" y="20862"/>
                    <a:pt x="7742" y="21028"/>
                    <a:pt x="7609" y="21211"/>
                  </a:cubicBezTo>
                  <a:cubicBezTo>
                    <a:pt x="7467" y="21401"/>
                    <a:pt x="7319" y="21600"/>
                    <a:pt x="7135"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5" name="Shape 4105"/>
            <p:cNvSpPr/>
            <p:nvPr/>
          </p:nvSpPr>
          <p:spPr>
            <a:xfrm>
              <a:off x="2616200" y="114300"/>
              <a:ext cx="114054" cy="41325"/>
            </a:xfrm>
            <a:custGeom>
              <a:avLst/>
              <a:gdLst/>
              <a:ahLst/>
              <a:cxnLst>
                <a:cxn ang="0">
                  <a:pos x="wd2" y="hd2"/>
                </a:cxn>
                <a:cxn ang="5400000">
                  <a:pos x="wd2" y="hd2"/>
                </a:cxn>
                <a:cxn ang="10800000">
                  <a:pos x="wd2" y="hd2"/>
                </a:cxn>
                <a:cxn ang="16200000">
                  <a:pos x="wd2" y="hd2"/>
                </a:cxn>
              </a:cxnLst>
              <a:rect l="0" t="0" r="r" b="b"/>
              <a:pathLst>
                <a:path w="21495" h="21600" extrusionOk="0">
                  <a:moveTo>
                    <a:pt x="9955" y="21483"/>
                  </a:moveTo>
                  <a:cubicBezTo>
                    <a:pt x="7524" y="18631"/>
                    <a:pt x="4752" y="15403"/>
                    <a:pt x="3336" y="8414"/>
                  </a:cubicBezTo>
                  <a:cubicBezTo>
                    <a:pt x="3352" y="8531"/>
                    <a:pt x="3294" y="8557"/>
                    <a:pt x="3207" y="8557"/>
                  </a:cubicBezTo>
                  <a:cubicBezTo>
                    <a:pt x="3158" y="8557"/>
                    <a:pt x="3102" y="8544"/>
                    <a:pt x="3029" y="8544"/>
                  </a:cubicBezTo>
                  <a:cubicBezTo>
                    <a:pt x="2751" y="8544"/>
                    <a:pt x="2443" y="8661"/>
                    <a:pt x="2141" y="8777"/>
                  </a:cubicBezTo>
                  <a:cubicBezTo>
                    <a:pt x="1812" y="8881"/>
                    <a:pt x="1477" y="8985"/>
                    <a:pt x="1190" y="8985"/>
                  </a:cubicBezTo>
                  <a:cubicBezTo>
                    <a:pt x="909" y="8985"/>
                    <a:pt x="517" y="8907"/>
                    <a:pt x="262" y="8155"/>
                  </a:cubicBezTo>
                  <a:cubicBezTo>
                    <a:pt x="105" y="7688"/>
                    <a:pt x="33" y="7014"/>
                    <a:pt x="56" y="6184"/>
                  </a:cubicBezTo>
                  <a:cubicBezTo>
                    <a:pt x="-56" y="4836"/>
                    <a:pt x="0" y="3695"/>
                    <a:pt x="234" y="2878"/>
                  </a:cubicBezTo>
                  <a:cubicBezTo>
                    <a:pt x="563" y="1763"/>
                    <a:pt x="1152" y="1621"/>
                    <a:pt x="1568" y="1621"/>
                  </a:cubicBezTo>
                  <a:cubicBezTo>
                    <a:pt x="1980" y="1621"/>
                    <a:pt x="2443" y="1763"/>
                    <a:pt x="2905" y="1932"/>
                  </a:cubicBezTo>
                  <a:cubicBezTo>
                    <a:pt x="3352" y="2074"/>
                    <a:pt x="3798" y="2243"/>
                    <a:pt x="4186" y="2243"/>
                  </a:cubicBezTo>
                  <a:cubicBezTo>
                    <a:pt x="5058" y="2243"/>
                    <a:pt x="5224" y="1452"/>
                    <a:pt x="5262" y="661"/>
                  </a:cubicBezTo>
                  <a:lnTo>
                    <a:pt x="5294" y="0"/>
                  </a:lnTo>
                  <a:lnTo>
                    <a:pt x="5544" y="104"/>
                  </a:lnTo>
                  <a:cubicBezTo>
                    <a:pt x="6154" y="402"/>
                    <a:pt x="6180" y="1439"/>
                    <a:pt x="6166" y="1737"/>
                  </a:cubicBezTo>
                  <a:cubicBezTo>
                    <a:pt x="6147" y="2373"/>
                    <a:pt x="5965" y="2943"/>
                    <a:pt x="5736" y="3176"/>
                  </a:cubicBezTo>
                  <a:cubicBezTo>
                    <a:pt x="5736" y="3306"/>
                    <a:pt x="5750" y="3449"/>
                    <a:pt x="5778" y="3539"/>
                  </a:cubicBezTo>
                  <a:cubicBezTo>
                    <a:pt x="5879" y="3890"/>
                    <a:pt x="6241" y="3890"/>
                    <a:pt x="6419" y="3890"/>
                  </a:cubicBezTo>
                  <a:lnTo>
                    <a:pt x="6715" y="3890"/>
                  </a:lnTo>
                  <a:cubicBezTo>
                    <a:pt x="7136" y="3890"/>
                    <a:pt x="7559" y="3954"/>
                    <a:pt x="7777" y="4862"/>
                  </a:cubicBezTo>
                  <a:cubicBezTo>
                    <a:pt x="7924" y="5497"/>
                    <a:pt x="7929" y="6366"/>
                    <a:pt x="7781" y="7559"/>
                  </a:cubicBezTo>
                  <a:cubicBezTo>
                    <a:pt x="7800" y="7559"/>
                    <a:pt x="7814" y="7559"/>
                    <a:pt x="7833" y="7559"/>
                  </a:cubicBezTo>
                  <a:cubicBezTo>
                    <a:pt x="8162" y="7559"/>
                    <a:pt x="8263" y="7027"/>
                    <a:pt x="8431" y="6029"/>
                  </a:cubicBezTo>
                  <a:cubicBezTo>
                    <a:pt x="8590" y="5069"/>
                    <a:pt x="8798" y="3851"/>
                    <a:pt x="9392" y="3760"/>
                  </a:cubicBezTo>
                  <a:cubicBezTo>
                    <a:pt x="9831" y="4564"/>
                    <a:pt x="10102" y="4862"/>
                    <a:pt x="10425" y="4862"/>
                  </a:cubicBezTo>
                  <a:cubicBezTo>
                    <a:pt x="10710" y="4862"/>
                    <a:pt x="10993" y="4616"/>
                    <a:pt x="11269" y="4382"/>
                  </a:cubicBezTo>
                  <a:cubicBezTo>
                    <a:pt x="11514" y="4162"/>
                    <a:pt x="11743" y="3980"/>
                    <a:pt x="11958" y="3980"/>
                  </a:cubicBezTo>
                  <a:cubicBezTo>
                    <a:pt x="12585" y="3980"/>
                    <a:pt x="12786" y="5575"/>
                    <a:pt x="12865" y="7209"/>
                  </a:cubicBezTo>
                  <a:cubicBezTo>
                    <a:pt x="13721" y="6547"/>
                    <a:pt x="14630" y="6055"/>
                    <a:pt x="15546" y="5588"/>
                  </a:cubicBezTo>
                  <a:cubicBezTo>
                    <a:pt x="16542" y="5069"/>
                    <a:pt x="17526" y="4538"/>
                    <a:pt x="18442" y="3786"/>
                  </a:cubicBezTo>
                  <a:lnTo>
                    <a:pt x="18858" y="3423"/>
                  </a:lnTo>
                  <a:lnTo>
                    <a:pt x="18748" y="4603"/>
                  </a:lnTo>
                  <a:cubicBezTo>
                    <a:pt x="18683" y="5277"/>
                    <a:pt x="18720" y="5523"/>
                    <a:pt x="18739" y="5588"/>
                  </a:cubicBezTo>
                  <a:cubicBezTo>
                    <a:pt x="18762" y="5666"/>
                    <a:pt x="18835" y="5808"/>
                    <a:pt x="19069" y="5808"/>
                  </a:cubicBezTo>
                  <a:cubicBezTo>
                    <a:pt x="19274" y="5808"/>
                    <a:pt x="19531" y="5692"/>
                    <a:pt x="19772" y="5588"/>
                  </a:cubicBezTo>
                  <a:cubicBezTo>
                    <a:pt x="20043" y="5484"/>
                    <a:pt x="20322" y="5355"/>
                    <a:pt x="20555" y="5355"/>
                  </a:cubicBezTo>
                  <a:cubicBezTo>
                    <a:pt x="20885" y="5355"/>
                    <a:pt x="21126" y="5601"/>
                    <a:pt x="21268" y="6107"/>
                  </a:cubicBezTo>
                  <a:cubicBezTo>
                    <a:pt x="21411" y="6625"/>
                    <a:pt x="21434" y="7312"/>
                    <a:pt x="21338" y="8246"/>
                  </a:cubicBezTo>
                  <a:cubicBezTo>
                    <a:pt x="21511" y="8790"/>
                    <a:pt x="21544" y="9685"/>
                    <a:pt x="21425" y="10463"/>
                  </a:cubicBezTo>
                  <a:cubicBezTo>
                    <a:pt x="21191" y="11915"/>
                    <a:pt x="20473" y="12473"/>
                    <a:pt x="19896" y="12900"/>
                  </a:cubicBezTo>
                  <a:cubicBezTo>
                    <a:pt x="19667" y="13082"/>
                    <a:pt x="19323" y="13341"/>
                    <a:pt x="19251" y="13549"/>
                  </a:cubicBezTo>
                  <a:lnTo>
                    <a:pt x="19251" y="13549"/>
                  </a:lnTo>
                  <a:cubicBezTo>
                    <a:pt x="19279" y="13549"/>
                    <a:pt x="19389" y="13951"/>
                    <a:pt x="19934" y="14806"/>
                  </a:cubicBezTo>
                  <a:lnTo>
                    <a:pt x="20125" y="15104"/>
                  </a:lnTo>
                  <a:lnTo>
                    <a:pt x="20029" y="15675"/>
                  </a:lnTo>
                  <a:cubicBezTo>
                    <a:pt x="19653" y="17918"/>
                    <a:pt x="18660" y="18177"/>
                    <a:pt x="17942" y="18177"/>
                  </a:cubicBezTo>
                  <a:cubicBezTo>
                    <a:pt x="17458" y="18177"/>
                    <a:pt x="16928" y="18035"/>
                    <a:pt x="16388" y="17918"/>
                  </a:cubicBezTo>
                  <a:cubicBezTo>
                    <a:pt x="15883" y="17762"/>
                    <a:pt x="15359" y="17646"/>
                    <a:pt x="14892" y="17646"/>
                  </a:cubicBezTo>
                  <a:cubicBezTo>
                    <a:pt x="14539" y="17646"/>
                    <a:pt x="14251" y="17723"/>
                    <a:pt x="14013" y="17866"/>
                  </a:cubicBezTo>
                  <a:cubicBezTo>
                    <a:pt x="12692" y="18385"/>
                    <a:pt x="11671" y="19629"/>
                    <a:pt x="10600" y="20952"/>
                  </a:cubicBezTo>
                  <a:lnTo>
                    <a:pt x="10051" y="21600"/>
                  </a:lnTo>
                  <a:cubicBezTo>
                    <a:pt x="10051" y="21600"/>
                    <a:pt x="9955" y="21483"/>
                    <a:pt x="9955" y="21483"/>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06" name="Shape 4106"/>
            <p:cNvSpPr/>
            <p:nvPr/>
          </p:nvSpPr>
          <p:spPr>
            <a:xfrm>
              <a:off x="762000" y="165100"/>
              <a:ext cx="47691" cy="16644"/>
            </a:xfrm>
            <a:custGeom>
              <a:avLst/>
              <a:gdLst/>
              <a:ahLst/>
              <a:cxnLst>
                <a:cxn ang="0">
                  <a:pos x="wd2" y="hd2"/>
                </a:cxn>
                <a:cxn ang="5400000">
                  <a:pos x="wd2" y="hd2"/>
                </a:cxn>
                <a:cxn ang="10800000">
                  <a:pos x="wd2" y="hd2"/>
                </a:cxn>
                <a:cxn ang="16200000">
                  <a:pos x="wd2" y="hd2"/>
                </a:cxn>
              </a:cxnLst>
              <a:rect l="0" t="0" r="r" b="b"/>
              <a:pathLst>
                <a:path w="21368" h="21600" extrusionOk="0">
                  <a:moveTo>
                    <a:pt x="1731" y="21600"/>
                  </a:moveTo>
                  <a:cubicBezTo>
                    <a:pt x="1414" y="21600"/>
                    <a:pt x="514" y="21568"/>
                    <a:pt x="147" y="19733"/>
                  </a:cubicBezTo>
                  <a:cubicBezTo>
                    <a:pt x="-86" y="18606"/>
                    <a:pt x="-42" y="17222"/>
                    <a:pt x="275" y="15677"/>
                  </a:cubicBezTo>
                  <a:cubicBezTo>
                    <a:pt x="1081" y="11653"/>
                    <a:pt x="4315" y="4539"/>
                    <a:pt x="5132" y="4539"/>
                  </a:cubicBezTo>
                  <a:cubicBezTo>
                    <a:pt x="6127" y="7018"/>
                    <a:pt x="6844" y="7887"/>
                    <a:pt x="7888" y="7887"/>
                  </a:cubicBezTo>
                  <a:cubicBezTo>
                    <a:pt x="9383" y="7887"/>
                    <a:pt x="11284" y="6116"/>
                    <a:pt x="13290" y="4281"/>
                  </a:cubicBezTo>
                  <a:cubicBezTo>
                    <a:pt x="15607" y="2189"/>
                    <a:pt x="18008" y="0"/>
                    <a:pt x="20208" y="0"/>
                  </a:cubicBezTo>
                  <a:lnTo>
                    <a:pt x="20658" y="0"/>
                  </a:lnTo>
                  <a:lnTo>
                    <a:pt x="21214" y="1320"/>
                  </a:lnTo>
                  <a:cubicBezTo>
                    <a:pt x="21514" y="4893"/>
                    <a:pt x="21375" y="7790"/>
                    <a:pt x="20814" y="10108"/>
                  </a:cubicBezTo>
                  <a:cubicBezTo>
                    <a:pt x="19597" y="14969"/>
                    <a:pt x="16757" y="15580"/>
                    <a:pt x="14012" y="16192"/>
                  </a:cubicBezTo>
                  <a:cubicBezTo>
                    <a:pt x="13117" y="16417"/>
                    <a:pt x="12228" y="16610"/>
                    <a:pt x="11467" y="16997"/>
                  </a:cubicBezTo>
                  <a:cubicBezTo>
                    <a:pt x="11034" y="17158"/>
                    <a:pt x="10756" y="17834"/>
                    <a:pt x="10411" y="18735"/>
                  </a:cubicBezTo>
                  <a:cubicBezTo>
                    <a:pt x="9944" y="19894"/>
                    <a:pt x="9366" y="21342"/>
                    <a:pt x="8316" y="21536"/>
                  </a:cubicBezTo>
                  <a:cubicBezTo>
                    <a:pt x="8294" y="21536"/>
                    <a:pt x="8283" y="21536"/>
                    <a:pt x="8277" y="21536"/>
                  </a:cubicBezTo>
                  <a:cubicBezTo>
                    <a:pt x="7044" y="21536"/>
                    <a:pt x="6016" y="20699"/>
                    <a:pt x="5110" y="19958"/>
                  </a:cubicBezTo>
                  <a:cubicBezTo>
                    <a:pt x="4387" y="19347"/>
                    <a:pt x="3721" y="18799"/>
                    <a:pt x="3243" y="18799"/>
                  </a:cubicBezTo>
                  <a:cubicBezTo>
                    <a:pt x="2859" y="18799"/>
                    <a:pt x="2731" y="19089"/>
                    <a:pt x="2676" y="20151"/>
                  </a:cubicBezTo>
                  <a:lnTo>
                    <a:pt x="2598" y="21439"/>
                  </a:lnTo>
                  <a:cubicBezTo>
                    <a:pt x="2598" y="21439"/>
                    <a:pt x="1731" y="21600"/>
                    <a:pt x="1731"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7" name="Shape 4107"/>
            <p:cNvSpPr/>
            <p:nvPr/>
          </p:nvSpPr>
          <p:spPr>
            <a:xfrm>
              <a:off x="965200" y="165100"/>
              <a:ext cx="46796" cy="36042"/>
            </a:xfrm>
            <a:custGeom>
              <a:avLst/>
              <a:gdLst/>
              <a:ahLst/>
              <a:cxnLst>
                <a:cxn ang="0">
                  <a:pos x="wd2" y="hd2"/>
                </a:cxn>
                <a:cxn ang="5400000">
                  <a:pos x="wd2" y="hd2"/>
                </a:cxn>
                <a:cxn ang="10800000">
                  <a:pos x="wd2" y="hd2"/>
                </a:cxn>
                <a:cxn ang="16200000">
                  <a:pos x="wd2" y="hd2"/>
                </a:cxn>
              </a:cxnLst>
              <a:rect l="0" t="0" r="r" b="b"/>
              <a:pathLst>
                <a:path w="21487" h="21600" extrusionOk="0">
                  <a:moveTo>
                    <a:pt x="10165" y="20946"/>
                  </a:moveTo>
                  <a:cubicBezTo>
                    <a:pt x="8440" y="19251"/>
                    <a:pt x="7523" y="16605"/>
                    <a:pt x="6646" y="14018"/>
                  </a:cubicBezTo>
                  <a:cubicBezTo>
                    <a:pt x="5404" y="10406"/>
                    <a:pt x="4225" y="6972"/>
                    <a:pt x="917" y="6407"/>
                  </a:cubicBezTo>
                  <a:lnTo>
                    <a:pt x="0" y="6259"/>
                  </a:lnTo>
                  <a:lnTo>
                    <a:pt x="507" y="5233"/>
                  </a:lnTo>
                  <a:cubicBezTo>
                    <a:pt x="1708" y="2795"/>
                    <a:pt x="4356" y="2512"/>
                    <a:pt x="6919" y="2230"/>
                  </a:cubicBezTo>
                  <a:cubicBezTo>
                    <a:pt x="8747" y="2037"/>
                    <a:pt x="10643" y="1858"/>
                    <a:pt x="11760" y="847"/>
                  </a:cubicBezTo>
                  <a:lnTo>
                    <a:pt x="12716" y="0"/>
                  </a:lnTo>
                  <a:lnTo>
                    <a:pt x="12688" y="1516"/>
                  </a:lnTo>
                  <a:cubicBezTo>
                    <a:pt x="12648" y="3672"/>
                    <a:pt x="11105" y="3925"/>
                    <a:pt x="10074" y="4088"/>
                  </a:cubicBezTo>
                  <a:cubicBezTo>
                    <a:pt x="9897" y="4118"/>
                    <a:pt x="9721" y="4148"/>
                    <a:pt x="9550" y="4177"/>
                  </a:cubicBezTo>
                  <a:cubicBezTo>
                    <a:pt x="9590" y="4460"/>
                    <a:pt x="9681" y="4594"/>
                    <a:pt x="9721" y="4653"/>
                  </a:cubicBezTo>
                  <a:cubicBezTo>
                    <a:pt x="9937" y="4965"/>
                    <a:pt x="10438" y="5129"/>
                    <a:pt x="11184" y="5129"/>
                  </a:cubicBezTo>
                  <a:cubicBezTo>
                    <a:pt x="11748" y="5129"/>
                    <a:pt x="12386" y="5025"/>
                    <a:pt x="13012" y="4965"/>
                  </a:cubicBezTo>
                  <a:cubicBezTo>
                    <a:pt x="13679" y="4876"/>
                    <a:pt x="14345" y="4787"/>
                    <a:pt x="14954" y="4787"/>
                  </a:cubicBezTo>
                  <a:cubicBezTo>
                    <a:pt x="15746" y="4787"/>
                    <a:pt x="16862" y="4906"/>
                    <a:pt x="17443" y="5991"/>
                  </a:cubicBezTo>
                  <a:cubicBezTo>
                    <a:pt x="17853" y="6734"/>
                    <a:pt x="17921" y="7775"/>
                    <a:pt x="17642" y="9172"/>
                  </a:cubicBezTo>
                  <a:cubicBezTo>
                    <a:pt x="18639" y="9157"/>
                    <a:pt x="19214" y="8667"/>
                    <a:pt x="19459" y="7552"/>
                  </a:cubicBezTo>
                  <a:lnTo>
                    <a:pt x="19732" y="6259"/>
                  </a:lnTo>
                  <a:lnTo>
                    <a:pt x="20455" y="7225"/>
                  </a:lnTo>
                  <a:cubicBezTo>
                    <a:pt x="21275" y="8340"/>
                    <a:pt x="21600" y="9440"/>
                    <a:pt x="21452" y="10495"/>
                  </a:cubicBezTo>
                  <a:cubicBezTo>
                    <a:pt x="21144" y="12681"/>
                    <a:pt x="18827" y="14108"/>
                    <a:pt x="16361" y="15594"/>
                  </a:cubicBezTo>
                  <a:cubicBezTo>
                    <a:pt x="14094" y="16992"/>
                    <a:pt x="11532" y="18538"/>
                    <a:pt x="11088" y="20545"/>
                  </a:cubicBezTo>
                  <a:lnTo>
                    <a:pt x="10854" y="21600"/>
                  </a:lnTo>
                  <a:cubicBezTo>
                    <a:pt x="10854" y="21600"/>
                    <a:pt x="10165" y="20946"/>
                    <a:pt x="10165" y="20946"/>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08" name="Shape 4108"/>
            <p:cNvSpPr/>
            <p:nvPr/>
          </p:nvSpPr>
          <p:spPr>
            <a:xfrm>
              <a:off x="2095500" y="203200"/>
              <a:ext cx="2918728" cy="1933203"/>
            </a:xfrm>
            <a:custGeom>
              <a:avLst/>
              <a:gdLst/>
              <a:ahLst/>
              <a:cxnLst>
                <a:cxn ang="0">
                  <a:pos x="wd2" y="hd2"/>
                </a:cxn>
                <a:cxn ang="5400000">
                  <a:pos x="wd2" y="hd2"/>
                </a:cxn>
                <a:cxn ang="10800000">
                  <a:pos x="wd2" y="hd2"/>
                </a:cxn>
                <a:cxn ang="16200000">
                  <a:pos x="wd2" y="hd2"/>
                </a:cxn>
              </a:cxnLst>
              <a:rect l="0" t="0" r="r" b="b"/>
              <a:pathLst>
                <a:path w="21598" h="21600" extrusionOk="0">
                  <a:moveTo>
                    <a:pt x="2783" y="4091"/>
                  </a:moveTo>
                  <a:cubicBezTo>
                    <a:pt x="2789" y="4107"/>
                    <a:pt x="2795" y="4117"/>
                    <a:pt x="2808" y="4117"/>
                  </a:cubicBezTo>
                  <a:cubicBezTo>
                    <a:pt x="2814" y="4117"/>
                    <a:pt x="2822" y="4115"/>
                    <a:pt x="2831" y="4110"/>
                  </a:cubicBezTo>
                  <a:cubicBezTo>
                    <a:pt x="2829" y="4104"/>
                    <a:pt x="2822" y="4102"/>
                    <a:pt x="2807" y="4099"/>
                  </a:cubicBezTo>
                  <a:cubicBezTo>
                    <a:pt x="2801" y="4097"/>
                    <a:pt x="2795" y="4096"/>
                    <a:pt x="2789" y="4094"/>
                  </a:cubicBezTo>
                  <a:cubicBezTo>
                    <a:pt x="2789" y="4094"/>
                    <a:pt x="2783" y="4091"/>
                    <a:pt x="2783" y="4091"/>
                  </a:cubicBezTo>
                  <a:close/>
                  <a:moveTo>
                    <a:pt x="19051" y="4909"/>
                  </a:moveTo>
                  <a:cubicBezTo>
                    <a:pt x="19032" y="4909"/>
                    <a:pt x="19023" y="4917"/>
                    <a:pt x="19023" y="4920"/>
                  </a:cubicBezTo>
                  <a:cubicBezTo>
                    <a:pt x="19023" y="4922"/>
                    <a:pt x="19032" y="4929"/>
                    <a:pt x="19051" y="4929"/>
                  </a:cubicBezTo>
                  <a:cubicBezTo>
                    <a:pt x="19059" y="4929"/>
                    <a:pt x="19069" y="4928"/>
                    <a:pt x="19080" y="4924"/>
                  </a:cubicBezTo>
                  <a:cubicBezTo>
                    <a:pt x="19078" y="4921"/>
                    <a:pt x="19077" y="4917"/>
                    <a:pt x="19075" y="4912"/>
                  </a:cubicBezTo>
                  <a:cubicBezTo>
                    <a:pt x="19066" y="4910"/>
                    <a:pt x="19058" y="4909"/>
                    <a:pt x="19051" y="4909"/>
                  </a:cubicBezTo>
                  <a:close/>
                  <a:moveTo>
                    <a:pt x="7960" y="8103"/>
                  </a:moveTo>
                  <a:cubicBezTo>
                    <a:pt x="7963" y="8103"/>
                    <a:pt x="7970" y="8113"/>
                    <a:pt x="7978" y="8125"/>
                  </a:cubicBezTo>
                  <a:cubicBezTo>
                    <a:pt x="8004" y="8164"/>
                    <a:pt x="8036" y="8212"/>
                    <a:pt x="8036" y="8257"/>
                  </a:cubicBezTo>
                  <a:lnTo>
                    <a:pt x="8036" y="8268"/>
                  </a:lnTo>
                  <a:lnTo>
                    <a:pt x="8025" y="8272"/>
                  </a:lnTo>
                  <a:cubicBezTo>
                    <a:pt x="8009" y="8277"/>
                    <a:pt x="8007" y="8281"/>
                    <a:pt x="8006" y="8283"/>
                  </a:cubicBezTo>
                  <a:cubicBezTo>
                    <a:pt x="8015" y="8299"/>
                    <a:pt x="8028" y="8304"/>
                    <a:pt x="8044" y="8309"/>
                  </a:cubicBezTo>
                  <a:cubicBezTo>
                    <a:pt x="8061" y="8316"/>
                    <a:pt x="8082" y="8323"/>
                    <a:pt x="8099" y="8346"/>
                  </a:cubicBezTo>
                  <a:cubicBezTo>
                    <a:pt x="8109" y="8313"/>
                    <a:pt x="8130" y="8298"/>
                    <a:pt x="8148" y="8283"/>
                  </a:cubicBezTo>
                  <a:cubicBezTo>
                    <a:pt x="8157" y="8223"/>
                    <a:pt x="8141" y="8200"/>
                    <a:pt x="8123" y="8173"/>
                  </a:cubicBezTo>
                  <a:cubicBezTo>
                    <a:pt x="8111" y="8156"/>
                    <a:pt x="8098" y="8136"/>
                    <a:pt x="8093" y="8103"/>
                  </a:cubicBezTo>
                  <a:lnTo>
                    <a:pt x="8092" y="8093"/>
                  </a:lnTo>
                  <a:lnTo>
                    <a:pt x="8111" y="8076"/>
                  </a:lnTo>
                  <a:cubicBezTo>
                    <a:pt x="8142" y="8049"/>
                    <a:pt x="8169" y="8025"/>
                    <a:pt x="8170" y="7958"/>
                  </a:cubicBezTo>
                  <a:cubicBezTo>
                    <a:pt x="8147" y="7956"/>
                    <a:pt x="8134" y="7947"/>
                    <a:pt x="8129" y="7930"/>
                  </a:cubicBezTo>
                  <a:cubicBezTo>
                    <a:pt x="8126" y="7918"/>
                    <a:pt x="8126" y="7905"/>
                    <a:pt x="8131" y="7889"/>
                  </a:cubicBezTo>
                  <a:cubicBezTo>
                    <a:pt x="8124" y="7891"/>
                    <a:pt x="8118" y="7892"/>
                    <a:pt x="8111" y="7893"/>
                  </a:cubicBezTo>
                  <a:cubicBezTo>
                    <a:pt x="8091" y="7897"/>
                    <a:pt x="8072" y="7900"/>
                    <a:pt x="8057" y="7916"/>
                  </a:cubicBezTo>
                  <a:cubicBezTo>
                    <a:pt x="8050" y="7926"/>
                    <a:pt x="8048" y="7946"/>
                    <a:pt x="8047" y="7967"/>
                  </a:cubicBezTo>
                  <a:cubicBezTo>
                    <a:pt x="8045" y="7990"/>
                    <a:pt x="8043" y="8013"/>
                    <a:pt x="8034" y="8031"/>
                  </a:cubicBezTo>
                  <a:cubicBezTo>
                    <a:pt x="8024" y="8049"/>
                    <a:pt x="8009" y="8057"/>
                    <a:pt x="7995" y="8065"/>
                  </a:cubicBezTo>
                  <a:cubicBezTo>
                    <a:pt x="7978" y="8075"/>
                    <a:pt x="7963" y="8084"/>
                    <a:pt x="7959" y="8105"/>
                  </a:cubicBezTo>
                  <a:cubicBezTo>
                    <a:pt x="7959" y="8104"/>
                    <a:pt x="7960" y="8103"/>
                    <a:pt x="7960" y="8103"/>
                  </a:cubicBezTo>
                  <a:close/>
                  <a:moveTo>
                    <a:pt x="4888" y="8828"/>
                  </a:moveTo>
                  <a:cubicBezTo>
                    <a:pt x="4913" y="8838"/>
                    <a:pt x="4929" y="8856"/>
                    <a:pt x="4943" y="8870"/>
                  </a:cubicBezTo>
                  <a:cubicBezTo>
                    <a:pt x="4952" y="8880"/>
                    <a:pt x="4959" y="8888"/>
                    <a:pt x="4965" y="8888"/>
                  </a:cubicBezTo>
                  <a:cubicBezTo>
                    <a:pt x="4966" y="8888"/>
                    <a:pt x="4971" y="8888"/>
                    <a:pt x="4980" y="8872"/>
                  </a:cubicBezTo>
                  <a:cubicBezTo>
                    <a:pt x="4984" y="8865"/>
                    <a:pt x="4991" y="8863"/>
                    <a:pt x="4999" y="8863"/>
                  </a:cubicBezTo>
                  <a:cubicBezTo>
                    <a:pt x="5006" y="8863"/>
                    <a:pt x="5015" y="8864"/>
                    <a:pt x="5023" y="8865"/>
                  </a:cubicBezTo>
                  <a:cubicBezTo>
                    <a:pt x="5028" y="8866"/>
                    <a:pt x="5033" y="8866"/>
                    <a:pt x="5036" y="8866"/>
                  </a:cubicBezTo>
                  <a:cubicBezTo>
                    <a:pt x="5097" y="8856"/>
                    <a:pt x="5101" y="8848"/>
                    <a:pt x="5110" y="8830"/>
                  </a:cubicBezTo>
                  <a:cubicBezTo>
                    <a:pt x="5115" y="8820"/>
                    <a:pt x="5121" y="8807"/>
                    <a:pt x="5135" y="8791"/>
                  </a:cubicBezTo>
                  <a:cubicBezTo>
                    <a:pt x="5144" y="8788"/>
                    <a:pt x="5148" y="8787"/>
                    <a:pt x="5151" y="8787"/>
                  </a:cubicBezTo>
                  <a:cubicBezTo>
                    <a:pt x="5172" y="8787"/>
                    <a:pt x="5186" y="8799"/>
                    <a:pt x="5199" y="8810"/>
                  </a:cubicBezTo>
                  <a:cubicBezTo>
                    <a:pt x="5211" y="8819"/>
                    <a:pt x="5221" y="8828"/>
                    <a:pt x="5237" y="8828"/>
                  </a:cubicBezTo>
                  <a:lnTo>
                    <a:pt x="5235" y="8819"/>
                  </a:lnTo>
                  <a:cubicBezTo>
                    <a:pt x="5238" y="8791"/>
                    <a:pt x="5241" y="8759"/>
                    <a:pt x="5266" y="8750"/>
                  </a:cubicBezTo>
                  <a:cubicBezTo>
                    <a:pt x="5294" y="8740"/>
                    <a:pt x="5337" y="8733"/>
                    <a:pt x="5383" y="8733"/>
                  </a:cubicBezTo>
                  <a:cubicBezTo>
                    <a:pt x="5431" y="8733"/>
                    <a:pt x="5473" y="8740"/>
                    <a:pt x="5500" y="8750"/>
                  </a:cubicBezTo>
                  <a:cubicBezTo>
                    <a:pt x="5523" y="8759"/>
                    <a:pt x="5536" y="8774"/>
                    <a:pt x="5550" y="8790"/>
                  </a:cubicBezTo>
                  <a:cubicBezTo>
                    <a:pt x="5564" y="8807"/>
                    <a:pt x="5577" y="8822"/>
                    <a:pt x="5602" y="8828"/>
                  </a:cubicBezTo>
                  <a:cubicBezTo>
                    <a:pt x="5602" y="8828"/>
                    <a:pt x="5602" y="8828"/>
                    <a:pt x="5603" y="8828"/>
                  </a:cubicBezTo>
                  <a:cubicBezTo>
                    <a:pt x="5612" y="8828"/>
                    <a:pt x="5616" y="8822"/>
                    <a:pt x="5623" y="8812"/>
                  </a:cubicBezTo>
                  <a:cubicBezTo>
                    <a:pt x="5629" y="8801"/>
                    <a:pt x="5638" y="8789"/>
                    <a:pt x="5651" y="8789"/>
                  </a:cubicBezTo>
                  <a:lnTo>
                    <a:pt x="5651" y="8803"/>
                  </a:lnTo>
                  <a:lnTo>
                    <a:pt x="5659" y="8801"/>
                  </a:lnTo>
                  <a:cubicBezTo>
                    <a:pt x="5661" y="8808"/>
                    <a:pt x="5675" y="8826"/>
                    <a:pt x="5679" y="8828"/>
                  </a:cubicBezTo>
                  <a:lnTo>
                    <a:pt x="5716" y="8842"/>
                  </a:lnTo>
                  <a:cubicBezTo>
                    <a:pt x="5754" y="8857"/>
                    <a:pt x="5763" y="8861"/>
                    <a:pt x="5805" y="8866"/>
                  </a:cubicBezTo>
                  <a:cubicBezTo>
                    <a:pt x="5822" y="8869"/>
                    <a:pt x="5840" y="8870"/>
                    <a:pt x="5857" y="8870"/>
                  </a:cubicBezTo>
                  <a:cubicBezTo>
                    <a:pt x="5891" y="8870"/>
                    <a:pt x="5926" y="8866"/>
                    <a:pt x="5961" y="8863"/>
                  </a:cubicBezTo>
                  <a:cubicBezTo>
                    <a:pt x="5997" y="8859"/>
                    <a:pt x="6033" y="8856"/>
                    <a:pt x="6069" y="8856"/>
                  </a:cubicBezTo>
                  <a:cubicBezTo>
                    <a:pt x="6099" y="8856"/>
                    <a:pt x="6126" y="8858"/>
                    <a:pt x="6151" y="8863"/>
                  </a:cubicBezTo>
                  <a:cubicBezTo>
                    <a:pt x="6147" y="8794"/>
                    <a:pt x="6155" y="8735"/>
                    <a:pt x="6176" y="8686"/>
                  </a:cubicBezTo>
                  <a:cubicBezTo>
                    <a:pt x="6164" y="8665"/>
                    <a:pt x="6153" y="8643"/>
                    <a:pt x="6142" y="8621"/>
                  </a:cubicBezTo>
                  <a:cubicBezTo>
                    <a:pt x="6068" y="8476"/>
                    <a:pt x="5998" y="8339"/>
                    <a:pt x="5854" y="8310"/>
                  </a:cubicBezTo>
                  <a:lnTo>
                    <a:pt x="5845" y="8308"/>
                  </a:lnTo>
                  <a:lnTo>
                    <a:pt x="5846" y="8293"/>
                  </a:lnTo>
                  <a:cubicBezTo>
                    <a:pt x="5851" y="8251"/>
                    <a:pt x="5839" y="8239"/>
                    <a:pt x="5822" y="8222"/>
                  </a:cubicBezTo>
                  <a:cubicBezTo>
                    <a:pt x="5813" y="8212"/>
                    <a:pt x="5803" y="8202"/>
                    <a:pt x="5797" y="8186"/>
                  </a:cubicBezTo>
                  <a:cubicBezTo>
                    <a:pt x="5796" y="8128"/>
                    <a:pt x="5783" y="8098"/>
                    <a:pt x="5771" y="8069"/>
                  </a:cubicBezTo>
                  <a:cubicBezTo>
                    <a:pt x="5775" y="8008"/>
                    <a:pt x="5793" y="7977"/>
                    <a:pt x="5810" y="7946"/>
                  </a:cubicBezTo>
                  <a:cubicBezTo>
                    <a:pt x="5831" y="7909"/>
                    <a:pt x="5851" y="7874"/>
                    <a:pt x="5847" y="7801"/>
                  </a:cubicBezTo>
                  <a:cubicBezTo>
                    <a:pt x="5834" y="7800"/>
                    <a:pt x="5822" y="7799"/>
                    <a:pt x="5811" y="7799"/>
                  </a:cubicBezTo>
                  <a:cubicBezTo>
                    <a:pt x="5737" y="7799"/>
                    <a:pt x="5686" y="7831"/>
                    <a:pt x="5631" y="7864"/>
                  </a:cubicBezTo>
                  <a:cubicBezTo>
                    <a:pt x="5600" y="7884"/>
                    <a:pt x="5568" y="7904"/>
                    <a:pt x="5532" y="7917"/>
                  </a:cubicBezTo>
                  <a:cubicBezTo>
                    <a:pt x="5527" y="7955"/>
                    <a:pt x="5539" y="7964"/>
                    <a:pt x="5556" y="7977"/>
                  </a:cubicBezTo>
                  <a:cubicBezTo>
                    <a:pt x="5576" y="7991"/>
                    <a:pt x="5603" y="8012"/>
                    <a:pt x="5587" y="8088"/>
                  </a:cubicBezTo>
                  <a:cubicBezTo>
                    <a:pt x="5599" y="8088"/>
                    <a:pt x="5609" y="8080"/>
                    <a:pt x="5618" y="8074"/>
                  </a:cubicBezTo>
                  <a:cubicBezTo>
                    <a:pt x="5626" y="8068"/>
                    <a:pt x="5632" y="8063"/>
                    <a:pt x="5639" y="8063"/>
                  </a:cubicBezTo>
                  <a:cubicBezTo>
                    <a:pt x="5654" y="8063"/>
                    <a:pt x="5659" y="8088"/>
                    <a:pt x="5660" y="8096"/>
                  </a:cubicBezTo>
                  <a:cubicBezTo>
                    <a:pt x="5663" y="8136"/>
                    <a:pt x="5653" y="8143"/>
                    <a:pt x="5640" y="8148"/>
                  </a:cubicBezTo>
                  <a:cubicBezTo>
                    <a:pt x="5637" y="8149"/>
                    <a:pt x="5633" y="8150"/>
                    <a:pt x="5629" y="8153"/>
                  </a:cubicBezTo>
                  <a:cubicBezTo>
                    <a:pt x="5595" y="8173"/>
                    <a:pt x="5491" y="8232"/>
                    <a:pt x="5452" y="8232"/>
                  </a:cubicBezTo>
                  <a:cubicBezTo>
                    <a:pt x="5398" y="8220"/>
                    <a:pt x="5375" y="8177"/>
                    <a:pt x="5352" y="8135"/>
                  </a:cubicBezTo>
                  <a:cubicBezTo>
                    <a:pt x="5341" y="8113"/>
                    <a:pt x="5329" y="8091"/>
                    <a:pt x="5313" y="8073"/>
                  </a:cubicBezTo>
                  <a:cubicBezTo>
                    <a:pt x="5310" y="8016"/>
                    <a:pt x="5337" y="8009"/>
                    <a:pt x="5356" y="8004"/>
                  </a:cubicBezTo>
                  <a:cubicBezTo>
                    <a:pt x="5376" y="8000"/>
                    <a:pt x="5385" y="7996"/>
                    <a:pt x="5387" y="7981"/>
                  </a:cubicBezTo>
                  <a:cubicBezTo>
                    <a:pt x="5356" y="7951"/>
                    <a:pt x="5338" y="7931"/>
                    <a:pt x="5312" y="7931"/>
                  </a:cubicBezTo>
                  <a:cubicBezTo>
                    <a:pt x="5295" y="7931"/>
                    <a:pt x="5275" y="7939"/>
                    <a:pt x="5246" y="7957"/>
                  </a:cubicBezTo>
                  <a:lnTo>
                    <a:pt x="5238" y="7962"/>
                  </a:lnTo>
                  <a:lnTo>
                    <a:pt x="5234" y="7951"/>
                  </a:lnTo>
                  <a:cubicBezTo>
                    <a:pt x="5214" y="7893"/>
                    <a:pt x="5196" y="7838"/>
                    <a:pt x="5140" y="7838"/>
                  </a:cubicBezTo>
                  <a:cubicBezTo>
                    <a:pt x="5133" y="7838"/>
                    <a:pt x="5125" y="7839"/>
                    <a:pt x="5116" y="7841"/>
                  </a:cubicBezTo>
                  <a:lnTo>
                    <a:pt x="5106" y="7840"/>
                  </a:lnTo>
                  <a:cubicBezTo>
                    <a:pt x="5104" y="7844"/>
                    <a:pt x="5104" y="7859"/>
                    <a:pt x="5104" y="7868"/>
                  </a:cubicBezTo>
                  <a:cubicBezTo>
                    <a:pt x="5104" y="7886"/>
                    <a:pt x="5104" y="7904"/>
                    <a:pt x="5096" y="7915"/>
                  </a:cubicBezTo>
                  <a:cubicBezTo>
                    <a:pt x="5086" y="7931"/>
                    <a:pt x="5068" y="7936"/>
                    <a:pt x="5051" y="7940"/>
                  </a:cubicBezTo>
                  <a:cubicBezTo>
                    <a:pt x="5038" y="7944"/>
                    <a:pt x="5025" y="7947"/>
                    <a:pt x="5019" y="7955"/>
                  </a:cubicBezTo>
                  <a:cubicBezTo>
                    <a:pt x="5012" y="7964"/>
                    <a:pt x="5006" y="7979"/>
                    <a:pt x="4999" y="7996"/>
                  </a:cubicBezTo>
                  <a:cubicBezTo>
                    <a:pt x="4984" y="8034"/>
                    <a:pt x="4966" y="8080"/>
                    <a:pt x="4929" y="8080"/>
                  </a:cubicBezTo>
                  <a:cubicBezTo>
                    <a:pt x="4928" y="8080"/>
                    <a:pt x="4926" y="8080"/>
                    <a:pt x="4925" y="8080"/>
                  </a:cubicBezTo>
                  <a:cubicBezTo>
                    <a:pt x="4943" y="8178"/>
                    <a:pt x="4900" y="8226"/>
                    <a:pt x="4879" y="8250"/>
                  </a:cubicBezTo>
                  <a:cubicBezTo>
                    <a:pt x="4875" y="8254"/>
                    <a:pt x="4870" y="8260"/>
                    <a:pt x="4869" y="8262"/>
                  </a:cubicBezTo>
                  <a:cubicBezTo>
                    <a:pt x="4861" y="8299"/>
                    <a:pt x="4859" y="8339"/>
                    <a:pt x="4857" y="8381"/>
                  </a:cubicBezTo>
                  <a:cubicBezTo>
                    <a:pt x="4856" y="8426"/>
                    <a:pt x="4854" y="8477"/>
                    <a:pt x="4843" y="8534"/>
                  </a:cubicBezTo>
                  <a:lnTo>
                    <a:pt x="4841" y="8544"/>
                  </a:lnTo>
                  <a:lnTo>
                    <a:pt x="4834" y="8544"/>
                  </a:lnTo>
                  <a:cubicBezTo>
                    <a:pt x="4816" y="8544"/>
                    <a:pt x="4806" y="8531"/>
                    <a:pt x="4798" y="8520"/>
                  </a:cubicBezTo>
                  <a:cubicBezTo>
                    <a:pt x="4795" y="8517"/>
                    <a:pt x="4793" y="8513"/>
                    <a:pt x="4790" y="8511"/>
                  </a:cubicBezTo>
                  <a:cubicBezTo>
                    <a:pt x="4785" y="8562"/>
                    <a:pt x="4795" y="8599"/>
                    <a:pt x="4803" y="8633"/>
                  </a:cubicBezTo>
                  <a:cubicBezTo>
                    <a:pt x="4812" y="8669"/>
                    <a:pt x="4821" y="8704"/>
                    <a:pt x="4807" y="8742"/>
                  </a:cubicBezTo>
                  <a:cubicBezTo>
                    <a:pt x="4827" y="8748"/>
                    <a:pt x="4832" y="8784"/>
                    <a:pt x="4836" y="8809"/>
                  </a:cubicBezTo>
                  <a:cubicBezTo>
                    <a:pt x="4837" y="8816"/>
                    <a:pt x="4839" y="8828"/>
                    <a:pt x="4840" y="8831"/>
                  </a:cubicBezTo>
                  <a:cubicBezTo>
                    <a:pt x="4842" y="8831"/>
                    <a:pt x="4844" y="8831"/>
                    <a:pt x="4846" y="8831"/>
                  </a:cubicBezTo>
                  <a:cubicBezTo>
                    <a:pt x="4853" y="8831"/>
                    <a:pt x="4857" y="8830"/>
                    <a:pt x="4861" y="8829"/>
                  </a:cubicBezTo>
                  <a:cubicBezTo>
                    <a:pt x="4867" y="8828"/>
                    <a:pt x="4873" y="8827"/>
                    <a:pt x="4878" y="8827"/>
                  </a:cubicBezTo>
                  <a:cubicBezTo>
                    <a:pt x="4878" y="8827"/>
                    <a:pt x="4888" y="8828"/>
                    <a:pt x="4888" y="8828"/>
                  </a:cubicBezTo>
                  <a:close/>
                  <a:moveTo>
                    <a:pt x="4716" y="8970"/>
                  </a:moveTo>
                  <a:cubicBezTo>
                    <a:pt x="4715" y="8987"/>
                    <a:pt x="4718" y="9001"/>
                    <a:pt x="4724" y="9011"/>
                  </a:cubicBezTo>
                  <a:cubicBezTo>
                    <a:pt x="4734" y="9028"/>
                    <a:pt x="4752" y="9031"/>
                    <a:pt x="4765" y="9031"/>
                  </a:cubicBezTo>
                  <a:cubicBezTo>
                    <a:pt x="4810" y="9031"/>
                    <a:pt x="4860" y="8994"/>
                    <a:pt x="4873" y="8967"/>
                  </a:cubicBezTo>
                  <a:cubicBezTo>
                    <a:pt x="4841" y="8950"/>
                    <a:pt x="4818" y="8943"/>
                    <a:pt x="4796" y="8943"/>
                  </a:cubicBezTo>
                  <a:cubicBezTo>
                    <a:pt x="4774" y="8943"/>
                    <a:pt x="4750" y="8951"/>
                    <a:pt x="4716" y="8970"/>
                  </a:cubicBezTo>
                  <a:close/>
                  <a:moveTo>
                    <a:pt x="7219" y="9643"/>
                  </a:moveTo>
                  <a:cubicBezTo>
                    <a:pt x="7240" y="9643"/>
                    <a:pt x="7287" y="9643"/>
                    <a:pt x="7294" y="9693"/>
                  </a:cubicBezTo>
                  <a:cubicBezTo>
                    <a:pt x="7319" y="9680"/>
                    <a:pt x="7347" y="9674"/>
                    <a:pt x="7373" y="9668"/>
                  </a:cubicBezTo>
                  <a:cubicBezTo>
                    <a:pt x="7397" y="9663"/>
                    <a:pt x="7420" y="9658"/>
                    <a:pt x="7435" y="9648"/>
                  </a:cubicBezTo>
                  <a:cubicBezTo>
                    <a:pt x="7435" y="9649"/>
                    <a:pt x="7434" y="9649"/>
                    <a:pt x="7434" y="9649"/>
                  </a:cubicBezTo>
                  <a:cubicBezTo>
                    <a:pt x="7431" y="9649"/>
                    <a:pt x="7430" y="9634"/>
                    <a:pt x="7430" y="9625"/>
                  </a:cubicBezTo>
                  <a:cubicBezTo>
                    <a:pt x="7427" y="9597"/>
                    <a:pt x="7427" y="9583"/>
                    <a:pt x="7432" y="9574"/>
                  </a:cubicBezTo>
                  <a:lnTo>
                    <a:pt x="7434" y="9569"/>
                  </a:lnTo>
                  <a:lnTo>
                    <a:pt x="7444" y="9566"/>
                  </a:lnTo>
                  <a:cubicBezTo>
                    <a:pt x="7454" y="9566"/>
                    <a:pt x="7464" y="9579"/>
                    <a:pt x="7475" y="9593"/>
                  </a:cubicBezTo>
                  <a:cubicBezTo>
                    <a:pt x="7477" y="9595"/>
                    <a:pt x="7479" y="9597"/>
                    <a:pt x="7480" y="9599"/>
                  </a:cubicBezTo>
                  <a:lnTo>
                    <a:pt x="7480" y="9350"/>
                  </a:lnTo>
                  <a:cubicBezTo>
                    <a:pt x="7469" y="9331"/>
                    <a:pt x="7455" y="9314"/>
                    <a:pt x="7441" y="9297"/>
                  </a:cubicBezTo>
                  <a:cubicBezTo>
                    <a:pt x="7427" y="9279"/>
                    <a:pt x="7414" y="9263"/>
                    <a:pt x="7405" y="9239"/>
                  </a:cubicBezTo>
                  <a:cubicBezTo>
                    <a:pt x="7400" y="9225"/>
                    <a:pt x="7401" y="9206"/>
                    <a:pt x="7403" y="9188"/>
                  </a:cubicBezTo>
                  <a:cubicBezTo>
                    <a:pt x="7404" y="9176"/>
                    <a:pt x="7405" y="9164"/>
                    <a:pt x="7404" y="9157"/>
                  </a:cubicBezTo>
                  <a:cubicBezTo>
                    <a:pt x="7401" y="9137"/>
                    <a:pt x="7386" y="9117"/>
                    <a:pt x="7376" y="9101"/>
                  </a:cubicBezTo>
                  <a:cubicBezTo>
                    <a:pt x="7363" y="9083"/>
                    <a:pt x="7352" y="9068"/>
                    <a:pt x="7355" y="9049"/>
                  </a:cubicBezTo>
                  <a:cubicBezTo>
                    <a:pt x="7359" y="9032"/>
                    <a:pt x="7373" y="9027"/>
                    <a:pt x="7386" y="9023"/>
                  </a:cubicBezTo>
                  <a:lnTo>
                    <a:pt x="7533" y="9023"/>
                  </a:lnTo>
                  <a:cubicBezTo>
                    <a:pt x="7539" y="8949"/>
                    <a:pt x="7520" y="8922"/>
                    <a:pt x="7503" y="8899"/>
                  </a:cubicBezTo>
                  <a:cubicBezTo>
                    <a:pt x="7492" y="8884"/>
                    <a:pt x="7481" y="8868"/>
                    <a:pt x="7480" y="8843"/>
                  </a:cubicBezTo>
                  <a:cubicBezTo>
                    <a:pt x="7479" y="8802"/>
                    <a:pt x="7463" y="8791"/>
                    <a:pt x="7444" y="8778"/>
                  </a:cubicBezTo>
                  <a:cubicBezTo>
                    <a:pt x="7430" y="8768"/>
                    <a:pt x="7413" y="8756"/>
                    <a:pt x="7405" y="8732"/>
                  </a:cubicBezTo>
                  <a:lnTo>
                    <a:pt x="7414" y="8724"/>
                  </a:lnTo>
                  <a:lnTo>
                    <a:pt x="7412" y="8712"/>
                  </a:lnTo>
                  <a:cubicBezTo>
                    <a:pt x="7415" y="8709"/>
                    <a:pt x="7430" y="8690"/>
                    <a:pt x="7434" y="8672"/>
                  </a:cubicBezTo>
                  <a:cubicBezTo>
                    <a:pt x="7434" y="8668"/>
                    <a:pt x="7434" y="8666"/>
                    <a:pt x="7434" y="8663"/>
                  </a:cubicBezTo>
                  <a:cubicBezTo>
                    <a:pt x="7423" y="8666"/>
                    <a:pt x="7413" y="8668"/>
                    <a:pt x="7404" y="8668"/>
                  </a:cubicBezTo>
                  <a:cubicBezTo>
                    <a:pt x="7377" y="8668"/>
                    <a:pt x="7359" y="8656"/>
                    <a:pt x="7341" y="8644"/>
                  </a:cubicBezTo>
                  <a:cubicBezTo>
                    <a:pt x="7325" y="8633"/>
                    <a:pt x="7309" y="8622"/>
                    <a:pt x="7286" y="8622"/>
                  </a:cubicBezTo>
                  <a:lnTo>
                    <a:pt x="7276" y="8622"/>
                  </a:lnTo>
                  <a:lnTo>
                    <a:pt x="7276" y="8606"/>
                  </a:lnTo>
                  <a:cubicBezTo>
                    <a:pt x="7285" y="8500"/>
                    <a:pt x="7248" y="8469"/>
                    <a:pt x="7205" y="8434"/>
                  </a:cubicBezTo>
                  <a:cubicBezTo>
                    <a:pt x="7165" y="8401"/>
                    <a:pt x="7120" y="8363"/>
                    <a:pt x="7123" y="8256"/>
                  </a:cubicBezTo>
                  <a:cubicBezTo>
                    <a:pt x="7136" y="8233"/>
                    <a:pt x="7145" y="8219"/>
                    <a:pt x="7155" y="8206"/>
                  </a:cubicBezTo>
                  <a:cubicBezTo>
                    <a:pt x="7199" y="8143"/>
                    <a:pt x="7244" y="8078"/>
                    <a:pt x="7331" y="8078"/>
                  </a:cubicBezTo>
                  <a:cubicBezTo>
                    <a:pt x="7346" y="8078"/>
                    <a:pt x="7363" y="8080"/>
                    <a:pt x="7380" y="8084"/>
                  </a:cubicBezTo>
                  <a:cubicBezTo>
                    <a:pt x="7381" y="8080"/>
                    <a:pt x="7381" y="8076"/>
                    <a:pt x="7381" y="8072"/>
                  </a:cubicBezTo>
                  <a:cubicBezTo>
                    <a:pt x="7383" y="8050"/>
                    <a:pt x="7386" y="8018"/>
                    <a:pt x="7404" y="8010"/>
                  </a:cubicBezTo>
                  <a:cubicBezTo>
                    <a:pt x="7403" y="7970"/>
                    <a:pt x="7387" y="7952"/>
                    <a:pt x="7369" y="7932"/>
                  </a:cubicBezTo>
                  <a:cubicBezTo>
                    <a:pt x="7351" y="7912"/>
                    <a:pt x="7331" y="7889"/>
                    <a:pt x="7327" y="7840"/>
                  </a:cubicBezTo>
                  <a:cubicBezTo>
                    <a:pt x="7313" y="7837"/>
                    <a:pt x="7299" y="7836"/>
                    <a:pt x="7286" y="7836"/>
                  </a:cubicBezTo>
                  <a:cubicBezTo>
                    <a:pt x="7253" y="7836"/>
                    <a:pt x="7224" y="7843"/>
                    <a:pt x="7199" y="7850"/>
                  </a:cubicBezTo>
                  <a:cubicBezTo>
                    <a:pt x="7178" y="7855"/>
                    <a:pt x="7158" y="7860"/>
                    <a:pt x="7138" y="7860"/>
                  </a:cubicBezTo>
                  <a:cubicBezTo>
                    <a:pt x="7120" y="7860"/>
                    <a:pt x="7104" y="7855"/>
                    <a:pt x="7089" y="7847"/>
                  </a:cubicBezTo>
                  <a:cubicBezTo>
                    <a:pt x="7088" y="7852"/>
                    <a:pt x="7087" y="7858"/>
                    <a:pt x="7087" y="7863"/>
                  </a:cubicBezTo>
                  <a:cubicBezTo>
                    <a:pt x="7085" y="7883"/>
                    <a:pt x="7084" y="7903"/>
                    <a:pt x="7072" y="7903"/>
                  </a:cubicBezTo>
                  <a:cubicBezTo>
                    <a:pt x="7064" y="7903"/>
                    <a:pt x="7058" y="7893"/>
                    <a:pt x="7048" y="7875"/>
                  </a:cubicBezTo>
                  <a:cubicBezTo>
                    <a:pt x="7046" y="7876"/>
                    <a:pt x="7040" y="7898"/>
                    <a:pt x="7039" y="7905"/>
                  </a:cubicBezTo>
                  <a:lnTo>
                    <a:pt x="7048" y="7920"/>
                  </a:lnTo>
                  <a:lnTo>
                    <a:pt x="7034" y="7918"/>
                  </a:lnTo>
                  <a:lnTo>
                    <a:pt x="6995" y="7946"/>
                  </a:lnTo>
                  <a:cubicBezTo>
                    <a:pt x="6940" y="7984"/>
                    <a:pt x="6877" y="8027"/>
                    <a:pt x="6854" y="8036"/>
                  </a:cubicBezTo>
                  <a:cubicBezTo>
                    <a:pt x="6810" y="8053"/>
                    <a:pt x="6807" y="8066"/>
                    <a:pt x="6802" y="8091"/>
                  </a:cubicBezTo>
                  <a:cubicBezTo>
                    <a:pt x="6798" y="8107"/>
                    <a:pt x="6794" y="8125"/>
                    <a:pt x="6783" y="8148"/>
                  </a:cubicBezTo>
                  <a:lnTo>
                    <a:pt x="6780" y="8154"/>
                  </a:lnTo>
                  <a:lnTo>
                    <a:pt x="6767" y="8158"/>
                  </a:lnTo>
                  <a:cubicBezTo>
                    <a:pt x="6762" y="8158"/>
                    <a:pt x="6754" y="8156"/>
                    <a:pt x="6748" y="8154"/>
                  </a:cubicBezTo>
                  <a:cubicBezTo>
                    <a:pt x="6742" y="8153"/>
                    <a:pt x="6736" y="8151"/>
                    <a:pt x="6732" y="8151"/>
                  </a:cubicBezTo>
                  <a:cubicBezTo>
                    <a:pt x="6728" y="8156"/>
                    <a:pt x="6731" y="8182"/>
                    <a:pt x="6732" y="8197"/>
                  </a:cubicBezTo>
                  <a:cubicBezTo>
                    <a:pt x="6736" y="8225"/>
                    <a:pt x="6739" y="8250"/>
                    <a:pt x="6732" y="8265"/>
                  </a:cubicBezTo>
                  <a:cubicBezTo>
                    <a:pt x="6734" y="8270"/>
                    <a:pt x="6737" y="8270"/>
                    <a:pt x="6739" y="8270"/>
                  </a:cubicBezTo>
                  <a:cubicBezTo>
                    <a:pt x="6742" y="8270"/>
                    <a:pt x="6748" y="8267"/>
                    <a:pt x="6753" y="8264"/>
                  </a:cubicBezTo>
                  <a:cubicBezTo>
                    <a:pt x="6759" y="8261"/>
                    <a:pt x="6767" y="8257"/>
                    <a:pt x="6775" y="8257"/>
                  </a:cubicBezTo>
                  <a:cubicBezTo>
                    <a:pt x="6806" y="8257"/>
                    <a:pt x="6809" y="8314"/>
                    <a:pt x="6810" y="8333"/>
                  </a:cubicBezTo>
                  <a:cubicBezTo>
                    <a:pt x="6810" y="8352"/>
                    <a:pt x="6815" y="8360"/>
                    <a:pt x="6821" y="8372"/>
                  </a:cubicBezTo>
                  <a:cubicBezTo>
                    <a:pt x="6826" y="8381"/>
                    <a:pt x="6833" y="8392"/>
                    <a:pt x="6835" y="8409"/>
                  </a:cubicBezTo>
                  <a:cubicBezTo>
                    <a:pt x="6821" y="8506"/>
                    <a:pt x="6841" y="8574"/>
                    <a:pt x="6853" y="8615"/>
                  </a:cubicBezTo>
                  <a:cubicBezTo>
                    <a:pt x="6857" y="8627"/>
                    <a:pt x="6860" y="8636"/>
                    <a:pt x="6861" y="8643"/>
                  </a:cubicBezTo>
                  <a:lnTo>
                    <a:pt x="6864" y="8666"/>
                  </a:lnTo>
                  <a:cubicBezTo>
                    <a:pt x="6868" y="8693"/>
                    <a:pt x="6868" y="8695"/>
                    <a:pt x="6883" y="8713"/>
                  </a:cubicBezTo>
                  <a:cubicBezTo>
                    <a:pt x="6884" y="8715"/>
                    <a:pt x="6914" y="8836"/>
                    <a:pt x="6911" y="8847"/>
                  </a:cubicBezTo>
                  <a:cubicBezTo>
                    <a:pt x="6922" y="8901"/>
                    <a:pt x="6930" y="8917"/>
                    <a:pt x="6939" y="8934"/>
                  </a:cubicBezTo>
                  <a:cubicBezTo>
                    <a:pt x="6946" y="8947"/>
                    <a:pt x="6954" y="8962"/>
                    <a:pt x="6962" y="8992"/>
                  </a:cubicBezTo>
                  <a:cubicBezTo>
                    <a:pt x="6968" y="9013"/>
                    <a:pt x="6966" y="9037"/>
                    <a:pt x="6963" y="9060"/>
                  </a:cubicBezTo>
                  <a:cubicBezTo>
                    <a:pt x="6961" y="9079"/>
                    <a:pt x="6959" y="9097"/>
                    <a:pt x="6962" y="9110"/>
                  </a:cubicBezTo>
                  <a:cubicBezTo>
                    <a:pt x="6964" y="9116"/>
                    <a:pt x="6972" y="9123"/>
                    <a:pt x="6979" y="9129"/>
                  </a:cubicBezTo>
                  <a:cubicBezTo>
                    <a:pt x="6999" y="9147"/>
                    <a:pt x="7029" y="9174"/>
                    <a:pt x="7014" y="9237"/>
                  </a:cubicBezTo>
                  <a:lnTo>
                    <a:pt x="7011" y="9249"/>
                  </a:lnTo>
                  <a:lnTo>
                    <a:pt x="7002" y="9246"/>
                  </a:lnTo>
                  <a:cubicBezTo>
                    <a:pt x="6996" y="9243"/>
                    <a:pt x="6990" y="9242"/>
                    <a:pt x="6985" y="9242"/>
                  </a:cubicBezTo>
                  <a:cubicBezTo>
                    <a:pt x="6963" y="9242"/>
                    <a:pt x="6960" y="9270"/>
                    <a:pt x="6960" y="9329"/>
                  </a:cubicBezTo>
                  <a:cubicBezTo>
                    <a:pt x="6960" y="9362"/>
                    <a:pt x="6959" y="9397"/>
                    <a:pt x="6949" y="9420"/>
                  </a:cubicBezTo>
                  <a:cubicBezTo>
                    <a:pt x="6986" y="9438"/>
                    <a:pt x="7009" y="9483"/>
                    <a:pt x="7030" y="9522"/>
                  </a:cubicBezTo>
                  <a:cubicBezTo>
                    <a:pt x="7052" y="9564"/>
                    <a:pt x="7071" y="9599"/>
                    <a:pt x="7100" y="9599"/>
                  </a:cubicBezTo>
                  <a:cubicBezTo>
                    <a:pt x="7115" y="9599"/>
                    <a:pt x="7133" y="9590"/>
                    <a:pt x="7153" y="9572"/>
                  </a:cubicBezTo>
                  <a:lnTo>
                    <a:pt x="7164" y="9594"/>
                  </a:lnTo>
                  <a:cubicBezTo>
                    <a:pt x="7142" y="9629"/>
                    <a:pt x="7143" y="9639"/>
                    <a:pt x="7143" y="9639"/>
                  </a:cubicBezTo>
                  <a:cubicBezTo>
                    <a:pt x="7143" y="9640"/>
                    <a:pt x="7147" y="9645"/>
                    <a:pt x="7171" y="9645"/>
                  </a:cubicBezTo>
                  <a:cubicBezTo>
                    <a:pt x="7171" y="9645"/>
                    <a:pt x="7219" y="9643"/>
                    <a:pt x="7219" y="9643"/>
                  </a:cubicBezTo>
                  <a:close/>
                  <a:moveTo>
                    <a:pt x="5141" y="16195"/>
                  </a:moveTo>
                  <a:cubicBezTo>
                    <a:pt x="5162" y="16204"/>
                    <a:pt x="5192" y="16206"/>
                    <a:pt x="5220" y="16206"/>
                  </a:cubicBezTo>
                  <a:lnTo>
                    <a:pt x="5292" y="16205"/>
                  </a:lnTo>
                  <a:cubicBezTo>
                    <a:pt x="5300" y="16151"/>
                    <a:pt x="5331" y="16114"/>
                    <a:pt x="5361" y="16077"/>
                  </a:cubicBezTo>
                  <a:cubicBezTo>
                    <a:pt x="5404" y="16025"/>
                    <a:pt x="5445" y="15976"/>
                    <a:pt x="5439" y="15854"/>
                  </a:cubicBezTo>
                  <a:cubicBezTo>
                    <a:pt x="5425" y="15865"/>
                    <a:pt x="5410" y="15871"/>
                    <a:pt x="5391" y="15871"/>
                  </a:cubicBezTo>
                  <a:cubicBezTo>
                    <a:pt x="5368" y="15871"/>
                    <a:pt x="5342" y="15862"/>
                    <a:pt x="5317" y="15854"/>
                  </a:cubicBezTo>
                  <a:cubicBezTo>
                    <a:pt x="5292" y="15845"/>
                    <a:pt x="5266" y="15837"/>
                    <a:pt x="5242" y="15837"/>
                  </a:cubicBezTo>
                  <a:cubicBezTo>
                    <a:pt x="5221" y="15837"/>
                    <a:pt x="5204" y="15844"/>
                    <a:pt x="5189" y="15858"/>
                  </a:cubicBezTo>
                  <a:cubicBezTo>
                    <a:pt x="5213" y="15863"/>
                    <a:pt x="5221" y="15870"/>
                    <a:pt x="5222" y="15883"/>
                  </a:cubicBezTo>
                  <a:cubicBezTo>
                    <a:pt x="5223" y="15900"/>
                    <a:pt x="5211" y="15906"/>
                    <a:pt x="5191" y="15918"/>
                  </a:cubicBezTo>
                  <a:cubicBezTo>
                    <a:pt x="5181" y="15923"/>
                    <a:pt x="5165" y="15933"/>
                    <a:pt x="5156" y="15942"/>
                  </a:cubicBezTo>
                  <a:cubicBezTo>
                    <a:pt x="5170" y="15976"/>
                    <a:pt x="5176" y="16062"/>
                    <a:pt x="5176" y="16063"/>
                  </a:cubicBezTo>
                  <a:cubicBezTo>
                    <a:pt x="5176" y="16119"/>
                    <a:pt x="5176" y="16186"/>
                    <a:pt x="5142" y="16194"/>
                  </a:cubicBezTo>
                  <a:cubicBezTo>
                    <a:pt x="5142" y="16194"/>
                    <a:pt x="5141" y="16195"/>
                    <a:pt x="5141" y="16195"/>
                  </a:cubicBezTo>
                  <a:close/>
                  <a:moveTo>
                    <a:pt x="4012" y="21600"/>
                  </a:moveTo>
                  <a:cubicBezTo>
                    <a:pt x="3989" y="21600"/>
                    <a:pt x="3958" y="21587"/>
                    <a:pt x="3925" y="21572"/>
                  </a:cubicBezTo>
                  <a:cubicBezTo>
                    <a:pt x="3889" y="21557"/>
                    <a:pt x="3852" y="21542"/>
                    <a:pt x="3823" y="21542"/>
                  </a:cubicBezTo>
                  <a:lnTo>
                    <a:pt x="3812" y="21543"/>
                  </a:lnTo>
                  <a:lnTo>
                    <a:pt x="3803" y="21527"/>
                  </a:lnTo>
                  <a:cubicBezTo>
                    <a:pt x="3804" y="21449"/>
                    <a:pt x="3785" y="21387"/>
                    <a:pt x="3766" y="21327"/>
                  </a:cubicBezTo>
                  <a:cubicBezTo>
                    <a:pt x="3740" y="21245"/>
                    <a:pt x="3716" y="21166"/>
                    <a:pt x="3750" y="21063"/>
                  </a:cubicBezTo>
                  <a:lnTo>
                    <a:pt x="3742" y="21054"/>
                  </a:lnTo>
                  <a:cubicBezTo>
                    <a:pt x="3694" y="20994"/>
                    <a:pt x="3644" y="20931"/>
                    <a:pt x="3648" y="20788"/>
                  </a:cubicBezTo>
                  <a:lnTo>
                    <a:pt x="3643" y="20795"/>
                  </a:lnTo>
                  <a:cubicBezTo>
                    <a:pt x="3629" y="20820"/>
                    <a:pt x="3625" y="20825"/>
                    <a:pt x="3619" y="20825"/>
                  </a:cubicBezTo>
                  <a:cubicBezTo>
                    <a:pt x="3607" y="20813"/>
                    <a:pt x="3608" y="20806"/>
                    <a:pt x="3609" y="20790"/>
                  </a:cubicBezTo>
                  <a:cubicBezTo>
                    <a:pt x="3611" y="20763"/>
                    <a:pt x="3614" y="20709"/>
                    <a:pt x="3599" y="20634"/>
                  </a:cubicBezTo>
                  <a:cubicBezTo>
                    <a:pt x="3587" y="20572"/>
                    <a:pt x="3559" y="20513"/>
                    <a:pt x="3529" y="20450"/>
                  </a:cubicBezTo>
                  <a:cubicBezTo>
                    <a:pt x="3486" y="20362"/>
                    <a:pt x="3442" y="20270"/>
                    <a:pt x="3440" y="20160"/>
                  </a:cubicBezTo>
                  <a:lnTo>
                    <a:pt x="3439" y="20167"/>
                  </a:lnTo>
                  <a:lnTo>
                    <a:pt x="3430" y="20176"/>
                  </a:lnTo>
                  <a:cubicBezTo>
                    <a:pt x="3390" y="20162"/>
                    <a:pt x="3391" y="20081"/>
                    <a:pt x="3393" y="20026"/>
                  </a:cubicBezTo>
                  <a:cubicBezTo>
                    <a:pt x="3393" y="20018"/>
                    <a:pt x="3393" y="20009"/>
                    <a:pt x="3393" y="20001"/>
                  </a:cubicBezTo>
                  <a:cubicBezTo>
                    <a:pt x="3391" y="20003"/>
                    <a:pt x="3381" y="20026"/>
                    <a:pt x="3381" y="20026"/>
                  </a:cubicBezTo>
                  <a:lnTo>
                    <a:pt x="3372" y="20016"/>
                  </a:lnTo>
                  <a:cubicBezTo>
                    <a:pt x="3327" y="19956"/>
                    <a:pt x="3334" y="19825"/>
                    <a:pt x="3344" y="19730"/>
                  </a:cubicBezTo>
                  <a:cubicBezTo>
                    <a:pt x="3356" y="19610"/>
                    <a:pt x="3361" y="19534"/>
                    <a:pt x="3319" y="19386"/>
                  </a:cubicBezTo>
                  <a:lnTo>
                    <a:pt x="3319" y="19367"/>
                  </a:lnTo>
                  <a:cubicBezTo>
                    <a:pt x="3318" y="19366"/>
                    <a:pt x="3315" y="19363"/>
                    <a:pt x="3302" y="19363"/>
                  </a:cubicBezTo>
                  <a:cubicBezTo>
                    <a:pt x="3297" y="19363"/>
                    <a:pt x="3275" y="19365"/>
                    <a:pt x="3270" y="19365"/>
                  </a:cubicBezTo>
                  <a:cubicBezTo>
                    <a:pt x="3260" y="19365"/>
                    <a:pt x="3248" y="19363"/>
                    <a:pt x="3243" y="19350"/>
                  </a:cubicBezTo>
                  <a:cubicBezTo>
                    <a:pt x="3237" y="19335"/>
                    <a:pt x="3243" y="19319"/>
                    <a:pt x="3249" y="19302"/>
                  </a:cubicBezTo>
                  <a:cubicBezTo>
                    <a:pt x="3252" y="19295"/>
                    <a:pt x="3258" y="19279"/>
                    <a:pt x="3257" y="19274"/>
                  </a:cubicBezTo>
                  <a:lnTo>
                    <a:pt x="3257" y="19274"/>
                  </a:lnTo>
                  <a:cubicBezTo>
                    <a:pt x="3257" y="19274"/>
                    <a:pt x="3254" y="19271"/>
                    <a:pt x="3243" y="19271"/>
                  </a:cubicBezTo>
                  <a:cubicBezTo>
                    <a:pt x="3233" y="19271"/>
                    <a:pt x="3220" y="19273"/>
                    <a:pt x="3202" y="19278"/>
                  </a:cubicBezTo>
                  <a:lnTo>
                    <a:pt x="3196" y="19280"/>
                  </a:lnTo>
                  <a:lnTo>
                    <a:pt x="3192" y="19272"/>
                  </a:lnTo>
                  <a:cubicBezTo>
                    <a:pt x="3185" y="19257"/>
                    <a:pt x="3188" y="19231"/>
                    <a:pt x="3191" y="19204"/>
                  </a:cubicBezTo>
                  <a:cubicBezTo>
                    <a:pt x="3193" y="19189"/>
                    <a:pt x="3196" y="19163"/>
                    <a:pt x="3194" y="19157"/>
                  </a:cubicBezTo>
                  <a:cubicBezTo>
                    <a:pt x="3188" y="19159"/>
                    <a:pt x="3181" y="19160"/>
                    <a:pt x="3175" y="19161"/>
                  </a:cubicBezTo>
                  <a:cubicBezTo>
                    <a:pt x="3168" y="19163"/>
                    <a:pt x="3161" y="19164"/>
                    <a:pt x="3156" y="19164"/>
                  </a:cubicBezTo>
                  <a:lnTo>
                    <a:pt x="3149" y="19164"/>
                  </a:lnTo>
                  <a:lnTo>
                    <a:pt x="3140" y="19152"/>
                  </a:lnTo>
                  <a:cubicBezTo>
                    <a:pt x="3138" y="19143"/>
                    <a:pt x="3141" y="19135"/>
                    <a:pt x="3148" y="19115"/>
                  </a:cubicBezTo>
                  <a:cubicBezTo>
                    <a:pt x="3154" y="19097"/>
                    <a:pt x="3169" y="19054"/>
                    <a:pt x="3164" y="19041"/>
                  </a:cubicBezTo>
                  <a:cubicBezTo>
                    <a:pt x="3162" y="19037"/>
                    <a:pt x="3156" y="19036"/>
                    <a:pt x="3153" y="19036"/>
                  </a:cubicBezTo>
                  <a:cubicBezTo>
                    <a:pt x="3146" y="19036"/>
                    <a:pt x="3137" y="19039"/>
                    <a:pt x="3126" y="19044"/>
                  </a:cubicBezTo>
                  <a:lnTo>
                    <a:pt x="3115" y="19049"/>
                  </a:lnTo>
                  <a:lnTo>
                    <a:pt x="3114" y="19031"/>
                  </a:lnTo>
                  <a:cubicBezTo>
                    <a:pt x="3112" y="18993"/>
                    <a:pt x="3120" y="18968"/>
                    <a:pt x="3128" y="18947"/>
                  </a:cubicBezTo>
                  <a:cubicBezTo>
                    <a:pt x="3136" y="18927"/>
                    <a:pt x="3142" y="18909"/>
                    <a:pt x="3139" y="18875"/>
                  </a:cubicBezTo>
                  <a:cubicBezTo>
                    <a:pt x="3123" y="18871"/>
                    <a:pt x="3121" y="18832"/>
                    <a:pt x="3119" y="18796"/>
                  </a:cubicBezTo>
                  <a:cubicBezTo>
                    <a:pt x="3115" y="18748"/>
                    <a:pt x="3112" y="18727"/>
                    <a:pt x="3093" y="18727"/>
                  </a:cubicBezTo>
                  <a:cubicBezTo>
                    <a:pt x="3088" y="18727"/>
                    <a:pt x="3082" y="18728"/>
                    <a:pt x="3075" y="18731"/>
                  </a:cubicBezTo>
                  <a:lnTo>
                    <a:pt x="3063" y="18736"/>
                  </a:lnTo>
                  <a:lnTo>
                    <a:pt x="3063" y="18718"/>
                  </a:lnTo>
                  <a:cubicBezTo>
                    <a:pt x="3053" y="18342"/>
                    <a:pt x="3082" y="18229"/>
                    <a:pt x="3192" y="18007"/>
                  </a:cubicBezTo>
                  <a:cubicBezTo>
                    <a:pt x="3185" y="17996"/>
                    <a:pt x="3188" y="17962"/>
                    <a:pt x="3191" y="17927"/>
                  </a:cubicBezTo>
                  <a:cubicBezTo>
                    <a:pt x="3194" y="17892"/>
                    <a:pt x="3197" y="17853"/>
                    <a:pt x="3189" y="17839"/>
                  </a:cubicBezTo>
                  <a:cubicBezTo>
                    <a:pt x="3187" y="17837"/>
                    <a:pt x="3184" y="17834"/>
                    <a:pt x="3178" y="17834"/>
                  </a:cubicBezTo>
                  <a:lnTo>
                    <a:pt x="3169" y="17834"/>
                  </a:lnTo>
                  <a:lnTo>
                    <a:pt x="3165" y="17821"/>
                  </a:lnTo>
                  <a:cubicBezTo>
                    <a:pt x="3164" y="17806"/>
                    <a:pt x="3166" y="17794"/>
                    <a:pt x="3171" y="17786"/>
                  </a:cubicBezTo>
                  <a:cubicBezTo>
                    <a:pt x="3179" y="17774"/>
                    <a:pt x="3191" y="17772"/>
                    <a:pt x="3200" y="17772"/>
                  </a:cubicBezTo>
                  <a:lnTo>
                    <a:pt x="3229" y="17774"/>
                  </a:lnTo>
                  <a:cubicBezTo>
                    <a:pt x="3237" y="17774"/>
                    <a:pt x="3242" y="17772"/>
                    <a:pt x="3245" y="17769"/>
                  </a:cubicBezTo>
                  <a:cubicBezTo>
                    <a:pt x="3246" y="17767"/>
                    <a:pt x="3246" y="17753"/>
                    <a:pt x="3246" y="17745"/>
                  </a:cubicBezTo>
                  <a:cubicBezTo>
                    <a:pt x="3246" y="17724"/>
                    <a:pt x="3247" y="17690"/>
                    <a:pt x="3265" y="17686"/>
                  </a:cubicBezTo>
                  <a:cubicBezTo>
                    <a:pt x="3264" y="17673"/>
                    <a:pt x="3263" y="17654"/>
                    <a:pt x="3262" y="17633"/>
                  </a:cubicBezTo>
                  <a:cubicBezTo>
                    <a:pt x="3257" y="17563"/>
                    <a:pt x="3246" y="17400"/>
                    <a:pt x="3234" y="17383"/>
                  </a:cubicBezTo>
                  <a:lnTo>
                    <a:pt x="3228" y="17403"/>
                  </a:lnTo>
                  <a:lnTo>
                    <a:pt x="3219" y="17400"/>
                  </a:lnTo>
                  <a:cubicBezTo>
                    <a:pt x="3178" y="17340"/>
                    <a:pt x="3183" y="17274"/>
                    <a:pt x="3188" y="17215"/>
                  </a:cubicBezTo>
                  <a:cubicBezTo>
                    <a:pt x="3189" y="17195"/>
                    <a:pt x="3191" y="17176"/>
                    <a:pt x="3191" y="17157"/>
                  </a:cubicBezTo>
                  <a:cubicBezTo>
                    <a:pt x="3190" y="17120"/>
                    <a:pt x="3191" y="17082"/>
                    <a:pt x="3192" y="17044"/>
                  </a:cubicBezTo>
                  <a:cubicBezTo>
                    <a:pt x="3194" y="16986"/>
                    <a:pt x="3196" y="16930"/>
                    <a:pt x="3191" y="16885"/>
                  </a:cubicBezTo>
                  <a:cubicBezTo>
                    <a:pt x="3189" y="16872"/>
                    <a:pt x="3184" y="16869"/>
                    <a:pt x="3169" y="16869"/>
                  </a:cubicBezTo>
                  <a:cubicBezTo>
                    <a:pt x="3159" y="16869"/>
                    <a:pt x="3144" y="16868"/>
                    <a:pt x="3140" y="16848"/>
                  </a:cubicBezTo>
                  <a:cubicBezTo>
                    <a:pt x="3136" y="16831"/>
                    <a:pt x="3144" y="16816"/>
                    <a:pt x="3152" y="16801"/>
                  </a:cubicBezTo>
                  <a:cubicBezTo>
                    <a:pt x="3157" y="16793"/>
                    <a:pt x="3162" y="16784"/>
                    <a:pt x="3164" y="16776"/>
                  </a:cubicBezTo>
                  <a:cubicBezTo>
                    <a:pt x="3153" y="16768"/>
                    <a:pt x="3140" y="16749"/>
                    <a:pt x="3139" y="16727"/>
                  </a:cubicBezTo>
                  <a:cubicBezTo>
                    <a:pt x="3138" y="16674"/>
                    <a:pt x="3129" y="16665"/>
                    <a:pt x="3115" y="16651"/>
                  </a:cubicBezTo>
                  <a:cubicBezTo>
                    <a:pt x="3108" y="16644"/>
                    <a:pt x="3099" y="16634"/>
                    <a:pt x="3090" y="16619"/>
                  </a:cubicBezTo>
                  <a:cubicBezTo>
                    <a:pt x="3083" y="16606"/>
                    <a:pt x="3086" y="16587"/>
                    <a:pt x="3088" y="16568"/>
                  </a:cubicBezTo>
                  <a:cubicBezTo>
                    <a:pt x="3090" y="16559"/>
                    <a:pt x="3092" y="16545"/>
                    <a:pt x="3090" y="16541"/>
                  </a:cubicBezTo>
                  <a:cubicBezTo>
                    <a:pt x="3060" y="16537"/>
                    <a:pt x="3039" y="16532"/>
                    <a:pt x="3034" y="16511"/>
                  </a:cubicBezTo>
                  <a:cubicBezTo>
                    <a:pt x="3033" y="16505"/>
                    <a:pt x="3032" y="16495"/>
                    <a:pt x="3040" y="16482"/>
                  </a:cubicBezTo>
                  <a:cubicBezTo>
                    <a:pt x="3042" y="16478"/>
                    <a:pt x="3045" y="16478"/>
                    <a:pt x="3052" y="16477"/>
                  </a:cubicBezTo>
                  <a:cubicBezTo>
                    <a:pt x="3026" y="16433"/>
                    <a:pt x="3002" y="16410"/>
                    <a:pt x="2963" y="16372"/>
                  </a:cubicBezTo>
                  <a:lnTo>
                    <a:pt x="2940" y="16348"/>
                  </a:lnTo>
                  <a:cubicBezTo>
                    <a:pt x="2930" y="16339"/>
                    <a:pt x="2929" y="16326"/>
                    <a:pt x="2929" y="16318"/>
                  </a:cubicBezTo>
                  <a:cubicBezTo>
                    <a:pt x="2928" y="16314"/>
                    <a:pt x="2926" y="16312"/>
                    <a:pt x="2919" y="16311"/>
                  </a:cubicBezTo>
                  <a:cubicBezTo>
                    <a:pt x="2903" y="16310"/>
                    <a:pt x="2895" y="16288"/>
                    <a:pt x="2887" y="16268"/>
                  </a:cubicBezTo>
                  <a:cubicBezTo>
                    <a:pt x="2878" y="16244"/>
                    <a:pt x="2872" y="16228"/>
                    <a:pt x="2859" y="16228"/>
                  </a:cubicBezTo>
                  <a:cubicBezTo>
                    <a:pt x="2855" y="16228"/>
                    <a:pt x="2851" y="16230"/>
                    <a:pt x="2846" y="16232"/>
                  </a:cubicBezTo>
                  <a:lnTo>
                    <a:pt x="2836" y="16239"/>
                  </a:lnTo>
                  <a:lnTo>
                    <a:pt x="2833" y="16223"/>
                  </a:lnTo>
                  <a:cubicBezTo>
                    <a:pt x="2801" y="16008"/>
                    <a:pt x="2811" y="15816"/>
                    <a:pt x="2822" y="15611"/>
                  </a:cubicBezTo>
                  <a:cubicBezTo>
                    <a:pt x="2828" y="15494"/>
                    <a:pt x="2834" y="15375"/>
                    <a:pt x="2833" y="15244"/>
                  </a:cubicBezTo>
                  <a:cubicBezTo>
                    <a:pt x="2831" y="15233"/>
                    <a:pt x="2829" y="15233"/>
                    <a:pt x="2826" y="15233"/>
                  </a:cubicBezTo>
                  <a:cubicBezTo>
                    <a:pt x="2823" y="15233"/>
                    <a:pt x="2819" y="15234"/>
                    <a:pt x="2815" y="15235"/>
                  </a:cubicBezTo>
                  <a:cubicBezTo>
                    <a:pt x="2811" y="15237"/>
                    <a:pt x="2806" y="15239"/>
                    <a:pt x="2801" y="15239"/>
                  </a:cubicBezTo>
                  <a:cubicBezTo>
                    <a:pt x="2794" y="15239"/>
                    <a:pt x="2788" y="15235"/>
                    <a:pt x="2784" y="15228"/>
                  </a:cubicBezTo>
                  <a:cubicBezTo>
                    <a:pt x="2777" y="15214"/>
                    <a:pt x="2775" y="15188"/>
                    <a:pt x="2780" y="15142"/>
                  </a:cubicBezTo>
                  <a:cubicBezTo>
                    <a:pt x="2755" y="15145"/>
                    <a:pt x="2731" y="15146"/>
                    <a:pt x="2707" y="15146"/>
                  </a:cubicBezTo>
                  <a:cubicBezTo>
                    <a:pt x="2601" y="15146"/>
                    <a:pt x="2508" y="15118"/>
                    <a:pt x="2430" y="15061"/>
                  </a:cubicBezTo>
                  <a:lnTo>
                    <a:pt x="2423" y="15057"/>
                  </a:lnTo>
                  <a:lnTo>
                    <a:pt x="2425" y="15045"/>
                  </a:lnTo>
                  <a:cubicBezTo>
                    <a:pt x="2432" y="14986"/>
                    <a:pt x="2427" y="14970"/>
                    <a:pt x="2425" y="14966"/>
                  </a:cubicBezTo>
                  <a:lnTo>
                    <a:pt x="2410" y="14965"/>
                  </a:lnTo>
                  <a:cubicBezTo>
                    <a:pt x="2406" y="14966"/>
                    <a:pt x="2402" y="14966"/>
                    <a:pt x="2398" y="14966"/>
                  </a:cubicBezTo>
                  <a:cubicBezTo>
                    <a:pt x="2389" y="14966"/>
                    <a:pt x="2382" y="14962"/>
                    <a:pt x="2377" y="14953"/>
                  </a:cubicBezTo>
                  <a:cubicBezTo>
                    <a:pt x="2369" y="14938"/>
                    <a:pt x="2367" y="14911"/>
                    <a:pt x="2372" y="14863"/>
                  </a:cubicBezTo>
                  <a:cubicBezTo>
                    <a:pt x="2353" y="14855"/>
                    <a:pt x="2337" y="14847"/>
                    <a:pt x="2322" y="14840"/>
                  </a:cubicBezTo>
                  <a:cubicBezTo>
                    <a:pt x="2280" y="14819"/>
                    <a:pt x="2250" y="14804"/>
                    <a:pt x="2209" y="14804"/>
                  </a:cubicBezTo>
                  <a:cubicBezTo>
                    <a:pt x="2180" y="14804"/>
                    <a:pt x="2147" y="14812"/>
                    <a:pt x="2104" y="14828"/>
                  </a:cubicBezTo>
                  <a:lnTo>
                    <a:pt x="2084" y="14835"/>
                  </a:lnTo>
                  <a:cubicBezTo>
                    <a:pt x="2061" y="14843"/>
                    <a:pt x="2031" y="14854"/>
                    <a:pt x="2003" y="14867"/>
                  </a:cubicBezTo>
                  <a:cubicBezTo>
                    <a:pt x="2001" y="14868"/>
                    <a:pt x="1997" y="14870"/>
                    <a:pt x="1993" y="14873"/>
                  </a:cubicBezTo>
                  <a:cubicBezTo>
                    <a:pt x="1974" y="14886"/>
                    <a:pt x="1934" y="14914"/>
                    <a:pt x="1887" y="14914"/>
                  </a:cubicBezTo>
                  <a:cubicBezTo>
                    <a:pt x="1882" y="14914"/>
                    <a:pt x="1876" y="14913"/>
                    <a:pt x="1870" y="14912"/>
                  </a:cubicBezTo>
                  <a:cubicBezTo>
                    <a:pt x="1877" y="14923"/>
                    <a:pt x="1883" y="14929"/>
                    <a:pt x="1887" y="14933"/>
                  </a:cubicBezTo>
                  <a:lnTo>
                    <a:pt x="1892" y="14939"/>
                  </a:lnTo>
                  <a:lnTo>
                    <a:pt x="1894" y="14954"/>
                  </a:lnTo>
                  <a:lnTo>
                    <a:pt x="1892" y="14964"/>
                  </a:lnTo>
                  <a:lnTo>
                    <a:pt x="1878" y="14966"/>
                  </a:lnTo>
                  <a:cubicBezTo>
                    <a:pt x="1866" y="14967"/>
                    <a:pt x="1842" y="14969"/>
                    <a:pt x="1798" y="14984"/>
                  </a:cubicBezTo>
                  <a:cubicBezTo>
                    <a:pt x="1774" y="14992"/>
                    <a:pt x="1752" y="15000"/>
                    <a:pt x="1731" y="15009"/>
                  </a:cubicBezTo>
                  <a:cubicBezTo>
                    <a:pt x="1674" y="15032"/>
                    <a:pt x="1615" y="15056"/>
                    <a:pt x="1515" y="15063"/>
                  </a:cubicBezTo>
                  <a:cubicBezTo>
                    <a:pt x="1515" y="15063"/>
                    <a:pt x="1515" y="15063"/>
                    <a:pt x="1515" y="15063"/>
                  </a:cubicBezTo>
                  <a:cubicBezTo>
                    <a:pt x="1487" y="15063"/>
                    <a:pt x="1475" y="15051"/>
                    <a:pt x="1464" y="15041"/>
                  </a:cubicBezTo>
                  <a:cubicBezTo>
                    <a:pt x="1456" y="15032"/>
                    <a:pt x="1449" y="15026"/>
                    <a:pt x="1437" y="15024"/>
                  </a:cubicBezTo>
                  <a:cubicBezTo>
                    <a:pt x="1423" y="15021"/>
                    <a:pt x="1408" y="15020"/>
                    <a:pt x="1394" y="15020"/>
                  </a:cubicBezTo>
                  <a:cubicBezTo>
                    <a:pt x="1328" y="15020"/>
                    <a:pt x="1260" y="15044"/>
                    <a:pt x="1195" y="15066"/>
                  </a:cubicBezTo>
                  <a:cubicBezTo>
                    <a:pt x="1131" y="15089"/>
                    <a:pt x="1070" y="15110"/>
                    <a:pt x="1011" y="15110"/>
                  </a:cubicBezTo>
                  <a:cubicBezTo>
                    <a:pt x="990" y="15110"/>
                    <a:pt x="970" y="15107"/>
                    <a:pt x="951" y="15101"/>
                  </a:cubicBezTo>
                  <a:lnTo>
                    <a:pt x="942" y="15099"/>
                  </a:lnTo>
                  <a:lnTo>
                    <a:pt x="943" y="15085"/>
                  </a:lnTo>
                  <a:cubicBezTo>
                    <a:pt x="946" y="15059"/>
                    <a:pt x="943" y="15039"/>
                    <a:pt x="936" y="15026"/>
                  </a:cubicBezTo>
                  <a:cubicBezTo>
                    <a:pt x="923" y="15002"/>
                    <a:pt x="893" y="14998"/>
                    <a:pt x="867" y="14996"/>
                  </a:cubicBezTo>
                  <a:cubicBezTo>
                    <a:pt x="849" y="14994"/>
                    <a:pt x="832" y="14992"/>
                    <a:pt x="821" y="14983"/>
                  </a:cubicBezTo>
                  <a:cubicBezTo>
                    <a:pt x="811" y="14976"/>
                    <a:pt x="813" y="14956"/>
                    <a:pt x="815" y="14929"/>
                  </a:cubicBezTo>
                  <a:cubicBezTo>
                    <a:pt x="816" y="14919"/>
                    <a:pt x="818" y="14903"/>
                    <a:pt x="817" y="14899"/>
                  </a:cubicBezTo>
                  <a:cubicBezTo>
                    <a:pt x="806" y="14901"/>
                    <a:pt x="797" y="14903"/>
                    <a:pt x="789" y="14905"/>
                  </a:cubicBezTo>
                  <a:cubicBezTo>
                    <a:pt x="779" y="14908"/>
                    <a:pt x="768" y="14911"/>
                    <a:pt x="761" y="14911"/>
                  </a:cubicBezTo>
                  <a:cubicBezTo>
                    <a:pt x="753" y="14911"/>
                    <a:pt x="747" y="14908"/>
                    <a:pt x="743" y="14903"/>
                  </a:cubicBezTo>
                  <a:cubicBezTo>
                    <a:pt x="734" y="14893"/>
                    <a:pt x="736" y="14874"/>
                    <a:pt x="739" y="14851"/>
                  </a:cubicBezTo>
                  <a:cubicBezTo>
                    <a:pt x="740" y="14841"/>
                    <a:pt x="742" y="14827"/>
                    <a:pt x="741" y="14823"/>
                  </a:cubicBezTo>
                  <a:cubicBezTo>
                    <a:pt x="739" y="14821"/>
                    <a:pt x="735" y="14819"/>
                    <a:pt x="729" y="14819"/>
                  </a:cubicBezTo>
                  <a:lnTo>
                    <a:pt x="715" y="14805"/>
                  </a:lnTo>
                  <a:lnTo>
                    <a:pt x="715" y="14820"/>
                  </a:lnTo>
                  <a:cubicBezTo>
                    <a:pt x="698" y="14820"/>
                    <a:pt x="689" y="14805"/>
                    <a:pt x="688" y="14776"/>
                  </a:cubicBezTo>
                  <a:cubicBezTo>
                    <a:pt x="685" y="14770"/>
                    <a:pt x="647" y="14715"/>
                    <a:pt x="641" y="14708"/>
                  </a:cubicBezTo>
                  <a:cubicBezTo>
                    <a:pt x="632" y="14698"/>
                    <a:pt x="631" y="14685"/>
                    <a:pt x="630" y="14678"/>
                  </a:cubicBezTo>
                  <a:cubicBezTo>
                    <a:pt x="630" y="14675"/>
                    <a:pt x="629" y="14673"/>
                    <a:pt x="621" y="14672"/>
                  </a:cubicBezTo>
                  <a:cubicBezTo>
                    <a:pt x="594" y="14670"/>
                    <a:pt x="592" y="14636"/>
                    <a:pt x="590" y="14613"/>
                  </a:cubicBezTo>
                  <a:cubicBezTo>
                    <a:pt x="589" y="14603"/>
                    <a:pt x="589" y="14593"/>
                    <a:pt x="586" y="14585"/>
                  </a:cubicBezTo>
                  <a:cubicBezTo>
                    <a:pt x="583" y="14570"/>
                    <a:pt x="578" y="14569"/>
                    <a:pt x="571" y="14569"/>
                  </a:cubicBezTo>
                  <a:cubicBezTo>
                    <a:pt x="570" y="14569"/>
                    <a:pt x="569" y="14569"/>
                    <a:pt x="569" y="14569"/>
                  </a:cubicBezTo>
                  <a:cubicBezTo>
                    <a:pt x="558" y="14569"/>
                    <a:pt x="545" y="14568"/>
                    <a:pt x="537" y="14549"/>
                  </a:cubicBezTo>
                  <a:cubicBezTo>
                    <a:pt x="530" y="14535"/>
                    <a:pt x="533" y="14516"/>
                    <a:pt x="535" y="14498"/>
                  </a:cubicBezTo>
                  <a:cubicBezTo>
                    <a:pt x="536" y="14489"/>
                    <a:pt x="538" y="14474"/>
                    <a:pt x="536" y="14470"/>
                  </a:cubicBezTo>
                  <a:cubicBezTo>
                    <a:pt x="534" y="14465"/>
                    <a:pt x="531" y="14463"/>
                    <a:pt x="526" y="14463"/>
                  </a:cubicBezTo>
                  <a:lnTo>
                    <a:pt x="507" y="14465"/>
                  </a:lnTo>
                  <a:cubicBezTo>
                    <a:pt x="505" y="14465"/>
                    <a:pt x="497" y="14465"/>
                    <a:pt x="490" y="14455"/>
                  </a:cubicBezTo>
                  <a:cubicBezTo>
                    <a:pt x="486" y="14448"/>
                    <a:pt x="484" y="14438"/>
                    <a:pt x="484" y="14424"/>
                  </a:cubicBezTo>
                  <a:cubicBezTo>
                    <a:pt x="484" y="14410"/>
                    <a:pt x="493" y="14384"/>
                    <a:pt x="504" y="14371"/>
                  </a:cubicBezTo>
                  <a:cubicBezTo>
                    <a:pt x="488" y="14331"/>
                    <a:pt x="463" y="14310"/>
                    <a:pt x="438" y="14290"/>
                  </a:cubicBezTo>
                  <a:cubicBezTo>
                    <a:pt x="407" y="14265"/>
                    <a:pt x="374" y="14238"/>
                    <a:pt x="379" y="14170"/>
                  </a:cubicBezTo>
                  <a:cubicBezTo>
                    <a:pt x="371" y="14172"/>
                    <a:pt x="363" y="14174"/>
                    <a:pt x="356" y="14174"/>
                  </a:cubicBezTo>
                  <a:cubicBezTo>
                    <a:pt x="317" y="14174"/>
                    <a:pt x="303" y="14135"/>
                    <a:pt x="290" y="14100"/>
                  </a:cubicBezTo>
                  <a:cubicBezTo>
                    <a:pt x="278" y="14067"/>
                    <a:pt x="269" y="14042"/>
                    <a:pt x="241" y="14042"/>
                  </a:cubicBezTo>
                  <a:cubicBezTo>
                    <a:pt x="234" y="14042"/>
                    <a:pt x="225" y="14044"/>
                    <a:pt x="215" y="14047"/>
                  </a:cubicBezTo>
                  <a:lnTo>
                    <a:pt x="191" y="14057"/>
                  </a:lnTo>
                  <a:lnTo>
                    <a:pt x="204" y="14026"/>
                  </a:lnTo>
                  <a:cubicBezTo>
                    <a:pt x="217" y="13996"/>
                    <a:pt x="230" y="13967"/>
                    <a:pt x="228" y="13916"/>
                  </a:cubicBezTo>
                  <a:cubicBezTo>
                    <a:pt x="226" y="13900"/>
                    <a:pt x="213" y="13893"/>
                    <a:pt x="181" y="13893"/>
                  </a:cubicBezTo>
                  <a:lnTo>
                    <a:pt x="157" y="13893"/>
                  </a:lnTo>
                  <a:cubicBezTo>
                    <a:pt x="150" y="13893"/>
                    <a:pt x="142" y="13893"/>
                    <a:pt x="135" y="13892"/>
                  </a:cubicBezTo>
                  <a:lnTo>
                    <a:pt x="121" y="13889"/>
                  </a:lnTo>
                  <a:lnTo>
                    <a:pt x="127" y="13871"/>
                  </a:lnTo>
                  <a:cubicBezTo>
                    <a:pt x="138" y="13836"/>
                    <a:pt x="122" y="13818"/>
                    <a:pt x="99" y="13796"/>
                  </a:cubicBezTo>
                  <a:cubicBezTo>
                    <a:pt x="86" y="13785"/>
                    <a:pt x="77" y="13776"/>
                    <a:pt x="75" y="13762"/>
                  </a:cubicBezTo>
                  <a:cubicBezTo>
                    <a:pt x="72" y="13732"/>
                    <a:pt x="79" y="13714"/>
                    <a:pt x="85" y="13699"/>
                  </a:cubicBezTo>
                  <a:cubicBezTo>
                    <a:pt x="93" y="13679"/>
                    <a:pt x="99" y="13664"/>
                    <a:pt x="77" y="13612"/>
                  </a:cubicBezTo>
                  <a:cubicBezTo>
                    <a:pt x="59" y="13606"/>
                    <a:pt x="51" y="13598"/>
                    <a:pt x="50" y="13566"/>
                  </a:cubicBezTo>
                  <a:cubicBezTo>
                    <a:pt x="49" y="13540"/>
                    <a:pt x="24" y="13443"/>
                    <a:pt x="3" y="13420"/>
                  </a:cubicBezTo>
                  <a:cubicBezTo>
                    <a:pt x="-2" y="13395"/>
                    <a:pt x="0" y="13383"/>
                    <a:pt x="5" y="13375"/>
                  </a:cubicBezTo>
                  <a:cubicBezTo>
                    <a:pt x="13" y="13363"/>
                    <a:pt x="24" y="13362"/>
                    <a:pt x="34" y="13362"/>
                  </a:cubicBezTo>
                  <a:lnTo>
                    <a:pt x="62" y="13363"/>
                  </a:lnTo>
                  <a:cubicBezTo>
                    <a:pt x="70" y="13363"/>
                    <a:pt x="76" y="13362"/>
                    <a:pt x="79" y="13358"/>
                  </a:cubicBezTo>
                  <a:cubicBezTo>
                    <a:pt x="84" y="13353"/>
                    <a:pt x="86" y="13332"/>
                    <a:pt x="88" y="13316"/>
                  </a:cubicBezTo>
                  <a:cubicBezTo>
                    <a:pt x="91" y="13282"/>
                    <a:pt x="97" y="13237"/>
                    <a:pt x="126" y="13237"/>
                  </a:cubicBezTo>
                  <a:lnTo>
                    <a:pt x="126" y="12589"/>
                  </a:lnTo>
                  <a:cubicBezTo>
                    <a:pt x="126" y="12575"/>
                    <a:pt x="112" y="12573"/>
                    <a:pt x="106" y="12573"/>
                  </a:cubicBezTo>
                  <a:cubicBezTo>
                    <a:pt x="93" y="12572"/>
                    <a:pt x="80" y="12571"/>
                    <a:pt x="76" y="12556"/>
                  </a:cubicBezTo>
                  <a:cubicBezTo>
                    <a:pt x="73" y="12543"/>
                    <a:pt x="79" y="12527"/>
                    <a:pt x="88" y="12505"/>
                  </a:cubicBezTo>
                  <a:cubicBezTo>
                    <a:pt x="93" y="12493"/>
                    <a:pt x="100" y="12477"/>
                    <a:pt x="101" y="12470"/>
                  </a:cubicBezTo>
                  <a:cubicBezTo>
                    <a:pt x="104" y="12441"/>
                    <a:pt x="97" y="12424"/>
                    <a:pt x="89" y="12404"/>
                  </a:cubicBezTo>
                  <a:cubicBezTo>
                    <a:pt x="81" y="12382"/>
                    <a:pt x="70" y="12356"/>
                    <a:pt x="75" y="12314"/>
                  </a:cubicBezTo>
                  <a:lnTo>
                    <a:pt x="79" y="12284"/>
                  </a:lnTo>
                  <a:lnTo>
                    <a:pt x="92" y="12306"/>
                  </a:lnTo>
                  <a:cubicBezTo>
                    <a:pt x="110" y="12336"/>
                    <a:pt x="117" y="12338"/>
                    <a:pt x="118" y="12338"/>
                  </a:cubicBezTo>
                  <a:cubicBezTo>
                    <a:pt x="124" y="12338"/>
                    <a:pt x="126" y="12277"/>
                    <a:pt x="126" y="12257"/>
                  </a:cubicBezTo>
                  <a:cubicBezTo>
                    <a:pt x="128" y="12201"/>
                    <a:pt x="129" y="12148"/>
                    <a:pt x="154" y="12148"/>
                  </a:cubicBezTo>
                  <a:cubicBezTo>
                    <a:pt x="162" y="12148"/>
                    <a:pt x="171" y="12155"/>
                    <a:pt x="183" y="12172"/>
                  </a:cubicBezTo>
                  <a:cubicBezTo>
                    <a:pt x="185" y="12153"/>
                    <a:pt x="185" y="12127"/>
                    <a:pt x="185" y="12103"/>
                  </a:cubicBezTo>
                  <a:cubicBezTo>
                    <a:pt x="185" y="12050"/>
                    <a:pt x="184" y="11989"/>
                    <a:pt x="205" y="11955"/>
                  </a:cubicBezTo>
                  <a:lnTo>
                    <a:pt x="208" y="11950"/>
                  </a:lnTo>
                  <a:lnTo>
                    <a:pt x="219" y="11948"/>
                  </a:lnTo>
                  <a:cubicBezTo>
                    <a:pt x="225" y="11948"/>
                    <a:pt x="232" y="11949"/>
                    <a:pt x="240" y="11951"/>
                  </a:cubicBezTo>
                  <a:cubicBezTo>
                    <a:pt x="245" y="11951"/>
                    <a:pt x="250" y="11952"/>
                    <a:pt x="254" y="11953"/>
                  </a:cubicBezTo>
                  <a:cubicBezTo>
                    <a:pt x="251" y="11950"/>
                    <a:pt x="248" y="11942"/>
                    <a:pt x="245" y="11936"/>
                  </a:cubicBezTo>
                  <a:cubicBezTo>
                    <a:pt x="233" y="11911"/>
                    <a:pt x="218" y="11878"/>
                    <a:pt x="230" y="11841"/>
                  </a:cubicBezTo>
                  <a:cubicBezTo>
                    <a:pt x="279" y="11819"/>
                    <a:pt x="298" y="11764"/>
                    <a:pt x="317" y="11705"/>
                  </a:cubicBezTo>
                  <a:cubicBezTo>
                    <a:pt x="337" y="11644"/>
                    <a:pt x="357" y="11582"/>
                    <a:pt x="407" y="11563"/>
                  </a:cubicBezTo>
                  <a:cubicBezTo>
                    <a:pt x="409" y="11502"/>
                    <a:pt x="429" y="11468"/>
                    <a:pt x="448" y="11436"/>
                  </a:cubicBezTo>
                  <a:cubicBezTo>
                    <a:pt x="468" y="11401"/>
                    <a:pt x="487" y="11369"/>
                    <a:pt x="484" y="11302"/>
                  </a:cubicBezTo>
                  <a:lnTo>
                    <a:pt x="483" y="11283"/>
                  </a:lnTo>
                  <a:lnTo>
                    <a:pt x="495" y="11287"/>
                  </a:lnTo>
                  <a:cubicBezTo>
                    <a:pt x="500" y="11288"/>
                    <a:pt x="505" y="11289"/>
                    <a:pt x="508" y="11289"/>
                  </a:cubicBezTo>
                  <a:cubicBezTo>
                    <a:pt x="528" y="11289"/>
                    <a:pt x="532" y="11269"/>
                    <a:pt x="535" y="11222"/>
                  </a:cubicBezTo>
                  <a:lnTo>
                    <a:pt x="536" y="11210"/>
                  </a:lnTo>
                  <a:lnTo>
                    <a:pt x="544" y="11209"/>
                  </a:lnTo>
                  <a:cubicBezTo>
                    <a:pt x="683" y="11187"/>
                    <a:pt x="809" y="11126"/>
                    <a:pt x="790" y="10834"/>
                  </a:cubicBezTo>
                  <a:lnTo>
                    <a:pt x="789" y="10814"/>
                  </a:lnTo>
                  <a:lnTo>
                    <a:pt x="802" y="10819"/>
                  </a:lnTo>
                  <a:cubicBezTo>
                    <a:pt x="808" y="10821"/>
                    <a:pt x="814" y="10822"/>
                    <a:pt x="818" y="10822"/>
                  </a:cubicBezTo>
                  <a:cubicBezTo>
                    <a:pt x="840" y="10822"/>
                    <a:pt x="844" y="10794"/>
                    <a:pt x="845" y="10736"/>
                  </a:cubicBezTo>
                  <a:cubicBezTo>
                    <a:pt x="846" y="10685"/>
                    <a:pt x="848" y="10622"/>
                    <a:pt x="891" y="10622"/>
                  </a:cubicBezTo>
                  <a:cubicBezTo>
                    <a:pt x="892" y="10622"/>
                    <a:pt x="892" y="10622"/>
                    <a:pt x="892" y="10622"/>
                  </a:cubicBezTo>
                  <a:lnTo>
                    <a:pt x="892" y="10388"/>
                  </a:lnTo>
                  <a:cubicBezTo>
                    <a:pt x="892" y="10388"/>
                    <a:pt x="903" y="10389"/>
                    <a:pt x="904" y="10389"/>
                  </a:cubicBezTo>
                  <a:cubicBezTo>
                    <a:pt x="925" y="10389"/>
                    <a:pt x="935" y="10381"/>
                    <a:pt x="946" y="10371"/>
                  </a:cubicBezTo>
                  <a:cubicBezTo>
                    <a:pt x="959" y="10361"/>
                    <a:pt x="972" y="10349"/>
                    <a:pt x="994" y="10349"/>
                  </a:cubicBezTo>
                  <a:cubicBezTo>
                    <a:pt x="997" y="10349"/>
                    <a:pt x="1001" y="10349"/>
                    <a:pt x="1005" y="10350"/>
                  </a:cubicBezTo>
                  <a:cubicBezTo>
                    <a:pt x="1013" y="10322"/>
                    <a:pt x="1031" y="10292"/>
                    <a:pt x="1049" y="10262"/>
                  </a:cubicBezTo>
                  <a:cubicBezTo>
                    <a:pt x="1074" y="10220"/>
                    <a:pt x="1100" y="10177"/>
                    <a:pt x="1124" y="10122"/>
                  </a:cubicBezTo>
                  <a:cubicBezTo>
                    <a:pt x="1130" y="10108"/>
                    <a:pt x="1139" y="10107"/>
                    <a:pt x="1143" y="10106"/>
                  </a:cubicBezTo>
                  <a:cubicBezTo>
                    <a:pt x="1146" y="10105"/>
                    <a:pt x="1147" y="10103"/>
                    <a:pt x="1148" y="10090"/>
                  </a:cubicBezTo>
                  <a:cubicBezTo>
                    <a:pt x="1148" y="10066"/>
                    <a:pt x="1163" y="10054"/>
                    <a:pt x="1176" y="10042"/>
                  </a:cubicBezTo>
                  <a:cubicBezTo>
                    <a:pt x="1197" y="10025"/>
                    <a:pt x="1208" y="10013"/>
                    <a:pt x="1199" y="9978"/>
                  </a:cubicBezTo>
                  <a:lnTo>
                    <a:pt x="1193" y="9955"/>
                  </a:lnTo>
                  <a:lnTo>
                    <a:pt x="1210" y="9960"/>
                  </a:lnTo>
                  <a:cubicBezTo>
                    <a:pt x="1224" y="9964"/>
                    <a:pt x="1235" y="9966"/>
                    <a:pt x="1246" y="9966"/>
                  </a:cubicBezTo>
                  <a:cubicBezTo>
                    <a:pt x="1281" y="9966"/>
                    <a:pt x="1304" y="9946"/>
                    <a:pt x="1327" y="9925"/>
                  </a:cubicBezTo>
                  <a:cubicBezTo>
                    <a:pt x="1352" y="9902"/>
                    <a:pt x="1377" y="9879"/>
                    <a:pt x="1417" y="9879"/>
                  </a:cubicBezTo>
                  <a:cubicBezTo>
                    <a:pt x="1424" y="9879"/>
                    <a:pt x="1431" y="9880"/>
                    <a:pt x="1439" y="9882"/>
                  </a:cubicBezTo>
                  <a:lnTo>
                    <a:pt x="1451" y="9884"/>
                  </a:lnTo>
                  <a:lnTo>
                    <a:pt x="1447" y="9901"/>
                  </a:lnTo>
                  <a:cubicBezTo>
                    <a:pt x="1441" y="9923"/>
                    <a:pt x="1440" y="9940"/>
                    <a:pt x="1443" y="9947"/>
                  </a:cubicBezTo>
                  <a:cubicBezTo>
                    <a:pt x="1448" y="9958"/>
                    <a:pt x="1463" y="9959"/>
                    <a:pt x="1477" y="9960"/>
                  </a:cubicBezTo>
                  <a:cubicBezTo>
                    <a:pt x="1496" y="9961"/>
                    <a:pt x="1515" y="9962"/>
                    <a:pt x="1525" y="9984"/>
                  </a:cubicBezTo>
                  <a:cubicBezTo>
                    <a:pt x="1529" y="9994"/>
                    <a:pt x="1531" y="10005"/>
                    <a:pt x="1530" y="10019"/>
                  </a:cubicBezTo>
                  <a:cubicBezTo>
                    <a:pt x="1549" y="10007"/>
                    <a:pt x="1572" y="10004"/>
                    <a:pt x="1595" y="10004"/>
                  </a:cubicBezTo>
                  <a:cubicBezTo>
                    <a:pt x="1608" y="10004"/>
                    <a:pt x="1621" y="10006"/>
                    <a:pt x="1635" y="10006"/>
                  </a:cubicBezTo>
                  <a:cubicBezTo>
                    <a:pt x="1649" y="10007"/>
                    <a:pt x="1663" y="10008"/>
                    <a:pt x="1676" y="10008"/>
                  </a:cubicBezTo>
                  <a:cubicBezTo>
                    <a:pt x="1694" y="10008"/>
                    <a:pt x="1721" y="10007"/>
                    <a:pt x="1738" y="9994"/>
                  </a:cubicBezTo>
                  <a:cubicBezTo>
                    <a:pt x="1754" y="9983"/>
                    <a:pt x="1761" y="9964"/>
                    <a:pt x="1761" y="9935"/>
                  </a:cubicBezTo>
                  <a:lnTo>
                    <a:pt x="1761" y="9922"/>
                  </a:lnTo>
                  <a:lnTo>
                    <a:pt x="1769" y="9920"/>
                  </a:lnTo>
                  <a:cubicBezTo>
                    <a:pt x="1865" y="9900"/>
                    <a:pt x="1983" y="9860"/>
                    <a:pt x="2043" y="9731"/>
                  </a:cubicBezTo>
                  <a:cubicBezTo>
                    <a:pt x="2056" y="9728"/>
                    <a:pt x="2065" y="9727"/>
                    <a:pt x="2072" y="9727"/>
                  </a:cubicBezTo>
                  <a:cubicBezTo>
                    <a:pt x="2074" y="9727"/>
                    <a:pt x="2076" y="9727"/>
                    <a:pt x="2078" y="9727"/>
                  </a:cubicBezTo>
                  <a:cubicBezTo>
                    <a:pt x="2109" y="9727"/>
                    <a:pt x="2116" y="9716"/>
                    <a:pt x="2118" y="9699"/>
                  </a:cubicBezTo>
                  <a:lnTo>
                    <a:pt x="2119" y="9685"/>
                  </a:lnTo>
                  <a:lnTo>
                    <a:pt x="2128" y="9686"/>
                  </a:lnTo>
                  <a:cubicBezTo>
                    <a:pt x="2152" y="9689"/>
                    <a:pt x="2166" y="9698"/>
                    <a:pt x="2180" y="9706"/>
                  </a:cubicBezTo>
                  <a:cubicBezTo>
                    <a:pt x="2195" y="9715"/>
                    <a:pt x="2208" y="9722"/>
                    <a:pt x="2231" y="9725"/>
                  </a:cubicBezTo>
                  <a:lnTo>
                    <a:pt x="2241" y="9726"/>
                  </a:lnTo>
                  <a:cubicBezTo>
                    <a:pt x="2266" y="9726"/>
                    <a:pt x="2290" y="9715"/>
                    <a:pt x="2313" y="9705"/>
                  </a:cubicBezTo>
                  <a:cubicBezTo>
                    <a:pt x="2335" y="9695"/>
                    <a:pt x="2355" y="9686"/>
                    <a:pt x="2376" y="9686"/>
                  </a:cubicBezTo>
                  <a:lnTo>
                    <a:pt x="2395" y="9686"/>
                  </a:lnTo>
                  <a:lnTo>
                    <a:pt x="2390" y="9710"/>
                  </a:lnTo>
                  <a:cubicBezTo>
                    <a:pt x="2391" y="9709"/>
                    <a:pt x="2391" y="9708"/>
                    <a:pt x="2391" y="9708"/>
                  </a:cubicBezTo>
                  <a:cubicBezTo>
                    <a:pt x="2395" y="9708"/>
                    <a:pt x="2401" y="9725"/>
                    <a:pt x="2409" y="9725"/>
                  </a:cubicBezTo>
                  <a:cubicBezTo>
                    <a:pt x="2426" y="9727"/>
                    <a:pt x="2449" y="9734"/>
                    <a:pt x="2475" y="9743"/>
                  </a:cubicBezTo>
                  <a:cubicBezTo>
                    <a:pt x="2516" y="9756"/>
                    <a:pt x="2568" y="9772"/>
                    <a:pt x="2624" y="9772"/>
                  </a:cubicBezTo>
                  <a:cubicBezTo>
                    <a:pt x="2644" y="9772"/>
                    <a:pt x="2666" y="9770"/>
                    <a:pt x="2688" y="9765"/>
                  </a:cubicBezTo>
                  <a:cubicBezTo>
                    <a:pt x="2701" y="9761"/>
                    <a:pt x="2717" y="9749"/>
                    <a:pt x="2735" y="9736"/>
                  </a:cubicBezTo>
                  <a:cubicBezTo>
                    <a:pt x="2761" y="9716"/>
                    <a:pt x="2790" y="9694"/>
                    <a:pt x="2819" y="9694"/>
                  </a:cubicBezTo>
                  <a:cubicBezTo>
                    <a:pt x="2840" y="9694"/>
                    <a:pt x="2859" y="9706"/>
                    <a:pt x="2874" y="9730"/>
                  </a:cubicBezTo>
                  <a:cubicBezTo>
                    <a:pt x="2883" y="9742"/>
                    <a:pt x="2893" y="9755"/>
                    <a:pt x="2898" y="9755"/>
                  </a:cubicBezTo>
                  <a:cubicBezTo>
                    <a:pt x="2900" y="9755"/>
                    <a:pt x="2903" y="9753"/>
                    <a:pt x="2907" y="9750"/>
                  </a:cubicBezTo>
                  <a:cubicBezTo>
                    <a:pt x="2918" y="9741"/>
                    <a:pt x="2935" y="9729"/>
                    <a:pt x="2969" y="9725"/>
                  </a:cubicBezTo>
                  <a:lnTo>
                    <a:pt x="2980" y="9725"/>
                  </a:lnTo>
                  <a:lnTo>
                    <a:pt x="2980" y="9740"/>
                  </a:lnTo>
                  <a:cubicBezTo>
                    <a:pt x="2980" y="9747"/>
                    <a:pt x="2984" y="9754"/>
                    <a:pt x="2990" y="9762"/>
                  </a:cubicBezTo>
                  <a:cubicBezTo>
                    <a:pt x="2998" y="9775"/>
                    <a:pt x="3010" y="9793"/>
                    <a:pt x="3005" y="9822"/>
                  </a:cubicBezTo>
                  <a:cubicBezTo>
                    <a:pt x="3002" y="9834"/>
                    <a:pt x="2993" y="9841"/>
                    <a:pt x="2968" y="9857"/>
                  </a:cubicBezTo>
                  <a:cubicBezTo>
                    <a:pt x="2961" y="9860"/>
                    <a:pt x="2953" y="9866"/>
                    <a:pt x="2951" y="9867"/>
                  </a:cubicBezTo>
                  <a:lnTo>
                    <a:pt x="2961" y="9874"/>
                  </a:lnTo>
                  <a:cubicBezTo>
                    <a:pt x="2966" y="9875"/>
                    <a:pt x="2977" y="9876"/>
                    <a:pt x="2980" y="9893"/>
                  </a:cubicBezTo>
                  <a:cubicBezTo>
                    <a:pt x="2981" y="9906"/>
                    <a:pt x="2979" y="9919"/>
                    <a:pt x="2974" y="9929"/>
                  </a:cubicBezTo>
                  <a:cubicBezTo>
                    <a:pt x="2969" y="9937"/>
                    <a:pt x="2963" y="9942"/>
                    <a:pt x="2958" y="9945"/>
                  </a:cubicBezTo>
                  <a:cubicBezTo>
                    <a:pt x="2959" y="9950"/>
                    <a:pt x="2962" y="9953"/>
                    <a:pt x="2964" y="9958"/>
                  </a:cubicBezTo>
                  <a:cubicBezTo>
                    <a:pt x="2972" y="9970"/>
                    <a:pt x="2981" y="9986"/>
                    <a:pt x="2980" y="10014"/>
                  </a:cubicBezTo>
                  <a:cubicBezTo>
                    <a:pt x="2979" y="10042"/>
                    <a:pt x="2976" y="10068"/>
                    <a:pt x="2973" y="10092"/>
                  </a:cubicBezTo>
                  <a:cubicBezTo>
                    <a:pt x="2965" y="10158"/>
                    <a:pt x="2958" y="10215"/>
                    <a:pt x="3004" y="10317"/>
                  </a:cubicBezTo>
                  <a:cubicBezTo>
                    <a:pt x="3008" y="10339"/>
                    <a:pt x="3010" y="10342"/>
                    <a:pt x="3011" y="10342"/>
                  </a:cubicBezTo>
                  <a:cubicBezTo>
                    <a:pt x="3011" y="10342"/>
                    <a:pt x="3016" y="10338"/>
                    <a:pt x="3019" y="10335"/>
                  </a:cubicBezTo>
                  <a:cubicBezTo>
                    <a:pt x="3026" y="10328"/>
                    <a:pt x="3035" y="10320"/>
                    <a:pt x="3045" y="10320"/>
                  </a:cubicBezTo>
                  <a:cubicBezTo>
                    <a:pt x="3058" y="10320"/>
                    <a:pt x="3070" y="10331"/>
                    <a:pt x="3080" y="10356"/>
                  </a:cubicBezTo>
                  <a:lnTo>
                    <a:pt x="3074" y="10384"/>
                  </a:lnTo>
                  <a:lnTo>
                    <a:pt x="3081" y="10376"/>
                  </a:lnTo>
                  <a:cubicBezTo>
                    <a:pt x="3083" y="10379"/>
                    <a:pt x="3094" y="10380"/>
                    <a:pt x="3100" y="10380"/>
                  </a:cubicBezTo>
                  <a:cubicBezTo>
                    <a:pt x="3112" y="10381"/>
                    <a:pt x="3125" y="10381"/>
                    <a:pt x="3131" y="10395"/>
                  </a:cubicBezTo>
                  <a:cubicBezTo>
                    <a:pt x="3136" y="10405"/>
                    <a:pt x="3134" y="10419"/>
                    <a:pt x="3132" y="10443"/>
                  </a:cubicBezTo>
                  <a:cubicBezTo>
                    <a:pt x="3131" y="10452"/>
                    <a:pt x="3130" y="10468"/>
                    <a:pt x="3131" y="10473"/>
                  </a:cubicBezTo>
                  <a:cubicBezTo>
                    <a:pt x="3131" y="10473"/>
                    <a:pt x="3131" y="10473"/>
                    <a:pt x="3131" y="10473"/>
                  </a:cubicBezTo>
                  <a:cubicBezTo>
                    <a:pt x="3133" y="10473"/>
                    <a:pt x="3137" y="10474"/>
                    <a:pt x="3144" y="10474"/>
                  </a:cubicBezTo>
                  <a:cubicBezTo>
                    <a:pt x="3149" y="10474"/>
                    <a:pt x="3155" y="10473"/>
                    <a:pt x="3161" y="10472"/>
                  </a:cubicBezTo>
                  <a:cubicBezTo>
                    <a:pt x="3167" y="10471"/>
                    <a:pt x="3173" y="10470"/>
                    <a:pt x="3178" y="10470"/>
                  </a:cubicBezTo>
                  <a:cubicBezTo>
                    <a:pt x="3186" y="10470"/>
                    <a:pt x="3196" y="10471"/>
                    <a:pt x="3203" y="10483"/>
                  </a:cubicBezTo>
                  <a:cubicBezTo>
                    <a:pt x="3206" y="10488"/>
                    <a:pt x="3208" y="10494"/>
                    <a:pt x="3209" y="10500"/>
                  </a:cubicBezTo>
                  <a:cubicBezTo>
                    <a:pt x="3217" y="10497"/>
                    <a:pt x="3224" y="10496"/>
                    <a:pt x="3232" y="10496"/>
                  </a:cubicBezTo>
                  <a:cubicBezTo>
                    <a:pt x="3258" y="10496"/>
                    <a:pt x="3282" y="10512"/>
                    <a:pt x="3302" y="10527"/>
                  </a:cubicBezTo>
                  <a:cubicBezTo>
                    <a:pt x="3318" y="10537"/>
                    <a:pt x="3332" y="10548"/>
                    <a:pt x="3343" y="10548"/>
                  </a:cubicBezTo>
                  <a:cubicBezTo>
                    <a:pt x="3351" y="10548"/>
                    <a:pt x="3361" y="10544"/>
                    <a:pt x="3371" y="10514"/>
                  </a:cubicBezTo>
                  <a:lnTo>
                    <a:pt x="3373" y="10506"/>
                  </a:lnTo>
                  <a:lnTo>
                    <a:pt x="3385" y="10505"/>
                  </a:lnTo>
                  <a:cubicBezTo>
                    <a:pt x="3407" y="10505"/>
                    <a:pt x="3408" y="10540"/>
                    <a:pt x="3408" y="10562"/>
                  </a:cubicBezTo>
                  <a:cubicBezTo>
                    <a:pt x="3408" y="10570"/>
                    <a:pt x="3409" y="10584"/>
                    <a:pt x="3410" y="10587"/>
                  </a:cubicBezTo>
                  <a:cubicBezTo>
                    <a:pt x="3422" y="10600"/>
                    <a:pt x="3433" y="10603"/>
                    <a:pt x="3446" y="10603"/>
                  </a:cubicBezTo>
                  <a:lnTo>
                    <a:pt x="3476" y="10601"/>
                  </a:lnTo>
                  <a:cubicBezTo>
                    <a:pt x="3491" y="10601"/>
                    <a:pt x="3511" y="10604"/>
                    <a:pt x="3536" y="10625"/>
                  </a:cubicBezTo>
                  <a:cubicBezTo>
                    <a:pt x="3548" y="10634"/>
                    <a:pt x="3552" y="10656"/>
                    <a:pt x="3555" y="10675"/>
                  </a:cubicBezTo>
                  <a:cubicBezTo>
                    <a:pt x="3557" y="10686"/>
                    <a:pt x="3560" y="10700"/>
                    <a:pt x="3563" y="10704"/>
                  </a:cubicBezTo>
                  <a:cubicBezTo>
                    <a:pt x="3570" y="10704"/>
                    <a:pt x="3575" y="10702"/>
                    <a:pt x="3582" y="10700"/>
                  </a:cubicBezTo>
                  <a:cubicBezTo>
                    <a:pt x="3588" y="10698"/>
                    <a:pt x="3595" y="10697"/>
                    <a:pt x="3600" y="10697"/>
                  </a:cubicBezTo>
                  <a:lnTo>
                    <a:pt x="3605" y="10697"/>
                  </a:lnTo>
                  <a:lnTo>
                    <a:pt x="3616" y="10706"/>
                  </a:lnTo>
                  <a:cubicBezTo>
                    <a:pt x="3627" y="10727"/>
                    <a:pt x="3633" y="10727"/>
                    <a:pt x="3646" y="10727"/>
                  </a:cubicBezTo>
                  <a:cubicBezTo>
                    <a:pt x="3657" y="10728"/>
                    <a:pt x="3670" y="10728"/>
                    <a:pt x="3689" y="10742"/>
                  </a:cubicBezTo>
                  <a:cubicBezTo>
                    <a:pt x="3697" y="10747"/>
                    <a:pt x="3701" y="10762"/>
                    <a:pt x="3709" y="10794"/>
                  </a:cubicBezTo>
                  <a:cubicBezTo>
                    <a:pt x="3711" y="10804"/>
                    <a:pt x="3715" y="10819"/>
                    <a:pt x="3717" y="10822"/>
                  </a:cubicBezTo>
                  <a:cubicBezTo>
                    <a:pt x="3715" y="10819"/>
                    <a:pt x="3725" y="10811"/>
                    <a:pt x="3732" y="10806"/>
                  </a:cubicBezTo>
                  <a:cubicBezTo>
                    <a:pt x="3748" y="10794"/>
                    <a:pt x="3767" y="10779"/>
                    <a:pt x="3785" y="10779"/>
                  </a:cubicBezTo>
                  <a:lnTo>
                    <a:pt x="3787" y="10794"/>
                  </a:lnTo>
                  <a:lnTo>
                    <a:pt x="3794" y="10791"/>
                  </a:lnTo>
                  <a:cubicBezTo>
                    <a:pt x="3796" y="10798"/>
                    <a:pt x="3811" y="10816"/>
                    <a:pt x="3815" y="10819"/>
                  </a:cubicBezTo>
                  <a:cubicBezTo>
                    <a:pt x="3821" y="10819"/>
                    <a:pt x="3825" y="10820"/>
                    <a:pt x="3828" y="10820"/>
                  </a:cubicBezTo>
                  <a:cubicBezTo>
                    <a:pt x="3832" y="10820"/>
                    <a:pt x="3835" y="10819"/>
                    <a:pt x="3838" y="10819"/>
                  </a:cubicBezTo>
                  <a:cubicBezTo>
                    <a:pt x="3844" y="10818"/>
                    <a:pt x="3849" y="10817"/>
                    <a:pt x="3854" y="10817"/>
                  </a:cubicBezTo>
                  <a:cubicBezTo>
                    <a:pt x="3856" y="10817"/>
                    <a:pt x="3858" y="10817"/>
                    <a:pt x="3859" y="10817"/>
                  </a:cubicBezTo>
                  <a:cubicBezTo>
                    <a:pt x="3866" y="10803"/>
                    <a:pt x="3876" y="10790"/>
                    <a:pt x="3886" y="10778"/>
                  </a:cubicBezTo>
                  <a:cubicBezTo>
                    <a:pt x="3894" y="10767"/>
                    <a:pt x="3903" y="10756"/>
                    <a:pt x="3907" y="10746"/>
                  </a:cubicBezTo>
                  <a:cubicBezTo>
                    <a:pt x="3923" y="10737"/>
                    <a:pt x="3934" y="10729"/>
                    <a:pt x="3936" y="10725"/>
                  </a:cubicBezTo>
                  <a:cubicBezTo>
                    <a:pt x="3919" y="10708"/>
                    <a:pt x="3913" y="10692"/>
                    <a:pt x="3913" y="10677"/>
                  </a:cubicBezTo>
                  <a:cubicBezTo>
                    <a:pt x="3915" y="10655"/>
                    <a:pt x="3930" y="10643"/>
                    <a:pt x="3948" y="10629"/>
                  </a:cubicBezTo>
                  <a:cubicBezTo>
                    <a:pt x="3973" y="10608"/>
                    <a:pt x="4006" y="10583"/>
                    <a:pt x="4008" y="10519"/>
                  </a:cubicBezTo>
                  <a:lnTo>
                    <a:pt x="4008" y="10502"/>
                  </a:lnTo>
                  <a:lnTo>
                    <a:pt x="4020" y="10507"/>
                  </a:lnTo>
                  <a:cubicBezTo>
                    <a:pt x="4029" y="10510"/>
                    <a:pt x="4037" y="10512"/>
                    <a:pt x="4045" y="10512"/>
                  </a:cubicBezTo>
                  <a:cubicBezTo>
                    <a:pt x="4062" y="10512"/>
                    <a:pt x="4073" y="10502"/>
                    <a:pt x="4086" y="10489"/>
                  </a:cubicBezTo>
                  <a:cubicBezTo>
                    <a:pt x="4099" y="10476"/>
                    <a:pt x="4115" y="10461"/>
                    <a:pt x="4141" y="10461"/>
                  </a:cubicBezTo>
                  <a:cubicBezTo>
                    <a:pt x="4151" y="10461"/>
                    <a:pt x="4161" y="10463"/>
                    <a:pt x="4173" y="10467"/>
                  </a:cubicBezTo>
                  <a:cubicBezTo>
                    <a:pt x="4189" y="10474"/>
                    <a:pt x="4197" y="10496"/>
                    <a:pt x="4201" y="10507"/>
                  </a:cubicBezTo>
                  <a:cubicBezTo>
                    <a:pt x="4202" y="10507"/>
                    <a:pt x="4206" y="10508"/>
                    <a:pt x="4212" y="10508"/>
                  </a:cubicBezTo>
                  <a:cubicBezTo>
                    <a:pt x="4221" y="10508"/>
                    <a:pt x="4231" y="10506"/>
                    <a:pt x="4241" y="10504"/>
                  </a:cubicBezTo>
                  <a:cubicBezTo>
                    <a:pt x="4252" y="10502"/>
                    <a:pt x="4263" y="10500"/>
                    <a:pt x="4274" y="10500"/>
                  </a:cubicBezTo>
                  <a:cubicBezTo>
                    <a:pt x="4284" y="10500"/>
                    <a:pt x="4293" y="10502"/>
                    <a:pt x="4301" y="10507"/>
                  </a:cubicBezTo>
                  <a:cubicBezTo>
                    <a:pt x="4308" y="10511"/>
                    <a:pt x="4317" y="10526"/>
                    <a:pt x="4335" y="10557"/>
                  </a:cubicBezTo>
                  <a:cubicBezTo>
                    <a:pt x="4342" y="10568"/>
                    <a:pt x="4351" y="10583"/>
                    <a:pt x="4353" y="10586"/>
                  </a:cubicBezTo>
                  <a:cubicBezTo>
                    <a:pt x="4355" y="10584"/>
                    <a:pt x="4362" y="10577"/>
                    <a:pt x="4369" y="10570"/>
                  </a:cubicBezTo>
                  <a:cubicBezTo>
                    <a:pt x="4381" y="10557"/>
                    <a:pt x="4395" y="10542"/>
                    <a:pt x="4413" y="10542"/>
                  </a:cubicBezTo>
                  <a:cubicBezTo>
                    <a:pt x="4418" y="10542"/>
                    <a:pt x="4423" y="10543"/>
                    <a:pt x="4429" y="10546"/>
                  </a:cubicBezTo>
                  <a:cubicBezTo>
                    <a:pt x="4437" y="10550"/>
                    <a:pt x="4437" y="10562"/>
                    <a:pt x="4435" y="10601"/>
                  </a:cubicBezTo>
                  <a:cubicBezTo>
                    <a:pt x="4435" y="10607"/>
                    <a:pt x="4435" y="10614"/>
                    <a:pt x="4434" y="10620"/>
                  </a:cubicBezTo>
                  <a:cubicBezTo>
                    <a:pt x="4439" y="10617"/>
                    <a:pt x="4444" y="10613"/>
                    <a:pt x="4450" y="10608"/>
                  </a:cubicBezTo>
                  <a:cubicBezTo>
                    <a:pt x="4465" y="10594"/>
                    <a:pt x="4485" y="10577"/>
                    <a:pt x="4507" y="10577"/>
                  </a:cubicBezTo>
                  <a:cubicBezTo>
                    <a:pt x="4515" y="10577"/>
                    <a:pt x="4524" y="10580"/>
                    <a:pt x="4532" y="10585"/>
                  </a:cubicBezTo>
                  <a:lnTo>
                    <a:pt x="4541" y="10592"/>
                  </a:lnTo>
                  <a:lnTo>
                    <a:pt x="4538" y="10618"/>
                  </a:lnTo>
                  <a:cubicBezTo>
                    <a:pt x="4532" y="10636"/>
                    <a:pt x="4510" y="10645"/>
                    <a:pt x="4494" y="10649"/>
                  </a:cubicBezTo>
                  <a:cubicBezTo>
                    <a:pt x="4533" y="10696"/>
                    <a:pt x="4681" y="10700"/>
                    <a:pt x="4732" y="10701"/>
                  </a:cubicBezTo>
                  <a:lnTo>
                    <a:pt x="4742" y="10701"/>
                  </a:lnTo>
                  <a:lnTo>
                    <a:pt x="4742" y="10716"/>
                  </a:lnTo>
                  <a:cubicBezTo>
                    <a:pt x="4740" y="10737"/>
                    <a:pt x="4743" y="10753"/>
                    <a:pt x="4751" y="10766"/>
                  </a:cubicBezTo>
                  <a:cubicBezTo>
                    <a:pt x="4764" y="10786"/>
                    <a:pt x="4788" y="10798"/>
                    <a:pt x="4820" y="10798"/>
                  </a:cubicBezTo>
                  <a:cubicBezTo>
                    <a:pt x="4883" y="10798"/>
                    <a:pt x="4957" y="10755"/>
                    <a:pt x="4979" y="10707"/>
                  </a:cubicBezTo>
                  <a:lnTo>
                    <a:pt x="4987" y="10691"/>
                  </a:lnTo>
                  <a:lnTo>
                    <a:pt x="4995" y="10706"/>
                  </a:lnTo>
                  <a:cubicBezTo>
                    <a:pt x="4996" y="10708"/>
                    <a:pt x="4998" y="10711"/>
                    <a:pt x="5007" y="10711"/>
                  </a:cubicBezTo>
                  <a:cubicBezTo>
                    <a:pt x="5019" y="10711"/>
                    <a:pt x="5036" y="10705"/>
                    <a:pt x="5054" y="10699"/>
                  </a:cubicBezTo>
                  <a:cubicBezTo>
                    <a:pt x="5073" y="10692"/>
                    <a:pt x="5094" y="10686"/>
                    <a:pt x="5112" y="10686"/>
                  </a:cubicBezTo>
                  <a:cubicBezTo>
                    <a:pt x="5129" y="10686"/>
                    <a:pt x="5141" y="10692"/>
                    <a:pt x="5148" y="10706"/>
                  </a:cubicBezTo>
                  <a:cubicBezTo>
                    <a:pt x="5155" y="10719"/>
                    <a:pt x="5158" y="10722"/>
                    <a:pt x="5158" y="10723"/>
                  </a:cubicBezTo>
                  <a:cubicBezTo>
                    <a:pt x="5159" y="10713"/>
                    <a:pt x="5167" y="10700"/>
                    <a:pt x="5186" y="10700"/>
                  </a:cubicBezTo>
                  <a:cubicBezTo>
                    <a:pt x="5211" y="10704"/>
                    <a:pt x="5229" y="10713"/>
                    <a:pt x="5246" y="10722"/>
                  </a:cubicBezTo>
                  <a:cubicBezTo>
                    <a:pt x="5267" y="10732"/>
                    <a:pt x="5286" y="10742"/>
                    <a:pt x="5306" y="10742"/>
                  </a:cubicBezTo>
                  <a:cubicBezTo>
                    <a:pt x="5310" y="10742"/>
                    <a:pt x="5314" y="10741"/>
                    <a:pt x="5318" y="10741"/>
                  </a:cubicBezTo>
                  <a:cubicBezTo>
                    <a:pt x="5340" y="10736"/>
                    <a:pt x="5355" y="10721"/>
                    <a:pt x="5370" y="10706"/>
                  </a:cubicBezTo>
                  <a:cubicBezTo>
                    <a:pt x="5388" y="10689"/>
                    <a:pt x="5408" y="10670"/>
                    <a:pt x="5440" y="10663"/>
                  </a:cubicBezTo>
                  <a:cubicBezTo>
                    <a:pt x="5444" y="10643"/>
                    <a:pt x="5447" y="10620"/>
                    <a:pt x="5450" y="10597"/>
                  </a:cubicBezTo>
                  <a:cubicBezTo>
                    <a:pt x="5460" y="10527"/>
                    <a:pt x="5470" y="10454"/>
                    <a:pt x="5514" y="10431"/>
                  </a:cubicBezTo>
                  <a:cubicBezTo>
                    <a:pt x="5514" y="10407"/>
                    <a:pt x="5508" y="10392"/>
                    <a:pt x="5502" y="10374"/>
                  </a:cubicBezTo>
                  <a:cubicBezTo>
                    <a:pt x="5494" y="10352"/>
                    <a:pt x="5486" y="10327"/>
                    <a:pt x="5488" y="10285"/>
                  </a:cubicBezTo>
                  <a:lnTo>
                    <a:pt x="5489" y="10271"/>
                  </a:lnTo>
                  <a:lnTo>
                    <a:pt x="5499" y="10272"/>
                  </a:lnTo>
                  <a:cubicBezTo>
                    <a:pt x="5534" y="10272"/>
                    <a:pt x="5550" y="10231"/>
                    <a:pt x="5565" y="10191"/>
                  </a:cubicBezTo>
                  <a:cubicBezTo>
                    <a:pt x="5578" y="10156"/>
                    <a:pt x="5591" y="10123"/>
                    <a:pt x="5614" y="10123"/>
                  </a:cubicBezTo>
                  <a:cubicBezTo>
                    <a:pt x="5624" y="10123"/>
                    <a:pt x="5634" y="10129"/>
                    <a:pt x="5645" y="10141"/>
                  </a:cubicBezTo>
                  <a:cubicBezTo>
                    <a:pt x="5648" y="10094"/>
                    <a:pt x="5644" y="10059"/>
                    <a:pt x="5632" y="10035"/>
                  </a:cubicBezTo>
                  <a:cubicBezTo>
                    <a:pt x="5617" y="10006"/>
                    <a:pt x="5590" y="9991"/>
                    <a:pt x="5549" y="9988"/>
                  </a:cubicBezTo>
                  <a:lnTo>
                    <a:pt x="5529" y="9987"/>
                  </a:lnTo>
                  <a:lnTo>
                    <a:pt x="5542" y="9964"/>
                  </a:lnTo>
                  <a:cubicBezTo>
                    <a:pt x="5559" y="9934"/>
                    <a:pt x="5567" y="9886"/>
                    <a:pt x="5565" y="9818"/>
                  </a:cubicBezTo>
                  <a:cubicBezTo>
                    <a:pt x="5554" y="9774"/>
                    <a:pt x="5514" y="9764"/>
                    <a:pt x="5471" y="9754"/>
                  </a:cubicBezTo>
                  <a:cubicBezTo>
                    <a:pt x="5429" y="9744"/>
                    <a:pt x="5386" y="9734"/>
                    <a:pt x="5367" y="9684"/>
                  </a:cubicBezTo>
                  <a:cubicBezTo>
                    <a:pt x="5349" y="9701"/>
                    <a:pt x="5326" y="9709"/>
                    <a:pt x="5304" y="9717"/>
                  </a:cubicBezTo>
                  <a:cubicBezTo>
                    <a:pt x="5269" y="9730"/>
                    <a:pt x="5237" y="9742"/>
                    <a:pt x="5226" y="9784"/>
                  </a:cubicBezTo>
                  <a:lnTo>
                    <a:pt x="5224" y="9793"/>
                  </a:lnTo>
                  <a:lnTo>
                    <a:pt x="5211" y="9795"/>
                  </a:lnTo>
                  <a:cubicBezTo>
                    <a:pt x="5189" y="9795"/>
                    <a:pt x="5188" y="9758"/>
                    <a:pt x="5188" y="9737"/>
                  </a:cubicBezTo>
                  <a:cubicBezTo>
                    <a:pt x="5188" y="9729"/>
                    <a:pt x="5188" y="9715"/>
                    <a:pt x="5186" y="9712"/>
                  </a:cubicBezTo>
                  <a:cubicBezTo>
                    <a:pt x="5180" y="9706"/>
                    <a:pt x="5170" y="9703"/>
                    <a:pt x="5157" y="9703"/>
                  </a:cubicBezTo>
                  <a:cubicBezTo>
                    <a:pt x="5141" y="9703"/>
                    <a:pt x="5123" y="9708"/>
                    <a:pt x="5105" y="9712"/>
                  </a:cubicBezTo>
                  <a:cubicBezTo>
                    <a:pt x="5084" y="9717"/>
                    <a:pt x="5064" y="9722"/>
                    <a:pt x="5045" y="9722"/>
                  </a:cubicBezTo>
                  <a:cubicBezTo>
                    <a:pt x="5031" y="9722"/>
                    <a:pt x="5020" y="9720"/>
                    <a:pt x="5010" y="9714"/>
                  </a:cubicBezTo>
                  <a:cubicBezTo>
                    <a:pt x="5011" y="9720"/>
                    <a:pt x="5006" y="9731"/>
                    <a:pt x="5000" y="9743"/>
                  </a:cubicBezTo>
                  <a:cubicBezTo>
                    <a:pt x="4990" y="9766"/>
                    <a:pt x="4977" y="9795"/>
                    <a:pt x="4948" y="9795"/>
                  </a:cubicBezTo>
                  <a:cubicBezTo>
                    <a:pt x="4944" y="9795"/>
                    <a:pt x="4939" y="9794"/>
                    <a:pt x="4935" y="9793"/>
                  </a:cubicBezTo>
                  <a:cubicBezTo>
                    <a:pt x="4935" y="9793"/>
                    <a:pt x="4935" y="9793"/>
                    <a:pt x="4934" y="9793"/>
                  </a:cubicBezTo>
                  <a:cubicBezTo>
                    <a:pt x="4899" y="9793"/>
                    <a:pt x="4882" y="9763"/>
                    <a:pt x="4866" y="9735"/>
                  </a:cubicBezTo>
                  <a:cubicBezTo>
                    <a:pt x="4848" y="9702"/>
                    <a:pt x="4830" y="9672"/>
                    <a:pt x="4788" y="9672"/>
                  </a:cubicBezTo>
                  <a:cubicBezTo>
                    <a:pt x="4779" y="9672"/>
                    <a:pt x="4769" y="9673"/>
                    <a:pt x="4759" y="9676"/>
                  </a:cubicBezTo>
                  <a:lnTo>
                    <a:pt x="4747" y="9679"/>
                  </a:lnTo>
                  <a:lnTo>
                    <a:pt x="4748" y="9661"/>
                  </a:lnTo>
                  <a:cubicBezTo>
                    <a:pt x="4749" y="9631"/>
                    <a:pt x="4743" y="9614"/>
                    <a:pt x="4736" y="9594"/>
                  </a:cubicBezTo>
                  <a:cubicBezTo>
                    <a:pt x="4730" y="9575"/>
                    <a:pt x="4722" y="9554"/>
                    <a:pt x="4722" y="9521"/>
                  </a:cubicBezTo>
                  <a:cubicBezTo>
                    <a:pt x="4721" y="9521"/>
                    <a:pt x="4720" y="9521"/>
                    <a:pt x="4720" y="9521"/>
                  </a:cubicBezTo>
                  <a:cubicBezTo>
                    <a:pt x="4687" y="9521"/>
                    <a:pt x="4676" y="9494"/>
                    <a:pt x="4672" y="9470"/>
                  </a:cubicBezTo>
                  <a:cubicBezTo>
                    <a:pt x="4659" y="9431"/>
                    <a:pt x="4629" y="9409"/>
                    <a:pt x="4578" y="9402"/>
                  </a:cubicBezTo>
                  <a:lnTo>
                    <a:pt x="4560" y="9401"/>
                  </a:lnTo>
                  <a:lnTo>
                    <a:pt x="4571" y="9379"/>
                  </a:lnTo>
                  <a:cubicBezTo>
                    <a:pt x="4615" y="9294"/>
                    <a:pt x="4595" y="9084"/>
                    <a:pt x="4573" y="8980"/>
                  </a:cubicBezTo>
                  <a:cubicBezTo>
                    <a:pt x="4561" y="8988"/>
                    <a:pt x="4548" y="8993"/>
                    <a:pt x="4532" y="8993"/>
                  </a:cubicBezTo>
                  <a:cubicBezTo>
                    <a:pt x="4521" y="8993"/>
                    <a:pt x="4509" y="8990"/>
                    <a:pt x="4498" y="8988"/>
                  </a:cubicBezTo>
                  <a:cubicBezTo>
                    <a:pt x="4490" y="8986"/>
                    <a:pt x="4481" y="8984"/>
                    <a:pt x="4473" y="8984"/>
                  </a:cubicBezTo>
                  <a:cubicBezTo>
                    <a:pt x="4460" y="8984"/>
                    <a:pt x="4439" y="8984"/>
                    <a:pt x="4435" y="9077"/>
                  </a:cubicBezTo>
                  <a:lnTo>
                    <a:pt x="4434" y="9099"/>
                  </a:lnTo>
                  <a:lnTo>
                    <a:pt x="4421" y="9089"/>
                  </a:lnTo>
                  <a:cubicBezTo>
                    <a:pt x="4404" y="9077"/>
                    <a:pt x="4390" y="9071"/>
                    <a:pt x="4375" y="9071"/>
                  </a:cubicBezTo>
                  <a:cubicBezTo>
                    <a:pt x="4366" y="9071"/>
                    <a:pt x="4358" y="9073"/>
                    <a:pt x="4350" y="9076"/>
                  </a:cubicBezTo>
                  <a:cubicBezTo>
                    <a:pt x="4341" y="9078"/>
                    <a:pt x="4332" y="9081"/>
                    <a:pt x="4323" y="9081"/>
                  </a:cubicBezTo>
                  <a:cubicBezTo>
                    <a:pt x="4310" y="9081"/>
                    <a:pt x="4297" y="9075"/>
                    <a:pt x="4283" y="9064"/>
                  </a:cubicBezTo>
                  <a:cubicBezTo>
                    <a:pt x="4282" y="9092"/>
                    <a:pt x="4273" y="9109"/>
                    <a:pt x="4264" y="9119"/>
                  </a:cubicBezTo>
                  <a:cubicBezTo>
                    <a:pt x="4278" y="9140"/>
                    <a:pt x="4292" y="9159"/>
                    <a:pt x="4305" y="9184"/>
                  </a:cubicBezTo>
                  <a:cubicBezTo>
                    <a:pt x="4313" y="9198"/>
                    <a:pt x="4315" y="9215"/>
                    <a:pt x="4317" y="9230"/>
                  </a:cubicBezTo>
                  <a:cubicBezTo>
                    <a:pt x="4320" y="9255"/>
                    <a:pt x="4322" y="9261"/>
                    <a:pt x="4332" y="9261"/>
                  </a:cubicBezTo>
                  <a:cubicBezTo>
                    <a:pt x="4336" y="9261"/>
                    <a:pt x="4341" y="9260"/>
                    <a:pt x="4347" y="9257"/>
                  </a:cubicBezTo>
                  <a:lnTo>
                    <a:pt x="4362" y="9251"/>
                  </a:lnTo>
                  <a:lnTo>
                    <a:pt x="4351" y="9314"/>
                  </a:lnTo>
                  <a:cubicBezTo>
                    <a:pt x="4343" y="9363"/>
                    <a:pt x="4343" y="9363"/>
                    <a:pt x="4356" y="9381"/>
                  </a:cubicBezTo>
                  <a:cubicBezTo>
                    <a:pt x="4362" y="9389"/>
                    <a:pt x="4371" y="9400"/>
                    <a:pt x="4382" y="9418"/>
                  </a:cubicBezTo>
                  <a:cubicBezTo>
                    <a:pt x="4390" y="9447"/>
                    <a:pt x="4391" y="9467"/>
                    <a:pt x="4385" y="9481"/>
                  </a:cubicBezTo>
                  <a:cubicBezTo>
                    <a:pt x="4378" y="9500"/>
                    <a:pt x="4363" y="9503"/>
                    <a:pt x="4350" y="9506"/>
                  </a:cubicBezTo>
                  <a:cubicBezTo>
                    <a:pt x="4342" y="9508"/>
                    <a:pt x="4333" y="9510"/>
                    <a:pt x="4331" y="9515"/>
                  </a:cubicBezTo>
                  <a:cubicBezTo>
                    <a:pt x="4330" y="9517"/>
                    <a:pt x="4327" y="9525"/>
                    <a:pt x="4324" y="9536"/>
                  </a:cubicBezTo>
                  <a:cubicBezTo>
                    <a:pt x="4303" y="9606"/>
                    <a:pt x="4290" y="9639"/>
                    <a:pt x="4276" y="9639"/>
                  </a:cubicBezTo>
                  <a:lnTo>
                    <a:pt x="4272" y="9639"/>
                  </a:lnTo>
                  <a:lnTo>
                    <a:pt x="4266" y="9633"/>
                  </a:lnTo>
                  <a:cubicBezTo>
                    <a:pt x="4258" y="9621"/>
                    <a:pt x="4254" y="9617"/>
                    <a:pt x="4252" y="9616"/>
                  </a:cubicBezTo>
                  <a:cubicBezTo>
                    <a:pt x="4254" y="9618"/>
                    <a:pt x="4253" y="9626"/>
                    <a:pt x="4252" y="9631"/>
                  </a:cubicBezTo>
                  <a:cubicBezTo>
                    <a:pt x="4247" y="9661"/>
                    <a:pt x="4238" y="9717"/>
                    <a:pt x="4188" y="9717"/>
                  </a:cubicBezTo>
                  <a:cubicBezTo>
                    <a:pt x="4182" y="9717"/>
                    <a:pt x="4176" y="9716"/>
                    <a:pt x="4169" y="9715"/>
                  </a:cubicBezTo>
                  <a:lnTo>
                    <a:pt x="4164" y="9714"/>
                  </a:lnTo>
                  <a:lnTo>
                    <a:pt x="4161" y="9704"/>
                  </a:lnTo>
                  <a:cubicBezTo>
                    <a:pt x="4150" y="9672"/>
                    <a:pt x="4141" y="9644"/>
                    <a:pt x="4117" y="9637"/>
                  </a:cubicBezTo>
                  <a:lnTo>
                    <a:pt x="4111" y="9635"/>
                  </a:lnTo>
                  <a:lnTo>
                    <a:pt x="4110" y="9626"/>
                  </a:lnTo>
                  <a:cubicBezTo>
                    <a:pt x="4106" y="9598"/>
                    <a:pt x="4108" y="9577"/>
                    <a:pt x="4116" y="9561"/>
                  </a:cubicBezTo>
                  <a:cubicBezTo>
                    <a:pt x="4123" y="9545"/>
                    <a:pt x="4135" y="9538"/>
                    <a:pt x="4149" y="9534"/>
                  </a:cubicBezTo>
                  <a:cubicBezTo>
                    <a:pt x="4144" y="9529"/>
                    <a:pt x="4139" y="9522"/>
                    <a:pt x="4134" y="9517"/>
                  </a:cubicBezTo>
                  <a:cubicBezTo>
                    <a:pt x="4111" y="9490"/>
                    <a:pt x="4087" y="9462"/>
                    <a:pt x="4085" y="9421"/>
                  </a:cubicBezTo>
                  <a:cubicBezTo>
                    <a:pt x="4084" y="9401"/>
                    <a:pt x="4089" y="9380"/>
                    <a:pt x="4101" y="9359"/>
                  </a:cubicBezTo>
                  <a:cubicBezTo>
                    <a:pt x="4092" y="9359"/>
                    <a:pt x="4081" y="9362"/>
                    <a:pt x="4071" y="9365"/>
                  </a:cubicBezTo>
                  <a:cubicBezTo>
                    <a:pt x="4059" y="9368"/>
                    <a:pt x="4047" y="9372"/>
                    <a:pt x="4036" y="9372"/>
                  </a:cubicBezTo>
                  <a:cubicBezTo>
                    <a:pt x="4025" y="9372"/>
                    <a:pt x="4017" y="9368"/>
                    <a:pt x="4011" y="9360"/>
                  </a:cubicBezTo>
                  <a:lnTo>
                    <a:pt x="4006" y="9354"/>
                  </a:lnTo>
                  <a:lnTo>
                    <a:pt x="4005" y="9333"/>
                  </a:lnTo>
                  <a:cubicBezTo>
                    <a:pt x="4010" y="9315"/>
                    <a:pt x="4034" y="9304"/>
                    <a:pt x="4051" y="9300"/>
                  </a:cubicBezTo>
                  <a:cubicBezTo>
                    <a:pt x="4031" y="9276"/>
                    <a:pt x="3983" y="9212"/>
                    <a:pt x="3935" y="9166"/>
                  </a:cubicBezTo>
                  <a:lnTo>
                    <a:pt x="3930" y="9161"/>
                  </a:lnTo>
                  <a:lnTo>
                    <a:pt x="3931" y="9152"/>
                  </a:lnTo>
                  <a:cubicBezTo>
                    <a:pt x="3939" y="9061"/>
                    <a:pt x="3923" y="9007"/>
                    <a:pt x="3907" y="8950"/>
                  </a:cubicBezTo>
                  <a:cubicBezTo>
                    <a:pt x="3892" y="8898"/>
                    <a:pt x="3877" y="8844"/>
                    <a:pt x="3880" y="8763"/>
                  </a:cubicBezTo>
                  <a:cubicBezTo>
                    <a:pt x="3880" y="8749"/>
                    <a:pt x="3877" y="8745"/>
                    <a:pt x="3864" y="8745"/>
                  </a:cubicBezTo>
                  <a:cubicBezTo>
                    <a:pt x="3859" y="8745"/>
                    <a:pt x="3837" y="8748"/>
                    <a:pt x="3831" y="8748"/>
                  </a:cubicBezTo>
                  <a:cubicBezTo>
                    <a:pt x="3822" y="8748"/>
                    <a:pt x="3810" y="8746"/>
                    <a:pt x="3805" y="8733"/>
                  </a:cubicBezTo>
                  <a:cubicBezTo>
                    <a:pt x="3799" y="8718"/>
                    <a:pt x="3806" y="8704"/>
                    <a:pt x="3817" y="8685"/>
                  </a:cubicBezTo>
                  <a:cubicBezTo>
                    <a:pt x="3822" y="8676"/>
                    <a:pt x="3831" y="8659"/>
                    <a:pt x="3831" y="8654"/>
                  </a:cubicBezTo>
                  <a:cubicBezTo>
                    <a:pt x="3815" y="8638"/>
                    <a:pt x="3804" y="8636"/>
                    <a:pt x="3797" y="8636"/>
                  </a:cubicBezTo>
                  <a:cubicBezTo>
                    <a:pt x="3792" y="8636"/>
                    <a:pt x="3787" y="8637"/>
                    <a:pt x="3781" y="8639"/>
                  </a:cubicBezTo>
                  <a:cubicBezTo>
                    <a:pt x="3776" y="8641"/>
                    <a:pt x="3771" y="8643"/>
                    <a:pt x="3765" y="8643"/>
                  </a:cubicBezTo>
                  <a:cubicBezTo>
                    <a:pt x="3752" y="8643"/>
                    <a:pt x="3741" y="8635"/>
                    <a:pt x="3730" y="8618"/>
                  </a:cubicBezTo>
                  <a:cubicBezTo>
                    <a:pt x="3723" y="8608"/>
                    <a:pt x="3726" y="8597"/>
                    <a:pt x="3733" y="8582"/>
                  </a:cubicBezTo>
                  <a:cubicBezTo>
                    <a:pt x="3709" y="8579"/>
                    <a:pt x="3706" y="8541"/>
                    <a:pt x="3704" y="8516"/>
                  </a:cubicBezTo>
                  <a:cubicBezTo>
                    <a:pt x="3704" y="8512"/>
                    <a:pt x="3703" y="8509"/>
                    <a:pt x="3703" y="8507"/>
                  </a:cubicBezTo>
                  <a:cubicBezTo>
                    <a:pt x="3697" y="8508"/>
                    <a:pt x="3691" y="8508"/>
                    <a:pt x="3685" y="8508"/>
                  </a:cubicBezTo>
                  <a:cubicBezTo>
                    <a:pt x="3648" y="8508"/>
                    <a:pt x="3625" y="8485"/>
                    <a:pt x="3603" y="8464"/>
                  </a:cubicBezTo>
                  <a:cubicBezTo>
                    <a:pt x="3583" y="8443"/>
                    <a:pt x="3564" y="8424"/>
                    <a:pt x="3532" y="8424"/>
                  </a:cubicBezTo>
                  <a:cubicBezTo>
                    <a:pt x="3524" y="8424"/>
                    <a:pt x="3517" y="8425"/>
                    <a:pt x="3508" y="8427"/>
                  </a:cubicBezTo>
                  <a:lnTo>
                    <a:pt x="3497" y="8429"/>
                  </a:lnTo>
                  <a:lnTo>
                    <a:pt x="3497" y="8413"/>
                  </a:lnTo>
                  <a:cubicBezTo>
                    <a:pt x="3496" y="8391"/>
                    <a:pt x="3487" y="8382"/>
                    <a:pt x="3472" y="8369"/>
                  </a:cubicBezTo>
                  <a:cubicBezTo>
                    <a:pt x="3463" y="8362"/>
                    <a:pt x="3454" y="8355"/>
                    <a:pt x="3448" y="8344"/>
                  </a:cubicBezTo>
                  <a:cubicBezTo>
                    <a:pt x="3441" y="8332"/>
                    <a:pt x="3444" y="8313"/>
                    <a:pt x="3446" y="8293"/>
                  </a:cubicBezTo>
                  <a:cubicBezTo>
                    <a:pt x="3447" y="8284"/>
                    <a:pt x="3449" y="8270"/>
                    <a:pt x="3448" y="8266"/>
                  </a:cubicBezTo>
                  <a:cubicBezTo>
                    <a:pt x="3443" y="8267"/>
                    <a:pt x="3437" y="8269"/>
                    <a:pt x="3432" y="8271"/>
                  </a:cubicBezTo>
                  <a:cubicBezTo>
                    <a:pt x="3425" y="8273"/>
                    <a:pt x="3418" y="8275"/>
                    <a:pt x="3412" y="8275"/>
                  </a:cubicBezTo>
                  <a:lnTo>
                    <a:pt x="3408" y="8275"/>
                  </a:lnTo>
                  <a:lnTo>
                    <a:pt x="3397" y="8265"/>
                  </a:lnTo>
                  <a:cubicBezTo>
                    <a:pt x="3394" y="8261"/>
                    <a:pt x="3394" y="8257"/>
                    <a:pt x="3393" y="8233"/>
                  </a:cubicBezTo>
                  <a:cubicBezTo>
                    <a:pt x="3392" y="8214"/>
                    <a:pt x="3389" y="8153"/>
                    <a:pt x="3384" y="8145"/>
                  </a:cubicBezTo>
                  <a:cubicBezTo>
                    <a:pt x="3379" y="8161"/>
                    <a:pt x="3372" y="8168"/>
                    <a:pt x="3364" y="8168"/>
                  </a:cubicBezTo>
                  <a:cubicBezTo>
                    <a:pt x="3350" y="8168"/>
                    <a:pt x="3339" y="8147"/>
                    <a:pt x="3325" y="8118"/>
                  </a:cubicBezTo>
                  <a:cubicBezTo>
                    <a:pt x="3318" y="8105"/>
                    <a:pt x="3316" y="8102"/>
                    <a:pt x="3313" y="8098"/>
                  </a:cubicBezTo>
                  <a:cubicBezTo>
                    <a:pt x="3304" y="8085"/>
                    <a:pt x="3292" y="8068"/>
                    <a:pt x="3291" y="8037"/>
                  </a:cubicBezTo>
                  <a:cubicBezTo>
                    <a:pt x="3262" y="8039"/>
                    <a:pt x="3246" y="8045"/>
                    <a:pt x="3233" y="8050"/>
                  </a:cubicBezTo>
                  <a:cubicBezTo>
                    <a:pt x="3223" y="8054"/>
                    <a:pt x="3215" y="8057"/>
                    <a:pt x="3205" y="8057"/>
                  </a:cubicBezTo>
                  <a:cubicBezTo>
                    <a:pt x="3191" y="8057"/>
                    <a:pt x="3173" y="8051"/>
                    <a:pt x="3146" y="8036"/>
                  </a:cubicBezTo>
                  <a:cubicBezTo>
                    <a:pt x="3143" y="8039"/>
                    <a:pt x="3140" y="8049"/>
                    <a:pt x="3135" y="8067"/>
                  </a:cubicBezTo>
                  <a:cubicBezTo>
                    <a:pt x="3130" y="8085"/>
                    <a:pt x="3124" y="8108"/>
                    <a:pt x="3105" y="8113"/>
                  </a:cubicBezTo>
                  <a:cubicBezTo>
                    <a:pt x="3098" y="8153"/>
                    <a:pt x="3108" y="8162"/>
                    <a:pt x="3124" y="8177"/>
                  </a:cubicBezTo>
                  <a:cubicBezTo>
                    <a:pt x="3139" y="8192"/>
                    <a:pt x="3157" y="8210"/>
                    <a:pt x="3159" y="8256"/>
                  </a:cubicBezTo>
                  <a:cubicBezTo>
                    <a:pt x="3159" y="8271"/>
                    <a:pt x="3194" y="8344"/>
                    <a:pt x="3207" y="8363"/>
                  </a:cubicBezTo>
                  <a:cubicBezTo>
                    <a:pt x="3221" y="8388"/>
                    <a:pt x="3228" y="8399"/>
                    <a:pt x="3243" y="8399"/>
                  </a:cubicBezTo>
                  <a:lnTo>
                    <a:pt x="3261" y="8395"/>
                  </a:lnTo>
                  <a:lnTo>
                    <a:pt x="3259" y="8419"/>
                  </a:lnTo>
                  <a:cubicBezTo>
                    <a:pt x="3250" y="8444"/>
                    <a:pt x="3247" y="8463"/>
                    <a:pt x="3251" y="8477"/>
                  </a:cubicBezTo>
                  <a:cubicBezTo>
                    <a:pt x="3255" y="8496"/>
                    <a:pt x="3273" y="8508"/>
                    <a:pt x="3292" y="8519"/>
                  </a:cubicBezTo>
                  <a:cubicBezTo>
                    <a:pt x="3308" y="8530"/>
                    <a:pt x="3325" y="8541"/>
                    <a:pt x="3335" y="8560"/>
                  </a:cubicBezTo>
                  <a:cubicBezTo>
                    <a:pt x="3337" y="8564"/>
                    <a:pt x="3339" y="8571"/>
                    <a:pt x="3342" y="8589"/>
                  </a:cubicBezTo>
                  <a:cubicBezTo>
                    <a:pt x="3358" y="8670"/>
                    <a:pt x="3366" y="8679"/>
                    <a:pt x="3369" y="8679"/>
                  </a:cubicBezTo>
                  <a:cubicBezTo>
                    <a:pt x="3388" y="8652"/>
                    <a:pt x="3391" y="8648"/>
                    <a:pt x="3397" y="8648"/>
                  </a:cubicBezTo>
                  <a:lnTo>
                    <a:pt x="3400" y="8653"/>
                  </a:lnTo>
                  <a:lnTo>
                    <a:pt x="3406" y="8676"/>
                  </a:lnTo>
                  <a:cubicBezTo>
                    <a:pt x="3404" y="8691"/>
                    <a:pt x="3403" y="8705"/>
                    <a:pt x="3410" y="8713"/>
                  </a:cubicBezTo>
                  <a:cubicBezTo>
                    <a:pt x="3418" y="8722"/>
                    <a:pt x="3429" y="8726"/>
                    <a:pt x="3441" y="8732"/>
                  </a:cubicBezTo>
                  <a:cubicBezTo>
                    <a:pt x="3467" y="8742"/>
                    <a:pt x="3499" y="8756"/>
                    <a:pt x="3513" y="8822"/>
                  </a:cubicBezTo>
                  <a:cubicBezTo>
                    <a:pt x="3515" y="8820"/>
                    <a:pt x="3518" y="8820"/>
                    <a:pt x="3521" y="8820"/>
                  </a:cubicBezTo>
                  <a:cubicBezTo>
                    <a:pt x="3540" y="8820"/>
                    <a:pt x="3552" y="8845"/>
                    <a:pt x="3558" y="8861"/>
                  </a:cubicBezTo>
                  <a:cubicBezTo>
                    <a:pt x="3559" y="8861"/>
                    <a:pt x="3560" y="8862"/>
                    <a:pt x="3561" y="8862"/>
                  </a:cubicBezTo>
                  <a:cubicBezTo>
                    <a:pt x="3567" y="8862"/>
                    <a:pt x="3575" y="8851"/>
                    <a:pt x="3576" y="8846"/>
                  </a:cubicBezTo>
                  <a:lnTo>
                    <a:pt x="3586" y="8829"/>
                  </a:lnTo>
                  <a:cubicBezTo>
                    <a:pt x="3600" y="8836"/>
                    <a:pt x="3609" y="8858"/>
                    <a:pt x="3616" y="8875"/>
                  </a:cubicBezTo>
                  <a:cubicBezTo>
                    <a:pt x="3618" y="8880"/>
                    <a:pt x="3620" y="8886"/>
                    <a:pt x="3622" y="8890"/>
                  </a:cubicBezTo>
                  <a:cubicBezTo>
                    <a:pt x="3623" y="8887"/>
                    <a:pt x="3626" y="8868"/>
                    <a:pt x="3626" y="8868"/>
                  </a:cubicBezTo>
                  <a:lnTo>
                    <a:pt x="3633" y="8866"/>
                  </a:lnTo>
                  <a:cubicBezTo>
                    <a:pt x="3634" y="8866"/>
                    <a:pt x="3636" y="8866"/>
                    <a:pt x="3637" y="8866"/>
                  </a:cubicBezTo>
                  <a:cubicBezTo>
                    <a:pt x="3650" y="8866"/>
                    <a:pt x="3656" y="8870"/>
                    <a:pt x="3661" y="8877"/>
                  </a:cubicBezTo>
                  <a:cubicBezTo>
                    <a:pt x="3671" y="8893"/>
                    <a:pt x="3671" y="8919"/>
                    <a:pt x="3671" y="8945"/>
                  </a:cubicBezTo>
                  <a:cubicBezTo>
                    <a:pt x="3671" y="8964"/>
                    <a:pt x="3670" y="8985"/>
                    <a:pt x="3675" y="8992"/>
                  </a:cubicBezTo>
                  <a:cubicBezTo>
                    <a:pt x="3678" y="8993"/>
                    <a:pt x="3681" y="8993"/>
                    <a:pt x="3684" y="8993"/>
                  </a:cubicBezTo>
                  <a:cubicBezTo>
                    <a:pt x="3692" y="8993"/>
                    <a:pt x="3699" y="8990"/>
                    <a:pt x="3707" y="8985"/>
                  </a:cubicBezTo>
                  <a:lnTo>
                    <a:pt x="3721" y="8975"/>
                  </a:lnTo>
                  <a:lnTo>
                    <a:pt x="3720" y="8999"/>
                  </a:lnTo>
                  <a:cubicBezTo>
                    <a:pt x="3719" y="9037"/>
                    <a:pt x="3700" y="9057"/>
                    <a:pt x="3666" y="9057"/>
                  </a:cubicBezTo>
                  <a:cubicBezTo>
                    <a:pt x="3653" y="9057"/>
                    <a:pt x="3638" y="9054"/>
                    <a:pt x="3623" y="9052"/>
                  </a:cubicBezTo>
                  <a:cubicBezTo>
                    <a:pt x="3609" y="9049"/>
                    <a:pt x="3594" y="9047"/>
                    <a:pt x="3582" y="9047"/>
                  </a:cubicBezTo>
                  <a:cubicBezTo>
                    <a:pt x="3579" y="9047"/>
                    <a:pt x="3577" y="9047"/>
                    <a:pt x="3575" y="9047"/>
                  </a:cubicBezTo>
                  <a:cubicBezTo>
                    <a:pt x="3579" y="9051"/>
                    <a:pt x="3582" y="9055"/>
                    <a:pt x="3587" y="9058"/>
                  </a:cubicBezTo>
                  <a:cubicBezTo>
                    <a:pt x="3598" y="9069"/>
                    <a:pt x="3611" y="9080"/>
                    <a:pt x="3617" y="9111"/>
                  </a:cubicBezTo>
                  <a:cubicBezTo>
                    <a:pt x="3626" y="9149"/>
                    <a:pt x="3617" y="9198"/>
                    <a:pt x="3610" y="9237"/>
                  </a:cubicBezTo>
                  <a:cubicBezTo>
                    <a:pt x="3606" y="9258"/>
                    <a:pt x="3600" y="9289"/>
                    <a:pt x="3603" y="9295"/>
                  </a:cubicBezTo>
                  <a:lnTo>
                    <a:pt x="3621" y="9294"/>
                  </a:lnTo>
                  <a:lnTo>
                    <a:pt x="3617" y="9318"/>
                  </a:lnTo>
                  <a:cubicBezTo>
                    <a:pt x="3599" y="9365"/>
                    <a:pt x="3561" y="9377"/>
                    <a:pt x="3524" y="9388"/>
                  </a:cubicBezTo>
                  <a:cubicBezTo>
                    <a:pt x="3510" y="9392"/>
                    <a:pt x="3496" y="9396"/>
                    <a:pt x="3484" y="9402"/>
                  </a:cubicBezTo>
                  <a:lnTo>
                    <a:pt x="3477" y="9375"/>
                  </a:lnTo>
                  <a:cubicBezTo>
                    <a:pt x="3488" y="9367"/>
                    <a:pt x="3490" y="9340"/>
                    <a:pt x="3492" y="9310"/>
                  </a:cubicBezTo>
                  <a:cubicBezTo>
                    <a:pt x="3494" y="9278"/>
                    <a:pt x="3497" y="9240"/>
                    <a:pt x="3515" y="9224"/>
                  </a:cubicBezTo>
                  <a:cubicBezTo>
                    <a:pt x="3511" y="9212"/>
                    <a:pt x="3508" y="9198"/>
                    <a:pt x="3506" y="9184"/>
                  </a:cubicBezTo>
                  <a:cubicBezTo>
                    <a:pt x="3499" y="9151"/>
                    <a:pt x="3494" y="9131"/>
                    <a:pt x="3481" y="9130"/>
                  </a:cubicBezTo>
                  <a:cubicBezTo>
                    <a:pt x="3474" y="9129"/>
                    <a:pt x="3465" y="9128"/>
                    <a:pt x="3460" y="9118"/>
                  </a:cubicBezTo>
                  <a:cubicBezTo>
                    <a:pt x="3455" y="9108"/>
                    <a:pt x="3455" y="9097"/>
                    <a:pt x="3456" y="9085"/>
                  </a:cubicBezTo>
                  <a:cubicBezTo>
                    <a:pt x="3457" y="9065"/>
                    <a:pt x="3458" y="9040"/>
                    <a:pt x="3425" y="9011"/>
                  </a:cubicBezTo>
                  <a:cubicBezTo>
                    <a:pt x="3419" y="9005"/>
                    <a:pt x="3411" y="9001"/>
                    <a:pt x="3402" y="8998"/>
                  </a:cubicBezTo>
                  <a:cubicBezTo>
                    <a:pt x="3377" y="8986"/>
                    <a:pt x="3343" y="8971"/>
                    <a:pt x="3343" y="8898"/>
                  </a:cubicBezTo>
                  <a:cubicBezTo>
                    <a:pt x="3333" y="8900"/>
                    <a:pt x="3324" y="8901"/>
                    <a:pt x="3315" y="8901"/>
                  </a:cubicBezTo>
                  <a:cubicBezTo>
                    <a:pt x="3275" y="8901"/>
                    <a:pt x="3250" y="8879"/>
                    <a:pt x="3226" y="8857"/>
                  </a:cubicBezTo>
                  <a:cubicBezTo>
                    <a:pt x="3204" y="8837"/>
                    <a:pt x="3182" y="8818"/>
                    <a:pt x="3149" y="8817"/>
                  </a:cubicBezTo>
                  <a:lnTo>
                    <a:pt x="3141" y="8817"/>
                  </a:lnTo>
                  <a:lnTo>
                    <a:pt x="3140" y="8807"/>
                  </a:lnTo>
                  <a:cubicBezTo>
                    <a:pt x="3130" y="8750"/>
                    <a:pt x="3109" y="8712"/>
                    <a:pt x="3085" y="8668"/>
                  </a:cubicBezTo>
                  <a:cubicBezTo>
                    <a:pt x="3070" y="8641"/>
                    <a:pt x="3054" y="8613"/>
                    <a:pt x="3039" y="8576"/>
                  </a:cubicBezTo>
                  <a:cubicBezTo>
                    <a:pt x="3021" y="8571"/>
                    <a:pt x="3012" y="8563"/>
                    <a:pt x="3012" y="8530"/>
                  </a:cubicBezTo>
                  <a:cubicBezTo>
                    <a:pt x="3011" y="8515"/>
                    <a:pt x="3009" y="8515"/>
                    <a:pt x="3000" y="8515"/>
                  </a:cubicBezTo>
                  <a:cubicBezTo>
                    <a:pt x="2999" y="8515"/>
                    <a:pt x="2999" y="8515"/>
                    <a:pt x="2998" y="8515"/>
                  </a:cubicBezTo>
                  <a:cubicBezTo>
                    <a:pt x="2982" y="8515"/>
                    <a:pt x="2971" y="8513"/>
                    <a:pt x="2963" y="8500"/>
                  </a:cubicBezTo>
                  <a:cubicBezTo>
                    <a:pt x="2956" y="8490"/>
                    <a:pt x="2959" y="8472"/>
                    <a:pt x="2961" y="8450"/>
                  </a:cubicBezTo>
                  <a:cubicBezTo>
                    <a:pt x="2962" y="8441"/>
                    <a:pt x="2964" y="8425"/>
                    <a:pt x="2963" y="8421"/>
                  </a:cubicBezTo>
                  <a:cubicBezTo>
                    <a:pt x="2963" y="8421"/>
                    <a:pt x="2962" y="8421"/>
                    <a:pt x="2962" y="8421"/>
                  </a:cubicBezTo>
                  <a:cubicBezTo>
                    <a:pt x="2961" y="8421"/>
                    <a:pt x="2956" y="8420"/>
                    <a:pt x="2951" y="8420"/>
                  </a:cubicBezTo>
                  <a:cubicBezTo>
                    <a:pt x="2942" y="8420"/>
                    <a:pt x="2931" y="8424"/>
                    <a:pt x="2921" y="8427"/>
                  </a:cubicBezTo>
                  <a:cubicBezTo>
                    <a:pt x="2909" y="8430"/>
                    <a:pt x="2897" y="8434"/>
                    <a:pt x="2887" y="8434"/>
                  </a:cubicBezTo>
                  <a:cubicBezTo>
                    <a:pt x="2877" y="8434"/>
                    <a:pt x="2869" y="8431"/>
                    <a:pt x="2863" y="8425"/>
                  </a:cubicBezTo>
                  <a:lnTo>
                    <a:pt x="2857" y="8419"/>
                  </a:lnTo>
                  <a:lnTo>
                    <a:pt x="2857" y="8402"/>
                  </a:lnTo>
                  <a:cubicBezTo>
                    <a:pt x="2860" y="8385"/>
                    <a:pt x="2883" y="8368"/>
                    <a:pt x="2900" y="8360"/>
                  </a:cubicBezTo>
                  <a:cubicBezTo>
                    <a:pt x="2879" y="8332"/>
                    <a:pt x="2838" y="8316"/>
                    <a:pt x="2787" y="8316"/>
                  </a:cubicBezTo>
                  <a:cubicBezTo>
                    <a:pt x="2743" y="8316"/>
                    <a:pt x="2699" y="8328"/>
                    <a:pt x="2667" y="8348"/>
                  </a:cubicBezTo>
                  <a:cubicBezTo>
                    <a:pt x="2667" y="8348"/>
                    <a:pt x="2667" y="8348"/>
                    <a:pt x="2667" y="8348"/>
                  </a:cubicBezTo>
                  <a:cubicBezTo>
                    <a:pt x="2674" y="8348"/>
                    <a:pt x="2699" y="8361"/>
                    <a:pt x="2710" y="8361"/>
                  </a:cubicBezTo>
                  <a:lnTo>
                    <a:pt x="2723" y="8381"/>
                  </a:lnTo>
                  <a:cubicBezTo>
                    <a:pt x="2710" y="8412"/>
                    <a:pt x="2697" y="8416"/>
                    <a:pt x="2684" y="8416"/>
                  </a:cubicBezTo>
                  <a:lnTo>
                    <a:pt x="2670" y="8415"/>
                  </a:lnTo>
                  <a:cubicBezTo>
                    <a:pt x="2663" y="8415"/>
                    <a:pt x="2654" y="8416"/>
                    <a:pt x="2642" y="8425"/>
                  </a:cubicBezTo>
                  <a:cubicBezTo>
                    <a:pt x="2621" y="8442"/>
                    <a:pt x="2609" y="8476"/>
                    <a:pt x="2597" y="8509"/>
                  </a:cubicBezTo>
                  <a:cubicBezTo>
                    <a:pt x="2584" y="8546"/>
                    <a:pt x="2570" y="8584"/>
                    <a:pt x="2543" y="8584"/>
                  </a:cubicBezTo>
                  <a:cubicBezTo>
                    <a:pt x="2488" y="8579"/>
                    <a:pt x="2457" y="8549"/>
                    <a:pt x="2427" y="8521"/>
                  </a:cubicBezTo>
                  <a:cubicBezTo>
                    <a:pt x="2395" y="8491"/>
                    <a:pt x="2364" y="8462"/>
                    <a:pt x="2315" y="8462"/>
                  </a:cubicBezTo>
                  <a:cubicBezTo>
                    <a:pt x="2305" y="8462"/>
                    <a:pt x="2294" y="8463"/>
                    <a:pt x="2282" y="8466"/>
                  </a:cubicBezTo>
                  <a:cubicBezTo>
                    <a:pt x="2272" y="8470"/>
                    <a:pt x="2267" y="8485"/>
                    <a:pt x="2261" y="8502"/>
                  </a:cubicBezTo>
                  <a:cubicBezTo>
                    <a:pt x="2252" y="8525"/>
                    <a:pt x="2241" y="8555"/>
                    <a:pt x="2212" y="8555"/>
                  </a:cubicBezTo>
                  <a:cubicBezTo>
                    <a:pt x="2205" y="8555"/>
                    <a:pt x="2197" y="8553"/>
                    <a:pt x="2188" y="8549"/>
                  </a:cubicBezTo>
                  <a:lnTo>
                    <a:pt x="2188" y="8812"/>
                  </a:lnTo>
                  <a:lnTo>
                    <a:pt x="2183" y="8816"/>
                  </a:lnTo>
                  <a:cubicBezTo>
                    <a:pt x="2158" y="8833"/>
                    <a:pt x="2128" y="8840"/>
                    <a:pt x="2099" y="8847"/>
                  </a:cubicBezTo>
                  <a:cubicBezTo>
                    <a:pt x="2053" y="8858"/>
                    <a:pt x="2010" y="8869"/>
                    <a:pt x="1990" y="8912"/>
                  </a:cubicBezTo>
                  <a:cubicBezTo>
                    <a:pt x="1978" y="8940"/>
                    <a:pt x="1975" y="8980"/>
                    <a:pt x="1983" y="9034"/>
                  </a:cubicBezTo>
                  <a:lnTo>
                    <a:pt x="1987" y="9055"/>
                  </a:lnTo>
                  <a:lnTo>
                    <a:pt x="1972" y="9051"/>
                  </a:lnTo>
                  <a:cubicBezTo>
                    <a:pt x="1955" y="9046"/>
                    <a:pt x="1941" y="9043"/>
                    <a:pt x="1930" y="9043"/>
                  </a:cubicBezTo>
                  <a:cubicBezTo>
                    <a:pt x="1895" y="9043"/>
                    <a:pt x="1892" y="9065"/>
                    <a:pt x="1888" y="9102"/>
                  </a:cubicBezTo>
                  <a:cubicBezTo>
                    <a:pt x="1884" y="9144"/>
                    <a:pt x="1877" y="9201"/>
                    <a:pt x="1807" y="9207"/>
                  </a:cubicBezTo>
                  <a:cubicBezTo>
                    <a:pt x="1810" y="9222"/>
                    <a:pt x="1820" y="9242"/>
                    <a:pt x="1828" y="9259"/>
                  </a:cubicBezTo>
                  <a:cubicBezTo>
                    <a:pt x="1843" y="9290"/>
                    <a:pt x="1856" y="9317"/>
                    <a:pt x="1850" y="9340"/>
                  </a:cubicBezTo>
                  <a:cubicBezTo>
                    <a:pt x="1846" y="9354"/>
                    <a:pt x="1837" y="9360"/>
                    <a:pt x="1830" y="9362"/>
                  </a:cubicBezTo>
                  <a:cubicBezTo>
                    <a:pt x="1827" y="9404"/>
                    <a:pt x="1819" y="9431"/>
                    <a:pt x="1797" y="9431"/>
                  </a:cubicBezTo>
                  <a:cubicBezTo>
                    <a:pt x="1793" y="9431"/>
                    <a:pt x="1789" y="9431"/>
                    <a:pt x="1785" y="9430"/>
                  </a:cubicBezTo>
                  <a:cubicBezTo>
                    <a:pt x="1781" y="9429"/>
                    <a:pt x="1777" y="9428"/>
                    <a:pt x="1773" y="9428"/>
                  </a:cubicBezTo>
                  <a:cubicBezTo>
                    <a:pt x="1761" y="9428"/>
                    <a:pt x="1745" y="9434"/>
                    <a:pt x="1727" y="9475"/>
                  </a:cubicBezTo>
                  <a:cubicBezTo>
                    <a:pt x="1724" y="9515"/>
                    <a:pt x="1736" y="9526"/>
                    <a:pt x="1747" y="9531"/>
                  </a:cubicBezTo>
                  <a:lnTo>
                    <a:pt x="1754" y="9533"/>
                  </a:lnTo>
                  <a:lnTo>
                    <a:pt x="1754" y="9544"/>
                  </a:lnTo>
                  <a:cubicBezTo>
                    <a:pt x="1755" y="9561"/>
                    <a:pt x="1752" y="9575"/>
                    <a:pt x="1746" y="9585"/>
                  </a:cubicBezTo>
                  <a:cubicBezTo>
                    <a:pt x="1736" y="9602"/>
                    <a:pt x="1720" y="9603"/>
                    <a:pt x="1710" y="9603"/>
                  </a:cubicBezTo>
                  <a:cubicBezTo>
                    <a:pt x="1698" y="9603"/>
                    <a:pt x="1685" y="9601"/>
                    <a:pt x="1672" y="9598"/>
                  </a:cubicBezTo>
                  <a:cubicBezTo>
                    <a:pt x="1660" y="9596"/>
                    <a:pt x="1648" y="9594"/>
                    <a:pt x="1637" y="9594"/>
                  </a:cubicBezTo>
                  <a:cubicBezTo>
                    <a:pt x="1630" y="9594"/>
                    <a:pt x="1624" y="9595"/>
                    <a:pt x="1620" y="9597"/>
                  </a:cubicBezTo>
                  <a:cubicBezTo>
                    <a:pt x="1606" y="9601"/>
                    <a:pt x="1600" y="9627"/>
                    <a:pt x="1595" y="9652"/>
                  </a:cubicBezTo>
                  <a:cubicBezTo>
                    <a:pt x="1589" y="9677"/>
                    <a:pt x="1583" y="9702"/>
                    <a:pt x="1570" y="9713"/>
                  </a:cubicBezTo>
                  <a:cubicBezTo>
                    <a:pt x="1540" y="9739"/>
                    <a:pt x="1501" y="9739"/>
                    <a:pt x="1460" y="9739"/>
                  </a:cubicBezTo>
                  <a:cubicBezTo>
                    <a:pt x="1398" y="9739"/>
                    <a:pt x="1334" y="9739"/>
                    <a:pt x="1293" y="9826"/>
                  </a:cubicBezTo>
                  <a:lnTo>
                    <a:pt x="1287" y="9838"/>
                  </a:lnTo>
                  <a:lnTo>
                    <a:pt x="1279" y="9830"/>
                  </a:lnTo>
                  <a:cubicBezTo>
                    <a:pt x="1255" y="9802"/>
                    <a:pt x="1239" y="9763"/>
                    <a:pt x="1224" y="9725"/>
                  </a:cubicBezTo>
                  <a:cubicBezTo>
                    <a:pt x="1217" y="9706"/>
                    <a:pt x="1209" y="9687"/>
                    <a:pt x="1201" y="9670"/>
                  </a:cubicBezTo>
                  <a:cubicBezTo>
                    <a:pt x="1199" y="9670"/>
                    <a:pt x="1197" y="9670"/>
                    <a:pt x="1194" y="9670"/>
                  </a:cubicBezTo>
                  <a:cubicBezTo>
                    <a:pt x="1182" y="9670"/>
                    <a:pt x="1167" y="9669"/>
                    <a:pt x="1151" y="9669"/>
                  </a:cubicBezTo>
                  <a:cubicBezTo>
                    <a:pt x="1116" y="9669"/>
                    <a:pt x="1080" y="9676"/>
                    <a:pt x="1048" y="9682"/>
                  </a:cubicBezTo>
                  <a:cubicBezTo>
                    <a:pt x="1020" y="9687"/>
                    <a:pt x="995" y="9692"/>
                    <a:pt x="974" y="9692"/>
                  </a:cubicBezTo>
                  <a:cubicBezTo>
                    <a:pt x="950" y="9692"/>
                    <a:pt x="934" y="9686"/>
                    <a:pt x="922" y="9673"/>
                  </a:cubicBezTo>
                  <a:lnTo>
                    <a:pt x="917" y="9668"/>
                  </a:lnTo>
                  <a:lnTo>
                    <a:pt x="925" y="9609"/>
                  </a:lnTo>
                  <a:cubicBezTo>
                    <a:pt x="941" y="9483"/>
                    <a:pt x="959" y="9351"/>
                    <a:pt x="896" y="9282"/>
                  </a:cubicBezTo>
                  <a:cubicBezTo>
                    <a:pt x="880" y="9226"/>
                    <a:pt x="900" y="9195"/>
                    <a:pt x="918" y="9167"/>
                  </a:cubicBezTo>
                  <a:cubicBezTo>
                    <a:pt x="929" y="9149"/>
                    <a:pt x="940" y="9133"/>
                    <a:pt x="944" y="9111"/>
                  </a:cubicBezTo>
                  <a:cubicBezTo>
                    <a:pt x="951" y="9069"/>
                    <a:pt x="948" y="9024"/>
                    <a:pt x="946" y="8980"/>
                  </a:cubicBezTo>
                  <a:cubicBezTo>
                    <a:pt x="942" y="8916"/>
                    <a:pt x="938" y="8850"/>
                    <a:pt x="968" y="8799"/>
                  </a:cubicBezTo>
                  <a:cubicBezTo>
                    <a:pt x="963" y="8778"/>
                    <a:pt x="960" y="8753"/>
                    <a:pt x="957" y="8730"/>
                  </a:cubicBezTo>
                  <a:cubicBezTo>
                    <a:pt x="947" y="8661"/>
                    <a:pt x="939" y="8597"/>
                    <a:pt x="900" y="8582"/>
                  </a:cubicBezTo>
                  <a:lnTo>
                    <a:pt x="886" y="8578"/>
                  </a:lnTo>
                  <a:lnTo>
                    <a:pt x="894" y="8561"/>
                  </a:lnTo>
                  <a:cubicBezTo>
                    <a:pt x="900" y="8545"/>
                    <a:pt x="910" y="8535"/>
                    <a:pt x="919" y="8526"/>
                  </a:cubicBezTo>
                  <a:cubicBezTo>
                    <a:pt x="936" y="8508"/>
                    <a:pt x="948" y="8496"/>
                    <a:pt x="943" y="8454"/>
                  </a:cubicBezTo>
                  <a:lnTo>
                    <a:pt x="941" y="8431"/>
                  </a:lnTo>
                  <a:lnTo>
                    <a:pt x="956" y="8438"/>
                  </a:lnTo>
                  <a:cubicBezTo>
                    <a:pt x="963" y="8442"/>
                    <a:pt x="973" y="8444"/>
                    <a:pt x="986" y="8444"/>
                  </a:cubicBezTo>
                  <a:cubicBezTo>
                    <a:pt x="1003" y="8444"/>
                    <a:pt x="1022" y="8440"/>
                    <a:pt x="1041" y="8437"/>
                  </a:cubicBezTo>
                  <a:cubicBezTo>
                    <a:pt x="1061" y="8434"/>
                    <a:pt x="1081" y="8430"/>
                    <a:pt x="1099" y="8430"/>
                  </a:cubicBezTo>
                  <a:cubicBezTo>
                    <a:pt x="1117" y="8430"/>
                    <a:pt x="1142" y="8433"/>
                    <a:pt x="1157" y="8459"/>
                  </a:cubicBezTo>
                  <a:cubicBezTo>
                    <a:pt x="1164" y="8471"/>
                    <a:pt x="1167" y="8486"/>
                    <a:pt x="1168" y="8505"/>
                  </a:cubicBezTo>
                  <a:cubicBezTo>
                    <a:pt x="1179" y="8500"/>
                    <a:pt x="1192" y="8497"/>
                    <a:pt x="1209" y="8497"/>
                  </a:cubicBezTo>
                  <a:cubicBezTo>
                    <a:pt x="1244" y="8497"/>
                    <a:pt x="1288" y="8509"/>
                    <a:pt x="1331" y="8521"/>
                  </a:cubicBezTo>
                  <a:cubicBezTo>
                    <a:pt x="1374" y="8533"/>
                    <a:pt x="1418" y="8545"/>
                    <a:pt x="1452" y="8545"/>
                  </a:cubicBezTo>
                  <a:cubicBezTo>
                    <a:pt x="1480" y="8545"/>
                    <a:pt x="1498" y="8537"/>
                    <a:pt x="1507" y="8521"/>
                  </a:cubicBezTo>
                  <a:cubicBezTo>
                    <a:pt x="1516" y="8503"/>
                    <a:pt x="1523" y="8495"/>
                    <a:pt x="1531" y="8495"/>
                  </a:cubicBezTo>
                  <a:lnTo>
                    <a:pt x="1533" y="8495"/>
                  </a:lnTo>
                  <a:lnTo>
                    <a:pt x="1544" y="8502"/>
                  </a:lnTo>
                  <a:cubicBezTo>
                    <a:pt x="1546" y="8505"/>
                    <a:pt x="1551" y="8509"/>
                    <a:pt x="1556" y="8512"/>
                  </a:cubicBezTo>
                  <a:cubicBezTo>
                    <a:pt x="1561" y="8495"/>
                    <a:pt x="1572" y="8471"/>
                    <a:pt x="1585" y="8471"/>
                  </a:cubicBezTo>
                  <a:lnTo>
                    <a:pt x="1590" y="8471"/>
                  </a:lnTo>
                  <a:lnTo>
                    <a:pt x="1599" y="8481"/>
                  </a:lnTo>
                  <a:cubicBezTo>
                    <a:pt x="1601" y="8486"/>
                    <a:pt x="1601" y="8488"/>
                    <a:pt x="1601" y="8510"/>
                  </a:cubicBezTo>
                  <a:cubicBezTo>
                    <a:pt x="1666" y="8477"/>
                    <a:pt x="1694" y="8430"/>
                    <a:pt x="1710" y="8331"/>
                  </a:cubicBezTo>
                  <a:cubicBezTo>
                    <a:pt x="1711" y="8326"/>
                    <a:pt x="1712" y="8318"/>
                    <a:pt x="1715" y="8307"/>
                  </a:cubicBezTo>
                  <a:cubicBezTo>
                    <a:pt x="1728" y="8243"/>
                    <a:pt x="1764" y="8073"/>
                    <a:pt x="1712" y="7994"/>
                  </a:cubicBezTo>
                  <a:cubicBezTo>
                    <a:pt x="1694" y="7965"/>
                    <a:pt x="1698" y="7944"/>
                    <a:pt x="1701" y="7926"/>
                  </a:cubicBezTo>
                  <a:cubicBezTo>
                    <a:pt x="1705" y="7906"/>
                    <a:pt x="1709" y="7884"/>
                    <a:pt x="1686" y="7835"/>
                  </a:cubicBezTo>
                  <a:cubicBezTo>
                    <a:pt x="1682" y="7809"/>
                    <a:pt x="1669" y="7806"/>
                    <a:pt x="1640" y="7805"/>
                  </a:cubicBezTo>
                  <a:cubicBezTo>
                    <a:pt x="1631" y="7804"/>
                    <a:pt x="1623" y="7804"/>
                    <a:pt x="1615" y="7803"/>
                  </a:cubicBezTo>
                  <a:lnTo>
                    <a:pt x="1600" y="7799"/>
                  </a:lnTo>
                  <a:lnTo>
                    <a:pt x="1609" y="7780"/>
                  </a:lnTo>
                  <a:cubicBezTo>
                    <a:pt x="1621" y="7752"/>
                    <a:pt x="1634" y="7722"/>
                    <a:pt x="1633" y="7671"/>
                  </a:cubicBezTo>
                  <a:cubicBezTo>
                    <a:pt x="1618" y="7678"/>
                    <a:pt x="1604" y="7704"/>
                    <a:pt x="1599" y="7717"/>
                  </a:cubicBezTo>
                  <a:lnTo>
                    <a:pt x="1595" y="7727"/>
                  </a:lnTo>
                  <a:lnTo>
                    <a:pt x="1588" y="7724"/>
                  </a:lnTo>
                  <a:cubicBezTo>
                    <a:pt x="1563" y="7712"/>
                    <a:pt x="1564" y="7684"/>
                    <a:pt x="1565" y="7668"/>
                  </a:cubicBezTo>
                  <a:cubicBezTo>
                    <a:pt x="1565" y="7654"/>
                    <a:pt x="1565" y="7648"/>
                    <a:pt x="1560" y="7644"/>
                  </a:cubicBezTo>
                  <a:cubicBezTo>
                    <a:pt x="1552" y="7636"/>
                    <a:pt x="1526" y="7630"/>
                    <a:pt x="1502" y="7626"/>
                  </a:cubicBezTo>
                  <a:cubicBezTo>
                    <a:pt x="1477" y="7621"/>
                    <a:pt x="1451" y="7616"/>
                    <a:pt x="1434" y="7606"/>
                  </a:cubicBezTo>
                  <a:cubicBezTo>
                    <a:pt x="1426" y="7601"/>
                    <a:pt x="1424" y="7589"/>
                    <a:pt x="1423" y="7581"/>
                  </a:cubicBezTo>
                  <a:cubicBezTo>
                    <a:pt x="1422" y="7572"/>
                    <a:pt x="1421" y="7569"/>
                    <a:pt x="1412" y="7568"/>
                  </a:cubicBezTo>
                  <a:cubicBezTo>
                    <a:pt x="1381" y="7566"/>
                    <a:pt x="1359" y="7564"/>
                    <a:pt x="1352" y="7518"/>
                  </a:cubicBezTo>
                  <a:cubicBezTo>
                    <a:pt x="1346" y="7486"/>
                    <a:pt x="1347" y="7463"/>
                    <a:pt x="1354" y="7449"/>
                  </a:cubicBezTo>
                  <a:cubicBezTo>
                    <a:pt x="1357" y="7442"/>
                    <a:pt x="1364" y="7434"/>
                    <a:pt x="1376" y="7434"/>
                  </a:cubicBezTo>
                  <a:cubicBezTo>
                    <a:pt x="1388" y="7434"/>
                    <a:pt x="1407" y="7446"/>
                    <a:pt x="1416" y="7459"/>
                  </a:cubicBezTo>
                  <a:cubicBezTo>
                    <a:pt x="1433" y="7450"/>
                    <a:pt x="1449" y="7440"/>
                    <a:pt x="1465" y="7429"/>
                  </a:cubicBezTo>
                  <a:cubicBezTo>
                    <a:pt x="1506" y="7402"/>
                    <a:pt x="1548" y="7374"/>
                    <a:pt x="1618" y="7374"/>
                  </a:cubicBezTo>
                  <a:cubicBezTo>
                    <a:pt x="1638" y="7374"/>
                    <a:pt x="1660" y="7376"/>
                    <a:pt x="1686" y="7382"/>
                  </a:cubicBezTo>
                  <a:cubicBezTo>
                    <a:pt x="1686" y="7369"/>
                    <a:pt x="1685" y="7360"/>
                    <a:pt x="1682" y="7354"/>
                  </a:cubicBezTo>
                  <a:cubicBezTo>
                    <a:pt x="1675" y="7340"/>
                    <a:pt x="1659" y="7337"/>
                    <a:pt x="1641" y="7334"/>
                  </a:cubicBezTo>
                  <a:lnTo>
                    <a:pt x="1630" y="7332"/>
                  </a:lnTo>
                  <a:lnTo>
                    <a:pt x="1634" y="7315"/>
                  </a:lnTo>
                  <a:cubicBezTo>
                    <a:pt x="1642" y="7275"/>
                    <a:pt x="1659" y="7255"/>
                    <a:pt x="1684" y="7255"/>
                  </a:cubicBezTo>
                  <a:cubicBezTo>
                    <a:pt x="1706" y="7255"/>
                    <a:pt x="1729" y="7270"/>
                    <a:pt x="1752" y="7284"/>
                  </a:cubicBezTo>
                  <a:cubicBezTo>
                    <a:pt x="1769" y="7295"/>
                    <a:pt x="1785" y="7304"/>
                    <a:pt x="1796" y="7305"/>
                  </a:cubicBezTo>
                  <a:cubicBezTo>
                    <a:pt x="1800" y="7305"/>
                    <a:pt x="1809" y="7297"/>
                    <a:pt x="1816" y="7291"/>
                  </a:cubicBezTo>
                  <a:cubicBezTo>
                    <a:pt x="1829" y="7280"/>
                    <a:pt x="1842" y="7269"/>
                    <a:pt x="1854" y="7269"/>
                  </a:cubicBezTo>
                  <a:cubicBezTo>
                    <a:pt x="1863" y="7269"/>
                    <a:pt x="1872" y="7274"/>
                    <a:pt x="1878" y="7294"/>
                  </a:cubicBezTo>
                  <a:cubicBezTo>
                    <a:pt x="1891" y="7275"/>
                    <a:pt x="1901" y="7252"/>
                    <a:pt x="1911" y="7227"/>
                  </a:cubicBezTo>
                  <a:cubicBezTo>
                    <a:pt x="1933" y="7176"/>
                    <a:pt x="1957" y="7119"/>
                    <a:pt x="2012" y="7111"/>
                  </a:cubicBezTo>
                  <a:cubicBezTo>
                    <a:pt x="1998" y="7035"/>
                    <a:pt x="2024" y="7015"/>
                    <a:pt x="2044" y="7001"/>
                  </a:cubicBezTo>
                  <a:cubicBezTo>
                    <a:pt x="2062" y="6987"/>
                    <a:pt x="2074" y="6978"/>
                    <a:pt x="2067" y="6933"/>
                  </a:cubicBezTo>
                  <a:lnTo>
                    <a:pt x="2064" y="6915"/>
                  </a:lnTo>
                  <a:lnTo>
                    <a:pt x="2214" y="6915"/>
                  </a:lnTo>
                  <a:cubicBezTo>
                    <a:pt x="2210" y="6913"/>
                    <a:pt x="2203" y="6911"/>
                    <a:pt x="2195" y="6909"/>
                  </a:cubicBezTo>
                  <a:cubicBezTo>
                    <a:pt x="2188" y="6908"/>
                    <a:pt x="2182" y="6907"/>
                    <a:pt x="2176" y="6904"/>
                  </a:cubicBezTo>
                  <a:lnTo>
                    <a:pt x="2167" y="6900"/>
                  </a:lnTo>
                  <a:lnTo>
                    <a:pt x="2169" y="6887"/>
                  </a:lnTo>
                  <a:cubicBezTo>
                    <a:pt x="2175" y="6858"/>
                    <a:pt x="2189" y="6845"/>
                    <a:pt x="2202" y="6834"/>
                  </a:cubicBezTo>
                  <a:cubicBezTo>
                    <a:pt x="2222" y="6817"/>
                    <a:pt x="2236" y="6805"/>
                    <a:pt x="2221" y="6739"/>
                  </a:cubicBezTo>
                  <a:lnTo>
                    <a:pt x="2217" y="6721"/>
                  </a:lnTo>
                  <a:cubicBezTo>
                    <a:pt x="2217" y="6721"/>
                    <a:pt x="2230" y="6719"/>
                    <a:pt x="2230" y="6719"/>
                  </a:cubicBezTo>
                  <a:cubicBezTo>
                    <a:pt x="2264" y="6719"/>
                    <a:pt x="2279" y="6732"/>
                    <a:pt x="2288" y="6741"/>
                  </a:cubicBezTo>
                  <a:cubicBezTo>
                    <a:pt x="2293" y="6745"/>
                    <a:pt x="2296" y="6748"/>
                    <a:pt x="2299" y="6748"/>
                  </a:cubicBezTo>
                  <a:cubicBezTo>
                    <a:pt x="2303" y="6748"/>
                    <a:pt x="2310" y="6742"/>
                    <a:pt x="2320" y="6730"/>
                  </a:cubicBezTo>
                  <a:cubicBezTo>
                    <a:pt x="2292" y="6623"/>
                    <a:pt x="2308" y="6590"/>
                    <a:pt x="2335" y="6553"/>
                  </a:cubicBezTo>
                  <a:cubicBezTo>
                    <a:pt x="2353" y="6527"/>
                    <a:pt x="2372" y="6501"/>
                    <a:pt x="2373" y="6421"/>
                  </a:cubicBezTo>
                  <a:lnTo>
                    <a:pt x="2374" y="6410"/>
                  </a:lnTo>
                  <a:lnTo>
                    <a:pt x="2381" y="6408"/>
                  </a:lnTo>
                  <a:cubicBezTo>
                    <a:pt x="2388" y="6406"/>
                    <a:pt x="2395" y="6405"/>
                    <a:pt x="2401" y="6405"/>
                  </a:cubicBezTo>
                  <a:cubicBezTo>
                    <a:pt x="2411" y="6405"/>
                    <a:pt x="2422" y="6407"/>
                    <a:pt x="2432" y="6408"/>
                  </a:cubicBezTo>
                  <a:cubicBezTo>
                    <a:pt x="2442" y="6410"/>
                    <a:pt x="2452" y="6412"/>
                    <a:pt x="2461" y="6412"/>
                  </a:cubicBezTo>
                  <a:cubicBezTo>
                    <a:pt x="2469" y="6412"/>
                    <a:pt x="2476" y="6410"/>
                    <a:pt x="2482" y="6408"/>
                  </a:cubicBezTo>
                  <a:cubicBezTo>
                    <a:pt x="2496" y="6402"/>
                    <a:pt x="2503" y="6386"/>
                    <a:pt x="2510" y="6368"/>
                  </a:cubicBezTo>
                  <a:cubicBezTo>
                    <a:pt x="2516" y="6353"/>
                    <a:pt x="2522" y="6338"/>
                    <a:pt x="2532" y="6331"/>
                  </a:cubicBezTo>
                  <a:cubicBezTo>
                    <a:pt x="2538" y="6327"/>
                    <a:pt x="2542" y="6326"/>
                    <a:pt x="2546" y="6326"/>
                  </a:cubicBezTo>
                  <a:cubicBezTo>
                    <a:pt x="2564" y="6326"/>
                    <a:pt x="2566" y="6354"/>
                    <a:pt x="2567" y="6366"/>
                  </a:cubicBezTo>
                  <a:cubicBezTo>
                    <a:pt x="2569" y="6367"/>
                    <a:pt x="2570" y="6368"/>
                    <a:pt x="2571" y="6368"/>
                  </a:cubicBezTo>
                  <a:cubicBezTo>
                    <a:pt x="2572" y="6368"/>
                    <a:pt x="2573" y="6364"/>
                    <a:pt x="2574" y="6354"/>
                  </a:cubicBezTo>
                  <a:lnTo>
                    <a:pt x="2575" y="6343"/>
                  </a:lnTo>
                  <a:lnTo>
                    <a:pt x="2587" y="6329"/>
                  </a:lnTo>
                  <a:cubicBezTo>
                    <a:pt x="2588" y="6329"/>
                    <a:pt x="2590" y="6329"/>
                    <a:pt x="2592" y="6329"/>
                  </a:cubicBezTo>
                  <a:cubicBezTo>
                    <a:pt x="2607" y="6329"/>
                    <a:pt x="2617" y="6331"/>
                    <a:pt x="2627" y="6332"/>
                  </a:cubicBezTo>
                  <a:cubicBezTo>
                    <a:pt x="2638" y="6334"/>
                    <a:pt x="2650" y="6335"/>
                    <a:pt x="2660" y="6335"/>
                  </a:cubicBezTo>
                  <a:cubicBezTo>
                    <a:pt x="2671" y="6335"/>
                    <a:pt x="2680" y="6334"/>
                    <a:pt x="2686" y="6330"/>
                  </a:cubicBezTo>
                  <a:cubicBezTo>
                    <a:pt x="2694" y="6326"/>
                    <a:pt x="2702" y="6311"/>
                    <a:pt x="2709" y="6295"/>
                  </a:cubicBezTo>
                  <a:cubicBezTo>
                    <a:pt x="2722" y="6270"/>
                    <a:pt x="2738" y="6238"/>
                    <a:pt x="2764" y="6238"/>
                  </a:cubicBezTo>
                  <a:cubicBezTo>
                    <a:pt x="2768" y="6238"/>
                    <a:pt x="2772" y="6239"/>
                    <a:pt x="2776" y="6241"/>
                  </a:cubicBezTo>
                  <a:cubicBezTo>
                    <a:pt x="2770" y="6223"/>
                    <a:pt x="2759" y="6212"/>
                    <a:pt x="2747" y="6199"/>
                  </a:cubicBezTo>
                  <a:cubicBezTo>
                    <a:pt x="2724" y="6174"/>
                    <a:pt x="2698" y="6146"/>
                    <a:pt x="2705" y="6068"/>
                  </a:cubicBezTo>
                  <a:lnTo>
                    <a:pt x="2706" y="6058"/>
                  </a:lnTo>
                  <a:lnTo>
                    <a:pt x="2713" y="6056"/>
                  </a:lnTo>
                  <a:cubicBezTo>
                    <a:pt x="2731" y="6050"/>
                    <a:pt x="2741" y="6044"/>
                    <a:pt x="2744" y="6036"/>
                  </a:cubicBezTo>
                  <a:cubicBezTo>
                    <a:pt x="2748" y="6028"/>
                    <a:pt x="2745" y="6010"/>
                    <a:pt x="2742" y="5986"/>
                  </a:cubicBezTo>
                  <a:cubicBezTo>
                    <a:pt x="2738" y="5959"/>
                    <a:pt x="2733" y="5924"/>
                    <a:pt x="2731" y="5876"/>
                  </a:cubicBezTo>
                  <a:cubicBezTo>
                    <a:pt x="2729" y="5825"/>
                    <a:pt x="2737" y="5783"/>
                    <a:pt x="2745" y="5741"/>
                  </a:cubicBezTo>
                  <a:cubicBezTo>
                    <a:pt x="2753" y="5697"/>
                    <a:pt x="2761" y="5655"/>
                    <a:pt x="2756" y="5604"/>
                  </a:cubicBezTo>
                  <a:lnTo>
                    <a:pt x="2755" y="5588"/>
                  </a:lnTo>
                  <a:lnTo>
                    <a:pt x="2868" y="5588"/>
                  </a:lnTo>
                  <a:cubicBezTo>
                    <a:pt x="2879" y="5588"/>
                    <a:pt x="2882" y="5585"/>
                    <a:pt x="2882" y="5585"/>
                  </a:cubicBezTo>
                  <a:cubicBezTo>
                    <a:pt x="2881" y="5583"/>
                    <a:pt x="2876" y="5572"/>
                    <a:pt x="2873" y="5566"/>
                  </a:cubicBezTo>
                  <a:cubicBezTo>
                    <a:pt x="2866" y="5551"/>
                    <a:pt x="2859" y="5535"/>
                    <a:pt x="2865" y="5520"/>
                  </a:cubicBezTo>
                  <a:cubicBezTo>
                    <a:pt x="2869" y="5507"/>
                    <a:pt x="2880" y="5505"/>
                    <a:pt x="2889" y="5505"/>
                  </a:cubicBezTo>
                  <a:cubicBezTo>
                    <a:pt x="2896" y="5505"/>
                    <a:pt x="2907" y="5506"/>
                    <a:pt x="2921" y="5510"/>
                  </a:cubicBezTo>
                  <a:lnTo>
                    <a:pt x="2929" y="5512"/>
                  </a:lnTo>
                  <a:lnTo>
                    <a:pt x="2929" y="5524"/>
                  </a:lnTo>
                  <a:cubicBezTo>
                    <a:pt x="2929" y="5537"/>
                    <a:pt x="2933" y="5540"/>
                    <a:pt x="2954" y="5544"/>
                  </a:cubicBezTo>
                  <a:cubicBezTo>
                    <a:pt x="2961" y="5546"/>
                    <a:pt x="2967" y="5547"/>
                    <a:pt x="2973" y="5550"/>
                  </a:cubicBezTo>
                  <a:lnTo>
                    <a:pt x="2985" y="5555"/>
                  </a:lnTo>
                  <a:lnTo>
                    <a:pt x="2978" y="5571"/>
                  </a:lnTo>
                  <a:cubicBezTo>
                    <a:pt x="2962" y="5607"/>
                    <a:pt x="2952" y="5616"/>
                    <a:pt x="2946" y="5620"/>
                  </a:cubicBezTo>
                  <a:cubicBezTo>
                    <a:pt x="2947" y="5621"/>
                    <a:pt x="2947" y="5627"/>
                    <a:pt x="2948" y="5632"/>
                  </a:cubicBezTo>
                  <a:cubicBezTo>
                    <a:pt x="2950" y="5642"/>
                    <a:pt x="2952" y="5656"/>
                    <a:pt x="2954" y="5677"/>
                  </a:cubicBezTo>
                  <a:cubicBezTo>
                    <a:pt x="2956" y="5696"/>
                    <a:pt x="2957" y="5713"/>
                    <a:pt x="2958" y="5728"/>
                  </a:cubicBezTo>
                  <a:cubicBezTo>
                    <a:pt x="2959" y="5773"/>
                    <a:pt x="2961" y="5784"/>
                    <a:pt x="2984" y="5784"/>
                  </a:cubicBezTo>
                  <a:cubicBezTo>
                    <a:pt x="2987" y="5784"/>
                    <a:pt x="3005" y="5782"/>
                    <a:pt x="3005" y="5782"/>
                  </a:cubicBezTo>
                  <a:lnTo>
                    <a:pt x="3005" y="5797"/>
                  </a:lnTo>
                  <a:cubicBezTo>
                    <a:pt x="3007" y="5845"/>
                    <a:pt x="3009" y="5897"/>
                    <a:pt x="2988" y="5919"/>
                  </a:cubicBezTo>
                  <a:cubicBezTo>
                    <a:pt x="2990" y="5920"/>
                    <a:pt x="2991" y="5920"/>
                    <a:pt x="2993" y="5920"/>
                  </a:cubicBezTo>
                  <a:cubicBezTo>
                    <a:pt x="3000" y="5920"/>
                    <a:pt x="3007" y="5917"/>
                    <a:pt x="3014" y="5914"/>
                  </a:cubicBezTo>
                  <a:cubicBezTo>
                    <a:pt x="3032" y="5907"/>
                    <a:pt x="3051" y="5899"/>
                    <a:pt x="3071" y="5899"/>
                  </a:cubicBezTo>
                  <a:cubicBezTo>
                    <a:pt x="3097" y="5899"/>
                    <a:pt x="3118" y="5915"/>
                    <a:pt x="3131" y="5946"/>
                  </a:cubicBezTo>
                  <a:cubicBezTo>
                    <a:pt x="3123" y="6023"/>
                    <a:pt x="3077" y="6032"/>
                    <a:pt x="3036" y="6040"/>
                  </a:cubicBezTo>
                  <a:cubicBezTo>
                    <a:pt x="2987" y="6049"/>
                    <a:pt x="2958" y="6059"/>
                    <a:pt x="2954" y="6111"/>
                  </a:cubicBezTo>
                  <a:cubicBezTo>
                    <a:pt x="2950" y="6129"/>
                    <a:pt x="2950" y="6141"/>
                    <a:pt x="2953" y="6151"/>
                  </a:cubicBezTo>
                  <a:cubicBezTo>
                    <a:pt x="2960" y="6175"/>
                    <a:pt x="2984" y="6188"/>
                    <a:pt x="3002" y="6198"/>
                  </a:cubicBezTo>
                  <a:cubicBezTo>
                    <a:pt x="3013" y="6204"/>
                    <a:pt x="3022" y="6209"/>
                    <a:pt x="3027" y="6215"/>
                  </a:cubicBezTo>
                  <a:cubicBezTo>
                    <a:pt x="3035" y="6225"/>
                    <a:pt x="3041" y="6239"/>
                    <a:pt x="3046" y="6252"/>
                  </a:cubicBezTo>
                  <a:cubicBezTo>
                    <a:pt x="3055" y="6274"/>
                    <a:pt x="3062" y="6293"/>
                    <a:pt x="3080" y="6293"/>
                  </a:cubicBezTo>
                  <a:cubicBezTo>
                    <a:pt x="3073" y="6282"/>
                    <a:pt x="3066" y="6274"/>
                    <a:pt x="3060" y="6268"/>
                  </a:cubicBezTo>
                  <a:cubicBezTo>
                    <a:pt x="3051" y="6259"/>
                    <a:pt x="3044" y="6251"/>
                    <a:pt x="3046" y="6237"/>
                  </a:cubicBezTo>
                  <a:cubicBezTo>
                    <a:pt x="3049" y="6221"/>
                    <a:pt x="3059" y="6219"/>
                    <a:pt x="3123" y="6213"/>
                  </a:cubicBezTo>
                  <a:cubicBezTo>
                    <a:pt x="3141" y="6211"/>
                    <a:pt x="3161" y="6209"/>
                    <a:pt x="3181" y="6209"/>
                  </a:cubicBezTo>
                  <a:cubicBezTo>
                    <a:pt x="3197" y="6209"/>
                    <a:pt x="3212" y="6210"/>
                    <a:pt x="3227" y="6213"/>
                  </a:cubicBezTo>
                  <a:cubicBezTo>
                    <a:pt x="3247" y="6217"/>
                    <a:pt x="3262" y="6226"/>
                    <a:pt x="3275" y="6233"/>
                  </a:cubicBezTo>
                  <a:cubicBezTo>
                    <a:pt x="3290" y="6243"/>
                    <a:pt x="3303" y="6251"/>
                    <a:pt x="3327" y="6251"/>
                  </a:cubicBezTo>
                  <a:cubicBezTo>
                    <a:pt x="3354" y="6251"/>
                    <a:pt x="3371" y="6240"/>
                    <a:pt x="3389" y="6228"/>
                  </a:cubicBezTo>
                  <a:cubicBezTo>
                    <a:pt x="3406" y="6217"/>
                    <a:pt x="3423" y="6206"/>
                    <a:pt x="3448" y="6206"/>
                  </a:cubicBezTo>
                  <a:cubicBezTo>
                    <a:pt x="3459" y="6206"/>
                    <a:pt x="3470" y="6208"/>
                    <a:pt x="3483" y="6213"/>
                  </a:cubicBezTo>
                  <a:cubicBezTo>
                    <a:pt x="3522" y="6237"/>
                    <a:pt x="3546" y="6242"/>
                    <a:pt x="3560" y="6242"/>
                  </a:cubicBezTo>
                  <a:cubicBezTo>
                    <a:pt x="3579" y="6242"/>
                    <a:pt x="3593" y="6234"/>
                    <a:pt x="3601" y="6218"/>
                  </a:cubicBezTo>
                  <a:cubicBezTo>
                    <a:pt x="3598" y="6191"/>
                    <a:pt x="3597" y="6178"/>
                    <a:pt x="3606" y="6173"/>
                  </a:cubicBezTo>
                  <a:cubicBezTo>
                    <a:pt x="3632" y="6162"/>
                    <a:pt x="3660" y="6159"/>
                    <a:pt x="3686" y="6157"/>
                  </a:cubicBezTo>
                  <a:cubicBezTo>
                    <a:pt x="3735" y="6154"/>
                    <a:pt x="3765" y="6149"/>
                    <a:pt x="3778" y="6104"/>
                  </a:cubicBezTo>
                  <a:lnTo>
                    <a:pt x="3784" y="6084"/>
                  </a:lnTo>
                  <a:lnTo>
                    <a:pt x="3794" y="6099"/>
                  </a:lnTo>
                  <a:cubicBezTo>
                    <a:pt x="3812" y="6129"/>
                    <a:pt x="3830" y="6142"/>
                    <a:pt x="3849" y="6142"/>
                  </a:cubicBezTo>
                  <a:cubicBezTo>
                    <a:pt x="3876" y="6142"/>
                    <a:pt x="3900" y="6113"/>
                    <a:pt x="3924" y="6086"/>
                  </a:cubicBezTo>
                  <a:cubicBezTo>
                    <a:pt x="3946" y="6060"/>
                    <a:pt x="3967" y="6035"/>
                    <a:pt x="3989" y="6035"/>
                  </a:cubicBezTo>
                  <a:cubicBezTo>
                    <a:pt x="3995" y="6035"/>
                    <a:pt x="4001" y="6038"/>
                    <a:pt x="4008" y="6042"/>
                  </a:cubicBezTo>
                  <a:lnTo>
                    <a:pt x="4008" y="5897"/>
                  </a:lnTo>
                  <a:lnTo>
                    <a:pt x="4019" y="5900"/>
                  </a:lnTo>
                  <a:cubicBezTo>
                    <a:pt x="4024" y="5902"/>
                    <a:pt x="4029" y="5903"/>
                    <a:pt x="4033" y="5903"/>
                  </a:cubicBezTo>
                  <a:cubicBezTo>
                    <a:pt x="4049" y="5903"/>
                    <a:pt x="4051" y="5892"/>
                    <a:pt x="4056" y="5856"/>
                  </a:cubicBezTo>
                  <a:lnTo>
                    <a:pt x="4059" y="5833"/>
                  </a:lnTo>
                  <a:lnTo>
                    <a:pt x="4062" y="5818"/>
                  </a:lnTo>
                  <a:cubicBezTo>
                    <a:pt x="4084" y="5713"/>
                    <a:pt x="4084" y="5712"/>
                    <a:pt x="4088" y="5708"/>
                  </a:cubicBezTo>
                  <a:cubicBezTo>
                    <a:pt x="4098" y="5695"/>
                    <a:pt x="4098" y="5695"/>
                    <a:pt x="4093" y="5678"/>
                  </a:cubicBezTo>
                  <a:cubicBezTo>
                    <a:pt x="4089" y="5663"/>
                    <a:pt x="4083" y="5641"/>
                    <a:pt x="4084" y="5602"/>
                  </a:cubicBezTo>
                  <a:lnTo>
                    <a:pt x="4085" y="5586"/>
                  </a:lnTo>
                  <a:lnTo>
                    <a:pt x="4095" y="5588"/>
                  </a:lnTo>
                  <a:cubicBezTo>
                    <a:pt x="4104" y="5589"/>
                    <a:pt x="4113" y="5591"/>
                    <a:pt x="4121" y="5591"/>
                  </a:cubicBezTo>
                  <a:cubicBezTo>
                    <a:pt x="4174" y="5591"/>
                    <a:pt x="4184" y="5552"/>
                    <a:pt x="4186" y="5522"/>
                  </a:cubicBezTo>
                  <a:lnTo>
                    <a:pt x="4188" y="5510"/>
                  </a:lnTo>
                  <a:lnTo>
                    <a:pt x="4196" y="5510"/>
                  </a:lnTo>
                  <a:cubicBezTo>
                    <a:pt x="4223" y="5511"/>
                    <a:pt x="4226" y="5549"/>
                    <a:pt x="4228" y="5575"/>
                  </a:cubicBezTo>
                  <a:cubicBezTo>
                    <a:pt x="4228" y="5575"/>
                    <a:pt x="4228" y="5576"/>
                    <a:pt x="4228" y="5577"/>
                  </a:cubicBezTo>
                  <a:cubicBezTo>
                    <a:pt x="4249" y="5558"/>
                    <a:pt x="4276" y="5548"/>
                    <a:pt x="4310" y="5548"/>
                  </a:cubicBezTo>
                  <a:lnTo>
                    <a:pt x="4324" y="5549"/>
                  </a:lnTo>
                  <a:cubicBezTo>
                    <a:pt x="4329" y="5547"/>
                    <a:pt x="4332" y="5536"/>
                    <a:pt x="4337" y="5519"/>
                  </a:cubicBezTo>
                  <a:cubicBezTo>
                    <a:pt x="4341" y="5501"/>
                    <a:pt x="4348" y="5478"/>
                    <a:pt x="4366" y="5472"/>
                  </a:cubicBezTo>
                  <a:cubicBezTo>
                    <a:pt x="4372" y="5367"/>
                    <a:pt x="4344" y="5348"/>
                    <a:pt x="4322" y="5343"/>
                  </a:cubicBezTo>
                  <a:lnTo>
                    <a:pt x="4305" y="5340"/>
                  </a:lnTo>
                  <a:lnTo>
                    <a:pt x="4316" y="5320"/>
                  </a:lnTo>
                  <a:cubicBezTo>
                    <a:pt x="4334" y="5289"/>
                    <a:pt x="4341" y="5240"/>
                    <a:pt x="4340" y="5174"/>
                  </a:cubicBezTo>
                  <a:lnTo>
                    <a:pt x="4339" y="5156"/>
                  </a:lnTo>
                  <a:lnTo>
                    <a:pt x="4351" y="5159"/>
                  </a:lnTo>
                  <a:cubicBezTo>
                    <a:pt x="4359" y="5161"/>
                    <a:pt x="4368" y="5162"/>
                    <a:pt x="4375" y="5162"/>
                  </a:cubicBezTo>
                  <a:cubicBezTo>
                    <a:pt x="4390" y="5162"/>
                    <a:pt x="4401" y="5157"/>
                    <a:pt x="4408" y="5147"/>
                  </a:cubicBezTo>
                  <a:cubicBezTo>
                    <a:pt x="4414" y="5136"/>
                    <a:pt x="4417" y="5119"/>
                    <a:pt x="4416" y="5096"/>
                  </a:cubicBezTo>
                  <a:lnTo>
                    <a:pt x="4414" y="5056"/>
                  </a:lnTo>
                  <a:lnTo>
                    <a:pt x="4432" y="5085"/>
                  </a:lnTo>
                  <a:cubicBezTo>
                    <a:pt x="4451" y="5113"/>
                    <a:pt x="4462" y="5116"/>
                    <a:pt x="4468" y="5116"/>
                  </a:cubicBezTo>
                  <a:cubicBezTo>
                    <a:pt x="4478" y="5116"/>
                    <a:pt x="4488" y="5109"/>
                    <a:pt x="4499" y="5100"/>
                  </a:cubicBezTo>
                  <a:cubicBezTo>
                    <a:pt x="4515" y="5087"/>
                    <a:pt x="4536" y="5071"/>
                    <a:pt x="4565" y="5071"/>
                  </a:cubicBezTo>
                  <a:cubicBezTo>
                    <a:pt x="4578" y="5071"/>
                    <a:pt x="4592" y="5074"/>
                    <a:pt x="4607" y="5081"/>
                  </a:cubicBezTo>
                  <a:cubicBezTo>
                    <a:pt x="4613" y="5084"/>
                    <a:pt x="4629" y="5101"/>
                    <a:pt x="4636" y="5117"/>
                  </a:cubicBezTo>
                  <a:cubicBezTo>
                    <a:pt x="4640" y="5114"/>
                    <a:pt x="4643" y="5110"/>
                    <a:pt x="4648" y="5105"/>
                  </a:cubicBezTo>
                  <a:cubicBezTo>
                    <a:pt x="4656" y="5095"/>
                    <a:pt x="4666" y="5083"/>
                    <a:pt x="4680" y="5080"/>
                  </a:cubicBezTo>
                  <a:cubicBezTo>
                    <a:pt x="4680" y="5080"/>
                    <a:pt x="4680" y="5080"/>
                    <a:pt x="4680" y="5080"/>
                  </a:cubicBezTo>
                  <a:cubicBezTo>
                    <a:pt x="4699" y="5080"/>
                    <a:pt x="4725" y="5099"/>
                    <a:pt x="4736" y="5116"/>
                  </a:cubicBezTo>
                  <a:cubicBezTo>
                    <a:pt x="4740" y="5112"/>
                    <a:pt x="4740" y="5106"/>
                    <a:pt x="4740" y="5094"/>
                  </a:cubicBezTo>
                  <a:cubicBezTo>
                    <a:pt x="4739" y="5080"/>
                    <a:pt x="4738" y="5059"/>
                    <a:pt x="4752" y="5044"/>
                  </a:cubicBezTo>
                  <a:lnTo>
                    <a:pt x="4754" y="5041"/>
                  </a:lnTo>
                  <a:lnTo>
                    <a:pt x="4767" y="5038"/>
                  </a:lnTo>
                  <a:cubicBezTo>
                    <a:pt x="4772" y="5038"/>
                    <a:pt x="4778" y="5040"/>
                    <a:pt x="4785" y="5042"/>
                  </a:cubicBezTo>
                  <a:cubicBezTo>
                    <a:pt x="4790" y="5043"/>
                    <a:pt x="4795" y="5045"/>
                    <a:pt x="4799" y="5045"/>
                  </a:cubicBezTo>
                  <a:cubicBezTo>
                    <a:pt x="4813" y="5033"/>
                    <a:pt x="4820" y="5019"/>
                    <a:pt x="4826" y="5005"/>
                  </a:cubicBezTo>
                  <a:cubicBezTo>
                    <a:pt x="4837" y="4981"/>
                    <a:pt x="4850" y="4954"/>
                    <a:pt x="4879" y="4954"/>
                  </a:cubicBezTo>
                  <a:cubicBezTo>
                    <a:pt x="4882" y="4954"/>
                    <a:pt x="4886" y="4955"/>
                    <a:pt x="4889" y="4955"/>
                  </a:cubicBezTo>
                  <a:cubicBezTo>
                    <a:pt x="4884" y="4936"/>
                    <a:pt x="4881" y="4913"/>
                    <a:pt x="4878" y="4891"/>
                  </a:cubicBezTo>
                  <a:cubicBezTo>
                    <a:pt x="4870" y="4834"/>
                    <a:pt x="4864" y="4799"/>
                    <a:pt x="4834" y="4797"/>
                  </a:cubicBezTo>
                  <a:cubicBezTo>
                    <a:pt x="4822" y="4788"/>
                    <a:pt x="4817" y="4786"/>
                    <a:pt x="4814" y="4786"/>
                  </a:cubicBezTo>
                  <a:cubicBezTo>
                    <a:pt x="4806" y="4786"/>
                    <a:pt x="4802" y="4809"/>
                    <a:pt x="4799" y="4835"/>
                  </a:cubicBezTo>
                  <a:cubicBezTo>
                    <a:pt x="4797" y="4855"/>
                    <a:pt x="4795" y="4870"/>
                    <a:pt x="4786" y="4874"/>
                  </a:cubicBezTo>
                  <a:cubicBezTo>
                    <a:pt x="4785" y="4874"/>
                    <a:pt x="4784" y="4874"/>
                    <a:pt x="4783" y="4874"/>
                  </a:cubicBezTo>
                  <a:cubicBezTo>
                    <a:pt x="4769" y="4874"/>
                    <a:pt x="4762" y="4864"/>
                    <a:pt x="4755" y="4855"/>
                  </a:cubicBezTo>
                  <a:cubicBezTo>
                    <a:pt x="4748" y="4845"/>
                    <a:pt x="4741" y="4836"/>
                    <a:pt x="4735" y="4836"/>
                  </a:cubicBezTo>
                  <a:cubicBezTo>
                    <a:pt x="4727" y="4837"/>
                    <a:pt x="4716" y="4855"/>
                    <a:pt x="4714" y="4861"/>
                  </a:cubicBezTo>
                  <a:lnTo>
                    <a:pt x="4706" y="4860"/>
                  </a:lnTo>
                  <a:lnTo>
                    <a:pt x="4706" y="4875"/>
                  </a:lnTo>
                  <a:cubicBezTo>
                    <a:pt x="4693" y="4873"/>
                    <a:pt x="4685" y="4862"/>
                    <a:pt x="4678" y="4852"/>
                  </a:cubicBezTo>
                  <a:cubicBezTo>
                    <a:pt x="4671" y="4842"/>
                    <a:pt x="4667" y="4836"/>
                    <a:pt x="4659" y="4836"/>
                  </a:cubicBezTo>
                  <a:cubicBezTo>
                    <a:pt x="4643" y="4838"/>
                    <a:pt x="4629" y="4847"/>
                    <a:pt x="4616" y="4858"/>
                  </a:cubicBezTo>
                  <a:cubicBezTo>
                    <a:pt x="4599" y="4871"/>
                    <a:pt x="4581" y="4884"/>
                    <a:pt x="4558" y="4884"/>
                  </a:cubicBezTo>
                  <a:cubicBezTo>
                    <a:pt x="4547" y="4884"/>
                    <a:pt x="4536" y="4881"/>
                    <a:pt x="4524" y="4874"/>
                  </a:cubicBezTo>
                  <a:cubicBezTo>
                    <a:pt x="4520" y="4875"/>
                    <a:pt x="4518" y="4882"/>
                    <a:pt x="4515" y="4913"/>
                  </a:cubicBezTo>
                  <a:cubicBezTo>
                    <a:pt x="4514" y="4924"/>
                    <a:pt x="4513" y="4934"/>
                    <a:pt x="4511" y="4943"/>
                  </a:cubicBezTo>
                  <a:lnTo>
                    <a:pt x="4509" y="4955"/>
                  </a:lnTo>
                  <a:lnTo>
                    <a:pt x="4500" y="4953"/>
                  </a:lnTo>
                  <a:cubicBezTo>
                    <a:pt x="4460" y="4940"/>
                    <a:pt x="4419" y="4938"/>
                    <a:pt x="4384" y="4938"/>
                  </a:cubicBezTo>
                  <a:lnTo>
                    <a:pt x="4323" y="4939"/>
                  </a:lnTo>
                  <a:cubicBezTo>
                    <a:pt x="4272" y="4939"/>
                    <a:pt x="4230" y="4935"/>
                    <a:pt x="4192" y="4913"/>
                  </a:cubicBezTo>
                  <a:cubicBezTo>
                    <a:pt x="4182" y="4907"/>
                    <a:pt x="4184" y="4889"/>
                    <a:pt x="4186" y="4859"/>
                  </a:cubicBezTo>
                  <a:cubicBezTo>
                    <a:pt x="4187" y="4849"/>
                    <a:pt x="4188" y="4833"/>
                    <a:pt x="4188" y="4828"/>
                  </a:cubicBezTo>
                  <a:cubicBezTo>
                    <a:pt x="4183" y="4823"/>
                    <a:pt x="4170" y="4822"/>
                    <a:pt x="4159" y="4822"/>
                  </a:cubicBezTo>
                  <a:lnTo>
                    <a:pt x="4135" y="4823"/>
                  </a:lnTo>
                  <a:cubicBezTo>
                    <a:pt x="4121" y="4823"/>
                    <a:pt x="4093" y="4823"/>
                    <a:pt x="4085" y="4787"/>
                  </a:cubicBezTo>
                  <a:cubicBezTo>
                    <a:pt x="4134" y="4606"/>
                    <a:pt x="4122" y="4505"/>
                    <a:pt x="4102" y="4351"/>
                  </a:cubicBezTo>
                  <a:cubicBezTo>
                    <a:pt x="4096" y="4305"/>
                    <a:pt x="4090" y="4256"/>
                    <a:pt x="4084" y="4199"/>
                  </a:cubicBezTo>
                  <a:lnTo>
                    <a:pt x="4083" y="4185"/>
                  </a:lnTo>
                  <a:lnTo>
                    <a:pt x="4092" y="4183"/>
                  </a:lnTo>
                  <a:cubicBezTo>
                    <a:pt x="4113" y="4178"/>
                    <a:pt x="4141" y="4157"/>
                    <a:pt x="4169" y="4136"/>
                  </a:cubicBezTo>
                  <a:cubicBezTo>
                    <a:pt x="4204" y="4110"/>
                    <a:pt x="4240" y="4083"/>
                    <a:pt x="4268" y="4083"/>
                  </a:cubicBezTo>
                  <a:cubicBezTo>
                    <a:pt x="4281" y="4083"/>
                    <a:pt x="4292" y="4088"/>
                    <a:pt x="4300" y="4100"/>
                  </a:cubicBezTo>
                  <a:cubicBezTo>
                    <a:pt x="4306" y="4092"/>
                    <a:pt x="4305" y="4085"/>
                    <a:pt x="4304" y="4067"/>
                  </a:cubicBezTo>
                  <a:cubicBezTo>
                    <a:pt x="4301" y="4044"/>
                    <a:pt x="4297" y="4009"/>
                    <a:pt x="4315" y="3956"/>
                  </a:cubicBezTo>
                  <a:lnTo>
                    <a:pt x="4318" y="3948"/>
                  </a:lnTo>
                  <a:lnTo>
                    <a:pt x="4324" y="3949"/>
                  </a:lnTo>
                  <a:cubicBezTo>
                    <a:pt x="4374" y="3949"/>
                    <a:pt x="4391" y="3838"/>
                    <a:pt x="4403" y="3757"/>
                  </a:cubicBezTo>
                  <a:cubicBezTo>
                    <a:pt x="4408" y="3726"/>
                    <a:pt x="4411" y="3699"/>
                    <a:pt x="4417" y="3683"/>
                  </a:cubicBezTo>
                  <a:lnTo>
                    <a:pt x="4419" y="3675"/>
                  </a:lnTo>
                  <a:lnTo>
                    <a:pt x="4432" y="3673"/>
                  </a:lnTo>
                  <a:cubicBezTo>
                    <a:pt x="4438" y="3673"/>
                    <a:pt x="4467" y="3677"/>
                    <a:pt x="4471" y="3677"/>
                  </a:cubicBezTo>
                  <a:cubicBezTo>
                    <a:pt x="4469" y="3664"/>
                    <a:pt x="4454" y="3642"/>
                    <a:pt x="4438" y="3619"/>
                  </a:cubicBezTo>
                  <a:cubicBezTo>
                    <a:pt x="4421" y="3594"/>
                    <a:pt x="4400" y="3564"/>
                    <a:pt x="4405" y="3524"/>
                  </a:cubicBezTo>
                  <a:cubicBezTo>
                    <a:pt x="4400" y="3526"/>
                    <a:pt x="4394" y="3527"/>
                    <a:pt x="4388" y="3527"/>
                  </a:cubicBezTo>
                  <a:cubicBezTo>
                    <a:pt x="4374" y="3527"/>
                    <a:pt x="4357" y="3522"/>
                    <a:pt x="4340" y="3518"/>
                  </a:cubicBezTo>
                  <a:cubicBezTo>
                    <a:pt x="4323" y="3513"/>
                    <a:pt x="4305" y="3508"/>
                    <a:pt x="4288" y="3508"/>
                  </a:cubicBezTo>
                  <a:cubicBezTo>
                    <a:pt x="4283" y="3508"/>
                    <a:pt x="4278" y="3508"/>
                    <a:pt x="4273" y="3509"/>
                  </a:cubicBezTo>
                  <a:cubicBezTo>
                    <a:pt x="4249" y="3513"/>
                    <a:pt x="4226" y="3529"/>
                    <a:pt x="4203" y="3547"/>
                  </a:cubicBezTo>
                  <a:cubicBezTo>
                    <a:pt x="4174" y="3567"/>
                    <a:pt x="4144" y="3588"/>
                    <a:pt x="4109" y="3588"/>
                  </a:cubicBezTo>
                  <a:cubicBezTo>
                    <a:pt x="4104" y="3588"/>
                    <a:pt x="4098" y="3588"/>
                    <a:pt x="4092" y="3587"/>
                  </a:cubicBezTo>
                  <a:cubicBezTo>
                    <a:pt x="4090" y="3584"/>
                    <a:pt x="4087" y="3583"/>
                    <a:pt x="4086" y="3583"/>
                  </a:cubicBezTo>
                  <a:cubicBezTo>
                    <a:pt x="4083" y="3583"/>
                    <a:pt x="4080" y="3587"/>
                    <a:pt x="4079" y="3595"/>
                  </a:cubicBezTo>
                  <a:cubicBezTo>
                    <a:pt x="4067" y="3635"/>
                    <a:pt x="4065" y="3710"/>
                    <a:pt x="4068" y="3729"/>
                  </a:cubicBezTo>
                  <a:lnTo>
                    <a:pt x="4077" y="3734"/>
                  </a:lnTo>
                  <a:lnTo>
                    <a:pt x="4069" y="3730"/>
                  </a:lnTo>
                  <a:cubicBezTo>
                    <a:pt x="4069" y="3731"/>
                    <a:pt x="4069" y="3731"/>
                    <a:pt x="4069" y="3732"/>
                  </a:cubicBezTo>
                  <a:lnTo>
                    <a:pt x="4068" y="3733"/>
                  </a:lnTo>
                  <a:lnTo>
                    <a:pt x="4077" y="3735"/>
                  </a:lnTo>
                  <a:cubicBezTo>
                    <a:pt x="4075" y="3743"/>
                    <a:pt x="4068" y="3767"/>
                    <a:pt x="4054" y="3767"/>
                  </a:cubicBezTo>
                  <a:cubicBezTo>
                    <a:pt x="4044" y="3767"/>
                    <a:pt x="4037" y="3756"/>
                    <a:pt x="4030" y="3746"/>
                  </a:cubicBezTo>
                  <a:cubicBezTo>
                    <a:pt x="4028" y="3743"/>
                    <a:pt x="4024" y="3737"/>
                    <a:pt x="4022" y="3736"/>
                  </a:cubicBezTo>
                  <a:cubicBezTo>
                    <a:pt x="4019" y="3751"/>
                    <a:pt x="4023" y="3778"/>
                    <a:pt x="4026" y="3805"/>
                  </a:cubicBezTo>
                  <a:cubicBezTo>
                    <a:pt x="4030" y="3836"/>
                    <a:pt x="4034" y="3867"/>
                    <a:pt x="4026" y="3891"/>
                  </a:cubicBezTo>
                  <a:cubicBezTo>
                    <a:pt x="4023" y="3900"/>
                    <a:pt x="4013" y="3914"/>
                    <a:pt x="3987" y="3951"/>
                  </a:cubicBezTo>
                  <a:cubicBezTo>
                    <a:pt x="3966" y="3982"/>
                    <a:pt x="3939" y="4020"/>
                    <a:pt x="3922" y="4050"/>
                  </a:cubicBezTo>
                  <a:cubicBezTo>
                    <a:pt x="3906" y="4078"/>
                    <a:pt x="3894" y="4105"/>
                    <a:pt x="3883" y="4128"/>
                  </a:cubicBezTo>
                  <a:cubicBezTo>
                    <a:pt x="3850" y="4199"/>
                    <a:pt x="3827" y="4251"/>
                    <a:pt x="3747" y="4251"/>
                  </a:cubicBezTo>
                  <a:lnTo>
                    <a:pt x="3745" y="4251"/>
                  </a:lnTo>
                  <a:cubicBezTo>
                    <a:pt x="3746" y="4266"/>
                    <a:pt x="3751" y="4283"/>
                    <a:pt x="3756" y="4298"/>
                  </a:cubicBezTo>
                  <a:cubicBezTo>
                    <a:pt x="3762" y="4318"/>
                    <a:pt x="3767" y="4336"/>
                    <a:pt x="3761" y="4351"/>
                  </a:cubicBezTo>
                  <a:cubicBezTo>
                    <a:pt x="3756" y="4364"/>
                    <a:pt x="3745" y="4367"/>
                    <a:pt x="3736" y="4368"/>
                  </a:cubicBezTo>
                  <a:cubicBezTo>
                    <a:pt x="3726" y="4374"/>
                    <a:pt x="3727" y="4384"/>
                    <a:pt x="3727" y="4392"/>
                  </a:cubicBezTo>
                  <a:cubicBezTo>
                    <a:pt x="3728" y="4407"/>
                    <a:pt x="3729" y="4429"/>
                    <a:pt x="3716" y="4443"/>
                  </a:cubicBezTo>
                  <a:lnTo>
                    <a:pt x="3714" y="4446"/>
                  </a:lnTo>
                  <a:lnTo>
                    <a:pt x="3703" y="4448"/>
                  </a:lnTo>
                  <a:cubicBezTo>
                    <a:pt x="3697" y="4448"/>
                    <a:pt x="3691" y="4447"/>
                    <a:pt x="3684" y="4445"/>
                  </a:cubicBezTo>
                  <a:cubicBezTo>
                    <a:pt x="3678" y="4443"/>
                    <a:pt x="3673" y="4442"/>
                    <a:pt x="3668" y="4442"/>
                  </a:cubicBezTo>
                  <a:cubicBezTo>
                    <a:pt x="3666" y="4444"/>
                    <a:pt x="3668" y="4459"/>
                    <a:pt x="3669" y="4468"/>
                  </a:cubicBezTo>
                  <a:cubicBezTo>
                    <a:pt x="3672" y="4490"/>
                    <a:pt x="3674" y="4509"/>
                    <a:pt x="3666" y="4520"/>
                  </a:cubicBezTo>
                  <a:lnTo>
                    <a:pt x="3663" y="4524"/>
                  </a:lnTo>
                  <a:lnTo>
                    <a:pt x="3656" y="4525"/>
                  </a:lnTo>
                  <a:cubicBezTo>
                    <a:pt x="3654" y="4525"/>
                    <a:pt x="3650" y="4524"/>
                    <a:pt x="3646" y="4523"/>
                  </a:cubicBezTo>
                  <a:cubicBezTo>
                    <a:pt x="3638" y="4532"/>
                    <a:pt x="3640" y="4557"/>
                    <a:pt x="3642" y="4583"/>
                  </a:cubicBezTo>
                  <a:cubicBezTo>
                    <a:pt x="3644" y="4615"/>
                    <a:pt x="3646" y="4645"/>
                    <a:pt x="3635" y="4664"/>
                  </a:cubicBezTo>
                  <a:cubicBezTo>
                    <a:pt x="3632" y="4668"/>
                    <a:pt x="3630" y="4671"/>
                    <a:pt x="3626" y="4674"/>
                  </a:cubicBezTo>
                  <a:cubicBezTo>
                    <a:pt x="3630" y="4679"/>
                    <a:pt x="3635" y="4684"/>
                    <a:pt x="3639" y="4688"/>
                  </a:cubicBezTo>
                  <a:cubicBezTo>
                    <a:pt x="3652" y="4702"/>
                    <a:pt x="3663" y="4713"/>
                    <a:pt x="3661" y="4730"/>
                  </a:cubicBezTo>
                  <a:cubicBezTo>
                    <a:pt x="3660" y="4738"/>
                    <a:pt x="3656" y="4744"/>
                    <a:pt x="3652" y="4748"/>
                  </a:cubicBezTo>
                  <a:cubicBezTo>
                    <a:pt x="3658" y="4756"/>
                    <a:pt x="3663" y="4763"/>
                    <a:pt x="3668" y="4771"/>
                  </a:cubicBezTo>
                  <a:cubicBezTo>
                    <a:pt x="3693" y="4808"/>
                    <a:pt x="3717" y="4843"/>
                    <a:pt x="3762" y="4846"/>
                  </a:cubicBezTo>
                  <a:lnTo>
                    <a:pt x="3771" y="4847"/>
                  </a:lnTo>
                  <a:lnTo>
                    <a:pt x="3771" y="4861"/>
                  </a:lnTo>
                  <a:cubicBezTo>
                    <a:pt x="3770" y="4915"/>
                    <a:pt x="3785" y="4948"/>
                    <a:pt x="3816" y="4964"/>
                  </a:cubicBezTo>
                  <a:lnTo>
                    <a:pt x="3829" y="4971"/>
                  </a:lnTo>
                  <a:lnTo>
                    <a:pt x="3820" y="4987"/>
                  </a:lnTo>
                  <a:cubicBezTo>
                    <a:pt x="3812" y="5001"/>
                    <a:pt x="3804" y="5011"/>
                    <a:pt x="3797" y="5020"/>
                  </a:cubicBezTo>
                  <a:cubicBezTo>
                    <a:pt x="3787" y="5033"/>
                    <a:pt x="3778" y="5044"/>
                    <a:pt x="3770" y="5063"/>
                  </a:cubicBezTo>
                  <a:cubicBezTo>
                    <a:pt x="3763" y="5079"/>
                    <a:pt x="3762" y="5097"/>
                    <a:pt x="3760" y="5115"/>
                  </a:cubicBezTo>
                  <a:cubicBezTo>
                    <a:pt x="3758" y="5138"/>
                    <a:pt x="3756" y="5162"/>
                    <a:pt x="3743" y="5183"/>
                  </a:cubicBezTo>
                  <a:cubicBezTo>
                    <a:pt x="3721" y="5212"/>
                    <a:pt x="3689" y="5227"/>
                    <a:pt x="3647" y="5227"/>
                  </a:cubicBezTo>
                  <a:lnTo>
                    <a:pt x="3642" y="5227"/>
                  </a:lnTo>
                  <a:cubicBezTo>
                    <a:pt x="3636" y="5290"/>
                    <a:pt x="3619" y="5336"/>
                    <a:pt x="3603" y="5381"/>
                  </a:cubicBezTo>
                  <a:cubicBezTo>
                    <a:pt x="3577" y="5450"/>
                    <a:pt x="3553" y="5514"/>
                    <a:pt x="3567" y="5639"/>
                  </a:cubicBezTo>
                  <a:lnTo>
                    <a:pt x="3569" y="5662"/>
                  </a:lnTo>
                  <a:lnTo>
                    <a:pt x="3554" y="5655"/>
                  </a:lnTo>
                  <a:cubicBezTo>
                    <a:pt x="3547" y="5652"/>
                    <a:pt x="3541" y="5650"/>
                    <a:pt x="3535" y="5650"/>
                  </a:cubicBezTo>
                  <a:cubicBezTo>
                    <a:pt x="3505" y="5650"/>
                    <a:pt x="3490" y="5696"/>
                    <a:pt x="3475" y="5746"/>
                  </a:cubicBezTo>
                  <a:cubicBezTo>
                    <a:pt x="3458" y="5797"/>
                    <a:pt x="3441" y="5851"/>
                    <a:pt x="3404" y="5851"/>
                  </a:cubicBezTo>
                  <a:lnTo>
                    <a:pt x="3387" y="5849"/>
                  </a:lnTo>
                  <a:cubicBezTo>
                    <a:pt x="3372" y="5854"/>
                    <a:pt x="3371" y="5861"/>
                    <a:pt x="3371" y="5882"/>
                  </a:cubicBezTo>
                  <a:cubicBezTo>
                    <a:pt x="3371" y="5897"/>
                    <a:pt x="3371" y="5918"/>
                    <a:pt x="3357" y="5928"/>
                  </a:cubicBezTo>
                  <a:cubicBezTo>
                    <a:pt x="3350" y="5933"/>
                    <a:pt x="3342" y="5935"/>
                    <a:pt x="3332" y="5935"/>
                  </a:cubicBezTo>
                  <a:cubicBezTo>
                    <a:pt x="3321" y="5935"/>
                    <a:pt x="3309" y="5931"/>
                    <a:pt x="3298" y="5928"/>
                  </a:cubicBezTo>
                  <a:cubicBezTo>
                    <a:pt x="3287" y="5924"/>
                    <a:pt x="3277" y="5922"/>
                    <a:pt x="3268" y="5922"/>
                  </a:cubicBezTo>
                  <a:cubicBezTo>
                    <a:pt x="3256" y="5922"/>
                    <a:pt x="3244" y="5926"/>
                    <a:pt x="3234" y="5959"/>
                  </a:cubicBezTo>
                  <a:lnTo>
                    <a:pt x="3231" y="5969"/>
                  </a:lnTo>
                  <a:lnTo>
                    <a:pt x="3225" y="5968"/>
                  </a:lnTo>
                  <a:cubicBezTo>
                    <a:pt x="3213" y="5967"/>
                    <a:pt x="3205" y="5961"/>
                    <a:pt x="3198" y="5949"/>
                  </a:cubicBezTo>
                  <a:cubicBezTo>
                    <a:pt x="3183" y="5922"/>
                    <a:pt x="3186" y="5872"/>
                    <a:pt x="3190" y="5820"/>
                  </a:cubicBezTo>
                  <a:cubicBezTo>
                    <a:pt x="3193" y="5784"/>
                    <a:pt x="3196" y="5746"/>
                    <a:pt x="3191" y="5724"/>
                  </a:cubicBezTo>
                  <a:cubicBezTo>
                    <a:pt x="3183" y="5717"/>
                    <a:pt x="3178" y="5693"/>
                    <a:pt x="3173" y="5670"/>
                  </a:cubicBezTo>
                  <a:cubicBezTo>
                    <a:pt x="3167" y="5638"/>
                    <a:pt x="3162" y="5618"/>
                    <a:pt x="3149" y="5617"/>
                  </a:cubicBezTo>
                  <a:cubicBezTo>
                    <a:pt x="3134" y="5616"/>
                    <a:pt x="3125" y="5610"/>
                    <a:pt x="3120" y="5599"/>
                  </a:cubicBezTo>
                  <a:cubicBezTo>
                    <a:pt x="3112" y="5585"/>
                    <a:pt x="3113" y="5567"/>
                    <a:pt x="3115" y="5550"/>
                  </a:cubicBezTo>
                  <a:cubicBezTo>
                    <a:pt x="3116" y="5534"/>
                    <a:pt x="3117" y="5522"/>
                    <a:pt x="3113" y="5515"/>
                  </a:cubicBezTo>
                  <a:cubicBezTo>
                    <a:pt x="3109" y="5508"/>
                    <a:pt x="3099" y="5500"/>
                    <a:pt x="3072" y="5499"/>
                  </a:cubicBezTo>
                  <a:lnTo>
                    <a:pt x="3053" y="5499"/>
                  </a:lnTo>
                  <a:lnTo>
                    <a:pt x="3065" y="5476"/>
                  </a:lnTo>
                  <a:cubicBezTo>
                    <a:pt x="3073" y="5460"/>
                    <a:pt x="3076" y="5446"/>
                    <a:pt x="3075" y="5433"/>
                  </a:cubicBezTo>
                  <a:cubicBezTo>
                    <a:pt x="3072" y="5411"/>
                    <a:pt x="3055" y="5392"/>
                    <a:pt x="3040" y="5376"/>
                  </a:cubicBezTo>
                  <a:cubicBezTo>
                    <a:pt x="3026" y="5362"/>
                    <a:pt x="3015" y="5349"/>
                    <a:pt x="3012" y="5333"/>
                  </a:cubicBezTo>
                  <a:cubicBezTo>
                    <a:pt x="3009" y="5313"/>
                    <a:pt x="3017" y="5298"/>
                    <a:pt x="3025" y="5285"/>
                  </a:cubicBezTo>
                  <a:cubicBezTo>
                    <a:pt x="3032" y="5274"/>
                    <a:pt x="3038" y="5263"/>
                    <a:pt x="3037" y="5252"/>
                  </a:cubicBezTo>
                  <a:cubicBezTo>
                    <a:pt x="3033" y="5162"/>
                    <a:pt x="2987" y="5110"/>
                    <a:pt x="2934" y="5051"/>
                  </a:cubicBezTo>
                  <a:lnTo>
                    <a:pt x="2913" y="5028"/>
                  </a:lnTo>
                  <a:cubicBezTo>
                    <a:pt x="2894" y="5044"/>
                    <a:pt x="2881" y="5081"/>
                    <a:pt x="2867" y="5121"/>
                  </a:cubicBezTo>
                  <a:cubicBezTo>
                    <a:pt x="2849" y="5172"/>
                    <a:pt x="2828" y="5231"/>
                    <a:pt x="2771" y="5231"/>
                  </a:cubicBezTo>
                  <a:cubicBezTo>
                    <a:pt x="2773" y="5232"/>
                    <a:pt x="2774" y="5232"/>
                    <a:pt x="2775" y="5232"/>
                  </a:cubicBezTo>
                  <a:cubicBezTo>
                    <a:pt x="2782" y="5233"/>
                    <a:pt x="2788" y="5234"/>
                    <a:pt x="2794" y="5237"/>
                  </a:cubicBezTo>
                  <a:lnTo>
                    <a:pt x="2801" y="5240"/>
                  </a:lnTo>
                  <a:lnTo>
                    <a:pt x="2801" y="5251"/>
                  </a:lnTo>
                  <a:cubicBezTo>
                    <a:pt x="2800" y="5292"/>
                    <a:pt x="2775" y="5296"/>
                    <a:pt x="2759" y="5300"/>
                  </a:cubicBezTo>
                  <a:cubicBezTo>
                    <a:pt x="2753" y="5300"/>
                    <a:pt x="2748" y="5302"/>
                    <a:pt x="2743" y="5304"/>
                  </a:cubicBezTo>
                  <a:cubicBezTo>
                    <a:pt x="2727" y="5305"/>
                    <a:pt x="2723" y="5320"/>
                    <a:pt x="2716" y="5353"/>
                  </a:cubicBezTo>
                  <a:cubicBezTo>
                    <a:pt x="2711" y="5382"/>
                    <a:pt x="2703" y="5422"/>
                    <a:pt x="2671" y="5422"/>
                  </a:cubicBezTo>
                  <a:cubicBezTo>
                    <a:pt x="2655" y="5425"/>
                    <a:pt x="2644" y="5427"/>
                    <a:pt x="2634" y="5427"/>
                  </a:cubicBezTo>
                  <a:cubicBezTo>
                    <a:pt x="2592" y="5427"/>
                    <a:pt x="2572" y="5390"/>
                    <a:pt x="2554" y="5358"/>
                  </a:cubicBezTo>
                  <a:cubicBezTo>
                    <a:pt x="2537" y="5326"/>
                    <a:pt x="2522" y="5299"/>
                    <a:pt x="2489" y="5299"/>
                  </a:cubicBezTo>
                  <a:cubicBezTo>
                    <a:pt x="2481" y="5299"/>
                    <a:pt x="2471" y="5301"/>
                    <a:pt x="2461" y="5304"/>
                  </a:cubicBezTo>
                  <a:lnTo>
                    <a:pt x="2450" y="5308"/>
                  </a:lnTo>
                  <a:lnTo>
                    <a:pt x="2450" y="5290"/>
                  </a:lnTo>
                  <a:cubicBezTo>
                    <a:pt x="2451" y="5249"/>
                    <a:pt x="2475" y="5244"/>
                    <a:pt x="2492" y="5241"/>
                  </a:cubicBezTo>
                  <a:cubicBezTo>
                    <a:pt x="2498" y="5240"/>
                    <a:pt x="2503" y="5239"/>
                    <a:pt x="2508" y="5237"/>
                  </a:cubicBezTo>
                  <a:cubicBezTo>
                    <a:pt x="2517" y="5197"/>
                    <a:pt x="2503" y="5153"/>
                    <a:pt x="2491" y="5115"/>
                  </a:cubicBezTo>
                  <a:cubicBezTo>
                    <a:pt x="2481" y="5086"/>
                    <a:pt x="2473" y="5061"/>
                    <a:pt x="2479" y="5037"/>
                  </a:cubicBezTo>
                  <a:cubicBezTo>
                    <a:pt x="2482" y="5027"/>
                    <a:pt x="2487" y="5018"/>
                    <a:pt x="2495" y="5012"/>
                  </a:cubicBezTo>
                  <a:cubicBezTo>
                    <a:pt x="2476" y="4983"/>
                    <a:pt x="2452" y="4966"/>
                    <a:pt x="2430" y="4952"/>
                  </a:cubicBezTo>
                  <a:cubicBezTo>
                    <a:pt x="2406" y="4901"/>
                    <a:pt x="2434" y="4872"/>
                    <a:pt x="2446" y="4859"/>
                  </a:cubicBezTo>
                  <a:cubicBezTo>
                    <a:pt x="2450" y="4843"/>
                    <a:pt x="2433" y="4827"/>
                    <a:pt x="2420" y="4816"/>
                  </a:cubicBezTo>
                  <a:cubicBezTo>
                    <a:pt x="2409" y="4805"/>
                    <a:pt x="2400" y="4798"/>
                    <a:pt x="2399" y="4784"/>
                  </a:cubicBezTo>
                  <a:cubicBezTo>
                    <a:pt x="2398" y="4767"/>
                    <a:pt x="2402" y="4730"/>
                    <a:pt x="2409" y="4681"/>
                  </a:cubicBezTo>
                  <a:lnTo>
                    <a:pt x="2405" y="4679"/>
                  </a:lnTo>
                  <a:cubicBezTo>
                    <a:pt x="2385" y="4667"/>
                    <a:pt x="2374" y="4645"/>
                    <a:pt x="2377" y="4620"/>
                  </a:cubicBezTo>
                  <a:cubicBezTo>
                    <a:pt x="2381" y="4595"/>
                    <a:pt x="2398" y="4575"/>
                    <a:pt x="2418" y="4572"/>
                  </a:cubicBezTo>
                  <a:cubicBezTo>
                    <a:pt x="2399" y="4497"/>
                    <a:pt x="2434" y="4450"/>
                    <a:pt x="2454" y="4424"/>
                  </a:cubicBezTo>
                  <a:cubicBezTo>
                    <a:pt x="2458" y="4420"/>
                    <a:pt x="2462" y="4413"/>
                    <a:pt x="2465" y="4409"/>
                  </a:cubicBezTo>
                  <a:cubicBezTo>
                    <a:pt x="2463" y="4409"/>
                    <a:pt x="2448" y="4403"/>
                    <a:pt x="2448" y="4403"/>
                  </a:cubicBezTo>
                  <a:lnTo>
                    <a:pt x="2450" y="4389"/>
                  </a:lnTo>
                  <a:cubicBezTo>
                    <a:pt x="2455" y="4353"/>
                    <a:pt x="2478" y="4347"/>
                    <a:pt x="2496" y="4342"/>
                  </a:cubicBezTo>
                  <a:cubicBezTo>
                    <a:pt x="2517" y="4337"/>
                    <a:pt x="2526" y="4333"/>
                    <a:pt x="2527" y="4314"/>
                  </a:cubicBezTo>
                  <a:cubicBezTo>
                    <a:pt x="2528" y="4278"/>
                    <a:pt x="2539" y="4273"/>
                    <a:pt x="2545" y="4273"/>
                  </a:cubicBezTo>
                  <a:cubicBezTo>
                    <a:pt x="2553" y="4273"/>
                    <a:pt x="2560" y="4281"/>
                    <a:pt x="2565" y="4289"/>
                  </a:cubicBezTo>
                  <a:cubicBezTo>
                    <a:pt x="2568" y="4284"/>
                    <a:pt x="2570" y="4278"/>
                    <a:pt x="2573" y="4271"/>
                  </a:cubicBezTo>
                  <a:cubicBezTo>
                    <a:pt x="2581" y="4252"/>
                    <a:pt x="2590" y="4230"/>
                    <a:pt x="2610" y="4222"/>
                  </a:cubicBezTo>
                  <a:cubicBezTo>
                    <a:pt x="2625" y="4219"/>
                    <a:pt x="2627" y="4194"/>
                    <a:pt x="2627" y="4153"/>
                  </a:cubicBezTo>
                  <a:cubicBezTo>
                    <a:pt x="2628" y="4141"/>
                    <a:pt x="2628" y="4128"/>
                    <a:pt x="2628" y="4117"/>
                  </a:cubicBezTo>
                  <a:lnTo>
                    <a:pt x="2630" y="4102"/>
                  </a:lnTo>
                  <a:lnTo>
                    <a:pt x="2640" y="4105"/>
                  </a:lnTo>
                  <a:cubicBezTo>
                    <a:pt x="2649" y="4107"/>
                    <a:pt x="2657" y="4108"/>
                    <a:pt x="2664" y="4108"/>
                  </a:cubicBezTo>
                  <a:cubicBezTo>
                    <a:pt x="2680" y="4108"/>
                    <a:pt x="2691" y="4103"/>
                    <a:pt x="2697" y="4092"/>
                  </a:cubicBezTo>
                  <a:cubicBezTo>
                    <a:pt x="2704" y="4082"/>
                    <a:pt x="2706" y="4065"/>
                    <a:pt x="2705" y="4042"/>
                  </a:cubicBezTo>
                  <a:lnTo>
                    <a:pt x="2705" y="4030"/>
                  </a:lnTo>
                  <a:lnTo>
                    <a:pt x="2713" y="4027"/>
                  </a:lnTo>
                  <a:cubicBezTo>
                    <a:pt x="2719" y="4024"/>
                    <a:pt x="2726" y="4023"/>
                    <a:pt x="2732" y="4023"/>
                  </a:cubicBezTo>
                  <a:cubicBezTo>
                    <a:pt x="2761" y="4023"/>
                    <a:pt x="2771" y="4053"/>
                    <a:pt x="2779" y="4078"/>
                  </a:cubicBezTo>
                  <a:lnTo>
                    <a:pt x="2785" y="4069"/>
                  </a:lnTo>
                  <a:cubicBezTo>
                    <a:pt x="2820" y="4023"/>
                    <a:pt x="2855" y="4008"/>
                    <a:pt x="2889" y="3994"/>
                  </a:cubicBezTo>
                  <a:cubicBezTo>
                    <a:pt x="2924" y="3978"/>
                    <a:pt x="2958" y="3964"/>
                    <a:pt x="2989" y="3914"/>
                  </a:cubicBezTo>
                  <a:cubicBezTo>
                    <a:pt x="2989" y="3911"/>
                    <a:pt x="2988" y="3896"/>
                    <a:pt x="2986" y="3888"/>
                  </a:cubicBezTo>
                  <a:cubicBezTo>
                    <a:pt x="2984" y="3867"/>
                    <a:pt x="2981" y="3848"/>
                    <a:pt x="2989" y="3836"/>
                  </a:cubicBezTo>
                  <a:lnTo>
                    <a:pt x="2992" y="3831"/>
                  </a:lnTo>
                  <a:lnTo>
                    <a:pt x="3004" y="3828"/>
                  </a:lnTo>
                  <a:cubicBezTo>
                    <a:pt x="3009" y="3828"/>
                    <a:pt x="3016" y="3830"/>
                    <a:pt x="3023" y="3832"/>
                  </a:cubicBezTo>
                  <a:cubicBezTo>
                    <a:pt x="3029" y="3833"/>
                    <a:pt x="3035" y="3835"/>
                    <a:pt x="3039" y="3835"/>
                  </a:cubicBezTo>
                  <a:cubicBezTo>
                    <a:pt x="3043" y="3829"/>
                    <a:pt x="3040" y="3805"/>
                    <a:pt x="3038" y="3786"/>
                  </a:cubicBezTo>
                  <a:cubicBezTo>
                    <a:pt x="3036" y="3763"/>
                    <a:pt x="3034" y="3740"/>
                    <a:pt x="3038" y="3723"/>
                  </a:cubicBezTo>
                  <a:cubicBezTo>
                    <a:pt x="3044" y="3703"/>
                    <a:pt x="3062" y="3689"/>
                    <a:pt x="3083" y="3675"/>
                  </a:cubicBezTo>
                  <a:cubicBezTo>
                    <a:pt x="3094" y="3666"/>
                    <a:pt x="3112" y="3653"/>
                    <a:pt x="3115" y="3645"/>
                  </a:cubicBezTo>
                  <a:cubicBezTo>
                    <a:pt x="3119" y="3629"/>
                    <a:pt x="3116" y="3603"/>
                    <a:pt x="3113" y="3578"/>
                  </a:cubicBezTo>
                  <a:cubicBezTo>
                    <a:pt x="3109" y="3546"/>
                    <a:pt x="3106" y="3513"/>
                    <a:pt x="3115" y="3487"/>
                  </a:cubicBezTo>
                  <a:lnTo>
                    <a:pt x="3118" y="3480"/>
                  </a:lnTo>
                  <a:lnTo>
                    <a:pt x="3124" y="3479"/>
                  </a:lnTo>
                  <a:cubicBezTo>
                    <a:pt x="3130" y="3479"/>
                    <a:pt x="3134" y="3484"/>
                    <a:pt x="3145" y="3496"/>
                  </a:cubicBezTo>
                  <a:cubicBezTo>
                    <a:pt x="3149" y="3501"/>
                    <a:pt x="3155" y="3508"/>
                    <a:pt x="3160" y="3513"/>
                  </a:cubicBezTo>
                  <a:cubicBezTo>
                    <a:pt x="3162" y="3495"/>
                    <a:pt x="3168" y="3466"/>
                    <a:pt x="3177" y="3421"/>
                  </a:cubicBezTo>
                  <a:cubicBezTo>
                    <a:pt x="3183" y="3392"/>
                    <a:pt x="3192" y="3351"/>
                    <a:pt x="3191" y="3343"/>
                  </a:cubicBezTo>
                  <a:lnTo>
                    <a:pt x="3200" y="3335"/>
                  </a:lnTo>
                  <a:lnTo>
                    <a:pt x="3205" y="3326"/>
                  </a:lnTo>
                  <a:lnTo>
                    <a:pt x="3201" y="3335"/>
                  </a:lnTo>
                  <a:lnTo>
                    <a:pt x="3208" y="3329"/>
                  </a:lnTo>
                  <a:cubicBezTo>
                    <a:pt x="3218" y="3346"/>
                    <a:pt x="3227" y="3354"/>
                    <a:pt x="3234" y="3354"/>
                  </a:cubicBezTo>
                  <a:cubicBezTo>
                    <a:pt x="3245" y="3354"/>
                    <a:pt x="3255" y="3335"/>
                    <a:pt x="3266" y="3314"/>
                  </a:cubicBezTo>
                  <a:cubicBezTo>
                    <a:pt x="3280" y="3289"/>
                    <a:pt x="3295" y="3260"/>
                    <a:pt x="3318" y="3249"/>
                  </a:cubicBezTo>
                  <a:cubicBezTo>
                    <a:pt x="3318" y="3222"/>
                    <a:pt x="3325" y="3200"/>
                    <a:pt x="3331" y="3184"/>
                  </a:cubicBezTo>
                  <a:cubicBezTo>
                    <a:pt x="3333" y="3177"/>
                    <a:pt x="3337" y="3167"/>
                    <a:pt x="3336" y="3164"/>
                  </a:cubicBezTo>
                  <a:lnTo>
                    <a:pt x="3336" y="3164"/>
                  </a:lnTo>
                  <a:cubicBezTo>
                    <a:pt x="3336" y="3164"/>
                    <a:pt x="3335" y="3160"/>
                    <a:pt x="3326" y="3157"/>
                  </a:cubicBezTo>
                  <a:lnTo>
                    <a:pt x="3318" y="3154"/>
                  </a:lnTo>
                  <a:lnTo>
                    <a:pt x="3318" y="3142"/>
                  </a:lnTo>
                  <a:cubicBezTo>
                    <a:pt x="3321" y="3097"/>
                    <a:pt x="3342" y="3088"/>
                    <a:pt x="3360" y="3081"/>
                  </a:cubicBezTo>
                  <a:cubicBezTo>
                    <a:pt x="3379" y="3074"/>
                    <a:pt x="3393" y="3068"/>
                    <a:pt x="3395" y="3025"/>
                  </a:cubicBezTo>
                  <a:cubicBezTo>
                    <a:pt x="3396" y="2978"/>
                    <a:pt x="3432" y="2976"/>
                    <a:pt x="3457" y="2975"/>
                  </a:cubicBezTo>
                  <a:cubicBezTo>
                    <a:pt x="3462" y="2975"/>
                    <a:pt x="3467" y="2975"/>
                    <a:pt x="3472" y="2974"/>
                  </a:cubicBezTo>
                  <a:cubicBezTo>
                    <a:pt x="3473" y="2937"/>
                    <a:pt x="3463" y="2927"/>
                    <a:pt x="3453" y="2923"/>
                  </a:cubicBezTo>
                  <a:lnTo>
                    <a:pt x="3435" y="2915"/>
                  </a:lnTo>
                  <a:lnTo>
                    <a:pt x="3450" y="2898"/>
                  </a:lnTo>
                  <a:cubicBezTo>
                    <a:pt x="3508" y="2827"/>
                    <a:pt x="3551" y="2810"/>
                    <a:pt x="3597" y="2792"/>
                  </a:cubicBezTo>
                  <a:cubicBezTo>
                    <a:pt x="3608" y="2788"/>
                    <a:pt x="3620" y="2784"/>
                    <a:pt x="3631" y="2778"/>
                  </a:cubicBezTo>
                  <a:cubicBezTo>
                    <a:pt x="3643" y="2768"/>
                    <a:pt x="3642" y="2762"/>
                    <a:pt x="3640" y="2740"/>
                  </a:cubicBezTo>
                  <a:cubicBezTo>
                    <a:pt x="3637" y="2717"/>
                    <a:pt x="3633" y="2683"/>
                    <a:pt x="3651" y="2629"/>
                  </a:cubicBezTo>
                  <a:cubicBezTo>
                    <a:pt x="3659" y="2619"/>
                    <a:pt x="3664" y="2615"/>
                    <a:pt x="3670" y="2610"/>
                  </a:cubicBezTo>
                  <a:cubicBezTo>
                    <a:pt x="3695" y="2590"/>
                    <a:pt x="3725" y="2566"/>
                    <a:pt x="3727" y="2518"/>
                  </a:cubicBezTo>
                  <a:cubicBezTo>
                    <a:pt x="3728" y="2482"/>
                    <a:pt x="3738" y="2465"/>
                    <a:pt x="3756" y="2465"/>
                  </a:cubicBezTo>
                  <a:cubicBezTo>
                    <a:pt x="3760" y="2465"/>
                    <a:pt x="3765" y="2465"/>
                    <a:pt x="3770" y="2467"/>
                  </a:cubicBezTo>
                  <a:cubicBezTo>
                    <a:pt x="3774" y="2467"/>
                    <a:pt x="3779" y="2469"/>
                    <a:pt x="3782" y="2469"/>
                  </a:cubicBezTo>
                  <a:cubicBezTo>
                    <a:pt x="3789" y="2469"/>
                    <a:pt x="3802" y="2469"/>
                    <a:pt x="3803" y="2401"/>
                  </a:cubicBezTo>
                  <a:lnTo>
                    <a:pt x="3803" y="2392"/>
                  </a:lnTo>
                  <a:lnTo>
                    <a:pt x="3809" y="2388"/>
                  </a:lnTo>
                  <a:cubicBezTo>
                    <a:pt x="3828" y="2377"/>
                    <a:pt x="3850" y="2372"/>
                    <a:pt x="3876" y="2372"/>
                  </a:cubicBezTo>
                  <a:cubicBezTo>
                    <a:pt x="3887" y="2372"/>
                    <a:pt x="3899" y="2373"/>
                    <a:pt x="3910" y="2374"/>
                  </a:cubicBezTo>
                  <a:cubicBezTo>
                    <a:pt x="3920" y="2375"/>
                    <a:pt x="3929" y="2376"/>
                    <a:pt x="3938" y="2376"/>
                  </a:cubicBezTo>
                  <a:cubicBezTo>
                    <a:pt x="3974" y="2376"/>
                    <a:pt x="4004" y="2366"/>
                    <a:pt x="4008" y="2245"/>
                  </a:cubicBezTo>
                  <a:lnTo>
                    <a:pt x="4008" y="2218"/>
                  </a:lnTo>
                  <a:lnTo>
                    <a:pt x="4023" y="2234"/>
                  </a:lnTo>
                  <a:cubicBezTo>
                    <a:pt x="4031" y="2243"/>
                    <a:pt x="4043" y="2247"/>
                    <a:pt x="4060" y="2247"/>
                  </a:cubicBezTo>
                  <a:cubicBezTo>
                    <a:pt x="4074" y="2247"/>
                    <a:pt x="4089" y="2244"/>
                    <a:pt x="4105" y="2242"/>
                  </a:cubicBezTo>
                  <a:cubicBezTo>
                    <a:pt x="4123" y="2239"/>
                    <a:pt x="4142" y="2236"/>
                    <a:pt x="4162" y="2236"/>
                  </a:cubicBezTo>
                  <a:cubicBezTo>
                    <a:pt x="4196" y="2236"/>
                    <a:pt x="4223" y="2246"/>
                    <a:pt x="4246" y="2267"/>
                  </a:cubicBezTo>
                  <a:cubicBezTo>
                    <a:pt x="4266" y="2239"/>
                    <a:pt x="4279" y="2198"/>
                    <a:pt x="4289" y="2162"/>
                  </a:cubicBezTo>
                  <a:cubicBezTo>
                    <a:pt x="4305" y="2146"/>
                    <a:pt x="4317" y="2142"/>
                    <a:pt x="4329" y="2142"/>
                  </a:cubicBezTo>
                  <a:cubicBezTo>
                    <a:pt x="4353" y="2142"/>
                    <a:pt x="4374" y="2158"/>
                    <a:pt x="4391" y="2170"/>
                  </a:cubicBezTo>
                  <a:cubicBezTo>
                    <a:pt x="4400" y="2176"/>
                    <a:pt x="4409" y="2183"/>
                    <a:pt x="4414" y="2183"/>
                  </a:cubicBezTo>
                  <a:cubicBezTo>
                    <a:pt x="4415" y="2183"/>
                    <a:pt x="4419" y="2176"/>
                    <a:pt x="4416" y="2130"/>
                  </a:cubicBezTo>
                  <a:lnTo>
                    <a:pt x="4415" y="2111"/>
                  </a:lnTo>
                  <a:lnTo>
                    <a:pt x="4427" y="2114"/>
                  </a:lnTo>
                  <a:cubicBezTo>
                    <a:pt x="4457" y="2121"/>
                    <a:pt x="4472" y="2151"/>
                    <a:pt x="4484" y="2178"/>
                  </a:cubicBezTo>
                  <a:cubicBezTo>
                    <a:pt x="4497" y="2204"/>
                    <a:pt x="4507" y="2226"/>
                    <a:pt x="4529" y="2231"/>
                  </a:cubicBezTo>
                  <a:cubicBezTo>
                    <a:pt x="4536" y="2227"/>
                    <a:pt x="4542" y="2212"/>
                    <a:pt x="4548" y="2195"/>
                  </a:cubicBezTo>
                  <a:cubicBezTo>
                    <a:pt x="4557" y="2171"/>
                    <a:pt x="4568" y="2142"/>
                    <a:pt x="4596" y="2142"/>
                  </a:cubicBezTo>
                  <a:cubicBezTo>
                    <a:pt x="4607" y="2142"/>
                    <a:pt x="4619" y="2146"/>
                    <a:pt x="4633" y="2154"/>
                  </a:cubicBezTo>
                  <a:lnTo>
                    <a:pt x="4638" y="2157"/>
                  </a:lnTo>
                  <a:lnTo>
                    <a:pt x="4639" y="2165"/>
                  </a:lnTo>
                  <a:cubicBezTo>
                    <a:pt x="4644" y="2206"/>
                    <a:pt x="4634" y="2228"/>
                    <a:pt x="4625" y="2245"/>
                  </a:cubicBezTo>
                  <a:cubicBezTo>
                    <a:pt x="4622" y="2252"/>
                    <a:pt x="4618" y="2258"/>
                    <a:pt x="4617" y="2267"/>
                  </a:cubicBezTo>
                  <a:cubicBezTo>
                    <a:pt x="4624" y="2260"/>
                    <a:pt x="4635" y="2249"/>
                    <a:pt x="4645" y="2240"/>
                  </a:cubicBezTo>
                  <a:cubicBezTo>
                    <a:pt x="4678" y="2208"/>
                    <a:pt x="4723" y="2164"/>
                    <a:pt x="4764" y="2164"/>
                  </a:cubicBezTo>
                  <a:cubicBezTo>
                    <a:pt x="4784" y="2164"/>
                    <a:pt x="4802" y="2175"/>
                    <a:pt x="4815" y="2196"/>
                  </a:cubicBezTo>
                  <a:cubicBezTo>
                    <a:pt x="4823" y="2208"/>
                    <a:pt x="4826" y="2211"/>
                    <a:pt x="4827" y="2211"/>
                  </a:cubicBezTo>
                  <a:cubicBezTo>
                    <a:pt x="4827" y="2204"/>
                    <a:pt x="4834" y="2191"/>
                    <a:pt x="4854" y="2191"/>
                  </a:cubicBezTo>
                  <a:cubicBezTo>
                    <a:pt x="4881" y="2195"/>
                    <a:pt x="4900" y="2204"/>
                    <a:pt x="4921" y="2213"/>
                  </a:cubicBezTo>
                  <a:cubicBezTo>
                    <a:pt x="4946" y="2225"/>
                    <a:pt x="4973" y="2237"/>
                    <a:pt x="5002" y="2237"/>
                  </a:cubicBezTo>
                  <a:cubicBezTo>
                    <a:pt x="5014" y="2237"/>
                    <a:pt x="5024" y="2235"/>
                    <a:pt x="5036" y="2231"/>
                  </a:cubicBezTo>
                  <a:lnTo>
                    <a:pt x="5060" y="2223"/>
                  </a:lnTo>
                  <a:lnTo>
                    <a:pt x="5046" y="2253"/>
                  </a:lnTo>
                  <a:cubicBezTo>
                    <a:pt x="5044" y="2259"/>
                    <a:pt x="5047" y="2285"/>
                    <a:pt x="5049" y="2299"/>
                  </a:cubicBezTo>
                  <a:cubicBezTo>
                    <a:pt x="5052" y="2330"/>
                    <a:pt x="5055" y="2359"/>
                    <a:pt x="5045" y="2373"/>
                  </a:cubicBezTo>
                  <a:lnTo>
                    <a:pt x="5042" y="2377"/>
                  </a:lnTo>
                  <a:lnTo>
                    <a:pt x="5030" y="2380"/>
                  </a:lnTo>
                  <a:cubicBezTo>
                    <a:pt x="5025" y="2380"/>
                    <a:pt x="5018" y="2378"/>
                    <a:pt x="5011" y="2376"/>
                  </a:cubicBezTo>
                  <a:cubicBezTo>
                    <a:pt x="5006" y="2374"/>
                    <a:pt x="5000" y="2373"/>
                    <a:pt x="4996" y="2373"/>
                  </a:cubicBezTo>
                  <a:cubicBezTo>
                    <a:pt x="4991" y="2378"/>
                    <a:pt x="4989" y="2391"/>
                    <a:pt x="4987" y="2403"/>
                  </a:cubicBezTo>
                  <a:cubicBezTo>
                    <a:pt x="4985" y="2422"/>
                    <a:pt x="4981" y="2449"/>
                    <a:pt x="4965" y="2457"/>
                  </a:cubicBezTo>
                  <a:cubicBezTo>
                    <a:pt x="4980" y="2468"/>
                    <a:pt x="4999" y="2473"/>
                    <a:pt x="5023" y="2473"/>
                  </a:cubicBezTo>
                  <a:cubicBezTo>
                    <a:pt x="5076" y="2473"/>
                    <a:pt x="5139" y="2447"/>
                    <a:pt x="5176" y="2432"/>
                  </a:cubicBezTo>
                  <a:lnTo>
                    <a:pt x="5189" y="2427"/>
                  </a:lnTo>
                  <a:cubicBezTo>
                    <a:pt x="5197" y="2421"/>
                    <a:pt x="5205" y="2417"/>
                    <a:pt x="5212" y="2417"/>
                  </a:cubicBezTo>
                  <a:cubicBezTo>
                    <a:pt x="5237" y="2417"/>
                    <a:pt x="5241" y="2455"/>
                    <a:pt x="5244" y="2481"/>
                  </a:cubicBezTo>
                  <a:cubicBezTo>
                    <a:pt x="5245" y="2489"/>
                    <a:pt x="5246" y="2504"/>
                    <a:pt x="5248" y="2507"/>
                  </a:cubicBezTo>
                  <a:cubicBezTo>
                    <a:pt x="5251" y="2509"/>
                    <a:pt x="5256" y="2511"/>
                    <a:pt x="5263" y="2511"/>
                  </a:cubicBezTo>
                  <a:cubicBezTo>
                    <a:pt x="5269" y="2511"/>
                    <a:pt x="5274" y="2510"/>
                    <a:pt x="5280" y="2509"/>
                  </a:cubicBezTo>
                  <a:cubicBezTo>
                    <a:pt x="5286" y="2508"/>
                    <a:pt x="5292" y="2508"/>
                    <a:pt x="5297" y="2508"/>
                  </a:cubicBezTo>
                  <a:cubicBezTo>
                    <a:pt x="5305" y="2508"/>
                    <a:pt x="5315" y="2509"/>
                    <a:pt x="5322" y="2521"/>
                  </a:cubicBezTo>
                  <a:cubicBezTo>
                    <a:pt x="5325" y="2526"/>
                    <a:pt x="5327" y="2532"/>
                    <a:pt x="5328" y="2540"/>
                  </a:cubicBezTo>
                  <a:cubicBezTo>
                    <a:pt x="5349" y="2533"/>
                    <a:pt x="5369" y="2530"/>
                    <a:pt x="5388" y="2530"/>
                  </a:cubicBezTo>
                  <a:cubicBezTo>
                    <a:pt x="5448" y="2530"/>
                    <a:pt x="5490" y="2564"/>
                    <a:pt x="5527" y="2594"/>
                  </a:cubicBezTo>
                  <a:cubicBezTo>
                    <a:pt x="5556" y="2617"/>
                    <a:pt x="5580" y="2637"/>
                    <a:pt x="5608" y="2637"/>
                  </a:cubicBezTo>
                  <a:cubicBezTo>
                    <a:pt x="5620" y="2637"/>
                    <a:pt x="5634" y="2632"/>
                    <a:pt x="5647" y="2623"/>
                  </a:cubicBezTo>
                  <a:lnTo>
                    <a:pt x="5666" y="2610"/>
                  </a:lnTo>
                  <a:lnTo>
                    <a:pt x="5660" y="2639"/>
                  </a:lnTo>
                  <a:cubicBezTo>
                    <a:pt x="5651" y="2692"/>
                    <a:pt x="5666" y="2699"/>
                    <a:pt x="5691" y="2710"/>
                  </a:cubicBezTo>
                  <a:cubicBezTo>
                    <a:pt x="5711" y="2719"/>
                    <a:pt x="5736" y="2731"/>
                    <a:pt x="5738" y="2777"/>
                  </a:cubicBezTo>
                  <a:cubicBezTo>
                    <a:pt x="5738" y="2777"/>
                    <a:pt x="5783" y="2776"/>
                    <a:pt x="5793" y="2776"/>
                  </a:cubicBezTo>
                  <a:cubicBezTo>
                    <a:pt x="5829" y="2776"/>
                    <a:pt x="5853" y="2781"/>
                    <a:pt x="5860" y="2806"/>
                  </a:cubicBezTo>
                  <a:cubicBezTo>
                    <a:pt x="5865" y="2824"/>
                    <a:pt x="5858" y="2844"/>
                    <a:pt x="5848" y="2861"/>
                  </a:cubicBezTo>
                  <a:cubicBezTo>
                    <a:pt x="5867" y="2867"/>
                    <a:pt x="5884" y="2868"/>
                    <a:pt x="5901" y="2869"/>
                  </a:cubicBezTo>
                  <a:cubicBezTo>
                    <a:pt x="5932" y="2873"/>
                    <a:pt x="5960" y="2876"/>
                    <a:pt x="5987" y="2896"/>
                  </a:cubicBezTo>
                  <a:cubicBezTo>
                    <a:pt x="5997" y="2903"/>
                    <a:pt x="5995" y="2923"/>
                    <a:pt x="5993" y="2950"/>
                  </a:cubicBezTo>
                  <a:cubicBezTo>
                    <a:pt x="5992" y="2960"/>
                    <a:pt x="5991" y="2976"/>
                    <a:pt x="5991" y="2980"/>
                  </a:cubicBezTo>
                  <a:cubicBezTo>
                    <a:pt x="6003" y="2979"/>
                    <a:pt x="6012" y="2976"/>
                    <a:pt x="6021" y="2974"/>
                  </a:cubicBezTo>
                  <a:cubicBezTo>
                    <a:pt x="6030" y="2971"/>
                    <a:pt x="6040" y="2969"/>
                    <a:pt x="6048" y="2969"/>
                  </a:cubicBezTo>
                  <a:cubicBezTo>
                    <a:pt x="6056" y="2969"/>
                    <a:pt x="6061" y="2971"/>
                    <a:pt x="6065" y="2975"/>
                  </a:cubicBezTo>
                  <a:cubicBezTo>
                    <a:pt x="6092" y="3141"/>
                    <a:pt x="6092" y="3184"/>
                    <a:pt x="6069" y="3341"/>
                  </a:cubicBezTo>
                  <a:lnTo>
                    <a:pt x="6064" y="3374"/>
                  </a:lnTo>
                  <a:lnTo>
                    <a:pt x="6052" y="3347"/>
                  </a:lnTo>
                  <a:cubicBezTo>
                    <a:pt x="6040" y="3320"/>
                    <a:pt x="6030" y="3317"/>
                    <a:pt x="6024" y="3317"/>
                  </a:cubicBezTo>
                  <a:cubicBezTo>
                    <a:pt x="6010" y="3317"/>
                    <a:pt x="5995" y="3332"/>
                    <a:pt x="5978" y="3348"/>
                  </a:cubicBezTo>
                  <a:cubicBezTo>
                    <a:pt x="5957" y="3367"/>
                    <a:pt x="5934" y="3389"/>
                    <a:pt x="5907" y="3392"/>
                  </a:cubicBezTo>
                  <a:cubicBezTo>
                    <a:pt x="5907" y="3392"/>
                    <a:pt x="5906" y="3392"/>
                    <a:pt x="5906" y="3392"/>
                  </a:cubicBezTo>
                  <a:cubicBezTo>
                    <a:pt x="5876" y="3392"/>
                    <a:pt x="5850" y="3379"/>
                    <a:pt x="5825" y="3367"/>
                  </a:cubicBezTo>
                  <a:cubicBezTo>
                    <a:pt x="5799" y="3355"/>
                    <a:pt x="5772" y="3342"/>
                    <a:pt x="5748" y="3342"/>
                  </a:cubicBezTo>
                  <a:cubicBezTo>
                    <a:pt x="5722" y="3342"/>
                    <a:pt x="5702" y="3356"/>
                    <a:pt x="5684" y="3387"/>
                  </a:cubicBezTo>
                  <a:lnTo>
                    <a:pt x="5681" y="3392"/>
                  </a:lnTo>
                  <a:lnTo>
                    <a:pt x="5670" y="3393"/>
                  </a:lnTo>
                  <a:cubicBezTo>
                    <a:pt x="5649" y="3393"/>
                    <a:pt x="5648" y="3357"/>
                    <a:pt x="5648" y="3335"/>
                  </a:cubicBezTo>
                  <a:cubicBezTo>
                    <a:pt x="5647" y="3327"/>
                    <a:pt x="5647" y="3313"/>
                    <a:pt x="5646" y="3311"/>
                  </a:cubicBezTo>
                  <a:cubicBezTo>
                    <a:pt x="5643" y="3309"/>
                    <a:pt x="5639" y="3307"/>
                    <a:pt x="5636" y="3307"/>
                  </a:cubicBezTo>
                  <a:cubicBezTo>
                    <a:pt x="5629" y="3307"/>
                    <a:pt x="5623" y="3318"/>
                    <a:pt x="5617" y="3331"/>
                  </a:cubicBezTo>
                  <a:cubicBezTo>
                    <a:pt x="5613" y="3342"/>
                    <a:pt x="5608" y="3353"/>
                    <a:pt x="5601" y="3353"/>
                  </a:cubicBezTo>
                  <a:lnTo>
                    <a:pt x="5601" y="3353"/>
                  </a:lnTo>
                  <a:cubicBezTo>
                    <a:pt x="5578" y="3353"/>
                    <a:pt x="5564" y="3317"/>
                    <a:pt x="5554" y="3292"/>
                  </a:cubicBezTo>
                  <a:cubicBezTo>
                    <a:pt x="5551" y="3285"/>
                    <a:pt x="5547" y="3275"/>
                    <a:pt x="5545" y="3273"/>
                  </a:cubicBezTo>
                  <a:cubicBezTo>
                    <a:pt x="5536" y="3274"/>
                    <a:pt x="5522" y="3284"/>
                    <a:pt x="5508" y="3293"/>
                  </a:cubicBezTo>
                  <a:cubicBezTo>
                    <a:pt x="5493" y="3302"/>
                    <a:pt x="5479" y="3311"/>
                    <a:pt x="5467" y="3311"/>
                  </a:cubicBezTo>
                  <a:cubicBezTo>
                    <a:pt x="5459" y="3311"/>
                    <a:pt x="5452" y="3307"/>
                    <a:pt x="5447" y="3299"/>
                  </a:cubicBezTo>
                  <a:cubicBezTo>
                    <a:pt x="5440" y="3288"/>
                    <a:pt x="5437" y="3269"/>
                    <a:pt x="5437" y="3242"/>
                  </a:cubicBezTo>
                  <a:cubicBezTo>
                    <a:pt x="5417" y="3252"/>
                    <a:pt x="5403" y="3256"/>
                    <a:pt x="5391" y="3256"/>
                  </a:cubicBezTo>
                  <a:cubicBezTo>
                    <a:pt x="5381" y="3256"/>
                    <a:pt x="5373" y="3253"/>
                    <a:pt x="5363" y="3249"/>
                  </a:cubicBezTo>
                  <a:cubicBezTo>
                    <a:pt x="5350" y="3244"/>
                    <a:pt x="5333" y="3238"/>
                    <a:pt x="5302" y="3236"/>
                  </a:cubicBezTo>
                  <a:cubicBezTo>
                    <a:pt x="5301" y="3249"/>
                    <a:pt x="5302" y="3259"/>
                    <a:pt x="5305" y="3265"/>
                  </a:cubicBezTo>
                  <a:cubicBezTo>
                    <a:pt x="5312" y="3279"/>
                    <a:pt x="5329" y="3283"/>
                    <a:pt x="5346" y="3285"/>
                  </a:cubicBezTo>
                  <a:cubicBezTo>
                    <a:pt x="5348" y="3284"/>
                    <a:pt x="5352" y="3283"/>
                    <a:pt x="5356" y="3283"/>
                  </a:cubicBezTo>
                  <a:cubicBezTo>
                    <a:pt x="5375" y="3283"/>
                    <a:pt x="5386" y="3295"/>
                    <a:pt x="5396" y="3307"/>
                  </a:cubicBezTo>
                  <a:cubicBezTo>
                    <a:pt x="5404" y="3316"/>
                    <a:pt x="5410" y="3323"/>
                    <a:pt x="5422" y="3324"/>
                  </a:cubicBezTo>
                  <a:lnTo>
                    <a:pt x="5443" y="3325"/>
                  </a:lnTo>
                  <a:lnTo>
                    <a:pt x="5429" y="3348"/>
                  </a:lnTo>
                  <a:cubicBezTo>
                    <a:pt x="5414" y="3372"/>
                    <a:pt x="5412" y="3380"/>
                    <a:pt x="5411" y="3382"/>
                  </a:cubicBezTo>
                  <a:cubicBezTo>
                    <a:pt x="5412" y="3381"/>
                    <a:pt x="5412" y="3381"/>
                    <a:pt x="5413" y="3381"/>
                  </a:cubicBezTo>
                  <a:cubicBezTo>
                    <a:pt x="5415" y="3381"/>
                    <a:pt x="5418" y="3382"/>
                    <a:pt x="5420" y="3383"/>
                  </a:cubicBezTo>
                  <a:cubicBezTo>
                    <a:pt x="5430" y="3386"/>
                    <a:pt x="5444" y="3391"/>
                    <a:pt x="5454" y="3406"/>
                  </a:cubicBezTo>
                  <a:cubicBezTo>
                    <a:pt x="5462" y="3418"/>
                    <a:pt x="5459" y="3438"/>
                    <a:pt x="5457" y="3459"/>
                  </a:cubicBezTo>
                  <a:cubicBezTo>
                    <a:pt x="5456" y="3468"/>
                    <a:pt x="5454" y="3483"/>
                    <a:pt x="5455" y="3488"/>
                  </a:cubicBezTo>
                  <a:cubicBezTo>
                    <a:pt x="5459" y="3497"/>
                    <a:pt x="5467" y="3504"/>
                    <a:pt x="5476" y="3511"/>
                  </a:cubicBezTo>
                  <a:cubicBezTo>
                    <a:pt x="5489" y="3524"/>
                    <a:pt x="5506" y="3539"/>
                    <a:pt x="5507" y="3572"/>
                  </a:cubicBezTo>
                  <a:cubicBezTo>
                    <a:pt x="5508" y="3580"/>
                    <a:pt x="5514" y="3601"/>
                    <a:pt x="5521" y="3622"/>
                  </a:cubicBezTo>
                  <a:cubicBezTo>
                    <a:pt x="5537" y="3677"/>
                    <a:pt x="5563" y="3758"/>
                    <a:pt x="5559" y="3847"/>
                  </a:cubicBezTo>
                  <a:cubicBezTo>
                    <a:pt x="5562" y="3896"/>
                    <a:pt x="5592" y="3906"/>
                    <a:pt x="5641" y="3916"/>
                  </a:cubicBezTo>
                  <a:cubicBezTo>
                    <a:pt x="5676" y="3922"/>
                    <a:pt x="5716" y="3930"/>
                    <a:pt x="5732" y="3977"/>
                  </a:cubicBezTo>
                  <a:cubicBezTo>
                    <a:pt x="5735" y="3972"/>
                    <a:pt x="5738" y="3965"/>
                    <a:pt x="5741" y="3959"/>
                  </a:cubicBezTo>
                  <a:cubicBezTo>
                    <a:pt x="5751" y="3937"/>
                    <a:pt x="5763" y="3908"/>
                    <a:pt x="5792" y="3908"/>
                  </a:cubicBezTo>
                  <a:cubicBezTo>
                    <a:pt x="5783" y="3867"/>
                    <a:pt x="5754" y="3855"/>
                    <a:pt x="5721" y="3841"/>
                  </a:cubicBezTo>
                  <a:cubicBezTo>
                    <a:pt x="5691" y="3828"/>
                    <a:pt x="5659" y="3815"/>
                    <a:pt x="5643" y="3775"/>
                  </a:cubicBezTo>
                  <a:cubicBezTo>
                    <a:pt x="5639" y="3738"/>
                    <a:pt x="5642" y="3713"/>
                    <a:pt x="5652" y="3697"/>
                  </a:cubicBezTo>
                  <a:cubicBezTo>
                    <a:pt x="5666" y="3671"/>
                    <a:pt x="5692" y="3668"/>
                    <a:pt x="5710" y="3668"/>
                  </a:cubicBezTo>
                  <a:cubicBezTo>
                    <a:pt x="5728" y="3668"/>
                    <a:pt x="5747" y="3671"/>
                    <a:pt x="5767" y="3675"/>
                  </a:cubicBezTo>
                  <a:cubicBezTo>
                    <a:pt x="5786" y="3678"/>
                    <a:pt x="5806" y="3681"/>
                    <a:pt x="5823" y="3681"/>
                  </a:cubicBezTo>
                  <a:cubicBezTo>
                    <a:pt x="5835" y="3681"/>
                    <a:pt x="5845" y="3680"/>
                    <a:pt x="5853" y="3676"/>
                  </a:cubicBezTo>
                  <a:lnTo>
                    <a:pt x="5868" y="3668"/>
                  </a:lnTo>
                  <a:lnTo>
                    <a:pt x="5865" y="3692"/>
                  </a:lnTo>
                  <a:cubicBezTo>
                    <a:pt x="5864" y="3698"/>
                    <a:pt x="5864" y="3705"/>
                    <a:pt x="5867" y="3710"/>
                  </a:cubicBezTo>
                  <a:cubicBezTo>
                    <a:pt x="5870" y="3717"/>
                    <a:pt x="5885" y="3717"/>
                    <a:pt x="5892" y="3717"/>
                  </a:cubicBezTo>
                  <a:lnTo>
                    <a:pt x="5903" y="3717"/>
                  </a:lnTo>
                  <a:cubicBezTo>
                    <a:pt x="5919" y="3717"/>
                    <a:pt x="5936" y="3718"/>
                    <a:pt x="5945" y="3738"/>
                  </a:cubicBezTo>
                  <a:cubicBezTo>
                    <a:pt x="5951" y="3752"/>
                    <a:pt x="5951" y="3771"/>
                    <a:pt x="5945" y="3798"/>
                  </a:cubicBezTo>
                  <a:cubicBezTo>
                    <a:pt x="5948" y="3800"/>
                    <a:pt x="5953" y="3801"/>
                    <a:pt x="5957" y="3801"/>
                  </a:cubicBezTo>
                  <a:cubicBezTo>
                    <a:pt x="5974" y="3801"/>
                    <a:pt x="5989" y="3787"/>
                    <a:pt x="6001" y="3776"/>
                  </a:cubicBezTo>
                  <a:cubicBezTo>
                    <a:pt x="6011" y="3767"/>
                    <a:pt x="6018" y="3760"/>
                    <a:pt x="6026" y="3760"/>
                  </a:cubicBezTo>
                  <a:lnTo>
                    <a:pt x="6030" y="3760"/>
                  </a:lnTo>
                  <a:lnTo>
                    <a:pt x="6038" y="3768"/>
                  </a:lnTo>
                  <a:cubicBezTo>
                    <a:pt x="6043" y="3777"/>
                    <a:pt x="6045" y="3791"/>
                    <a:pt x="6045" y="3818"/>
                  </a:cubicBezTo>
                  <a:cubicBezTo>
                    <a:pt x="6057" y="3800"/>
                    <a:pt x="6057" y="3778"/>
                    <a:pt x="6054" y="3760"/>
                  </a:cubicBezTo>
                  <a:cubicBezTo>
                    <a:pt x="6047" y="3712"/>
                    <a:pt x="6014" y="3665"/>
                    <a:pt x="5988" y="3665"/>
                  </a:cubicBezTo>
                  <a:lnTo>
                    <a:pt x="5973" y="3667"/>
                  </a:lnTo>
                  <a:lnTo>
                    <a:pt x="5974" y="3646"/>
                  </a:lnTo>
                  <a:cubicBezTo>
                    <a:pt x="5995" y="3555"/>
                    <a:pt x="6057" y="3531"/>
                    <a:pt x="6109" y="3519"/>
                  </a:cubicBezTo>
                  <a:cubicBezTo>
                    <a:pt x="6121" y="3501"/>
                    <a:pt x="6130" y="3467"/>
                    <a:pt x="6140" y="3432"/>
                  </a:cubicBezTo>
                  <a:cubicBezTo>
                    <a:pt x="6150" y="3393"/>
                    <a:pt x="6160" y="3353"/>
                    <a:pt x="6182" y="3327"/>
                  </a:cubicBezTo>
                  <a:cubicBezTo>
                    <a:pt x="6200" y="3322"/>
                    <a:pt x="6214" y="3320"/>
                    <a:pt x="6226" y="3320"/>
                  </a:cubicBezTo>
                  <a:cubicBezTo>
                    <a:pt x="6297" y="3320"/>
                    <a:pt x="6346" y="3354"/>
                    <a:pt x="6394" y="3385"/>
                  </a:cubicBezTo>
                  <a:lnTo>
                    <a:pt x="6421" y="3403"/>
                  </a:lnTo>
                  <a:cubicBezTo>
                    <a:pt x="6423" y="3399"/>
                    <a:pt x="6426" y="3389"/>
                    <a:pt x="6431" y="3372"/>
                  </a:cubicBezTo>
                  <a:cubicBezTo>
                    <a:pt x="6436" y="3355"/>
                    <a:pt x="6442" y="3332"/>
                    <a:pt x="6459" y="3325"/>
                  </a:cubicBezTo>
                  <a:cubicBezTo>
                    <a:pt x="6458" y="3278"/>
                    <a:pt x="6443" y="3249"/>
                    <a:pt x="6414" y="3235"/>
                  </a:cubicBezTo>
                  <a:lnTo>
                    <a:pt x="6405" y="3230"/>
                  </a:lnTo>
                  <a:lnTo>
                    <a:pt x="6409" y="3216"/>
                  </a:lnTo>
                  <a:cubicBezTo>
                    <a:pt x="6444" y="3081"/>
                    <a:pt x="6452" y="2947"/>
                    <a:pt x="6434" y="2794"/>
                  </a:cubicBezTo>
                  <a:lnTo>
                    <a:pt x="6432" y="2778"/>
                  </a:lnTo>
                  <a:lnTo>
                    <a:pt x="6457" y="2777"/>
                  </a:lnTo>
                  <a:cubicBezTo>
                    <a:pt x="6477" y="2776"/>
                    <a:pt x="6496" y="2775"/>
                    <a:pt x="6515" y="2775"/>
                  </a:cubicBezTo>
                  <a:cubicBezTo>
                    <a:pt x="6562" y="2775"/>
                    <a:pt x="6615" y="2780"/>
                    <a:pt x="6653" y="2819"/>
                  </a:cubicBezTo>
                  <a:cubicBezTo>
                    <a:pt x="6655" y="2822"/>
                    <a:pt x="6661" y="2824"/>
                    <a:pt x="6667" y="2827"/>
                  </a:cubicBezTo>
                  <a:cubicBezTo>
                    <a:pt x="6692" y="2839"/>
                    <a:pt x="6739" y="2860"/>
                    <a:pt x="6733" y="2949"/>
                  </a:cubicBezTo>
                  <a:lnTo>
                    <a:pt x="6732" y="2963"/>
                  </a:lnTo>
                  <a:lnTo>
                    <a:pt x="6580" y="2963"/>
                  </a:lnTo>
                  <a:lnTo>
                    <a:pt x="6580" y="3065"/>
                  </a:lnTo>
                  <a:cubicBezTo>
                    <a:pt x="6598" y="3094"/>
                    <a:pt x="6611" y="3099"/>
                    <a:pt x="6619" y="3099"/>
                  </a:cubicBezTo>
                  <a:cubicBezTo>
                    <a:pt x="6626" y="3099"/>
                    <a:pt x="6634" y="3094"/>
                    <a:pt x="6642" y="3090"/>
                  </a:cubicBezTo>
                  <a:cubicBezTo>
                    <a:pt x="6651" y="3084"/>
                    <a:pt x="6661" y="3078"/>
                    <a:pt x="6673" y="3078"/>
                  </a:cubicBezTo>
                  <a:cubicBezTo>
                    <a:pt x="6683" y="3078"/>
                    <a:pt x="6693" y="3082"/>
                    <a:pt x="6703" y="3092"/>
                  </a:cubicBezTo>
                  <a:lnTo>
                    <a:pt x="6709" y="3098"/>
                  </a:lnTo>
                  <a:lnTo>
                    <a:pt x="6711" y="3117"/>
                  </a:lnTo>
                  <a:cubicBezTo>
                    <a:pt x="6706" y="3144"/>
                    <a:pt x="6652" y="3154"/>
                    <a:pt x="6631" y="3157"/>
                  </a:cubicBezTo>
                  <a:cubicBezTo>
                    <a:pt x="6634" y="3163"/>
                    <a:pt x="6642" y="3163"/>
                    <a:pt x="6649" y="3163"/>
                  </a:cubicBezTo>
                  <a:cubicBezTo>
                    <a:pt x="6672" y="3163"/>
                    <a:pt x="6707" y="3164"/>
                    <a:pt x="6726" y="3202"/>
                  </a:cubicBezTo>
                  <a:lnTo>
                    <a:pt x="6728" y="3200"/>
                  </a:lnTo>
                  <a:cubicBezTo>
                    <a:pt x="6766" y="3164"/>
                    <a:pt x="6809" y="3123"/>
                    <a:pt x="6844" y="3056"/>
                  </a:cubicBezTo>
                  <a:cubicBezTo>
                    <a:pt x="6847" y="3051"/>
                    <a:pt x="6850" y="3046"/>
                    <a:pt x="6854" y="3041"/>
                  </a:cubicBezTo>
                  <a:cubicBezTo>
                    <a:pt x="6863" y="3028"/>
                    <a:pt x="6871" y="3016"/>
                    <a:pt x="6868" y="2990"/>
                  </a:cubicBezTo>
                  <a:lnTo>
                    <a:pt x="6865" y="2967"/>
                  </a:lnTo>
                  <a:lnTo>
                    <a:pt x="6879" y="2973"/>
                  </a:lnTo>
                  <a:cubicBezTo>
                    <a:pt x="6894" y="2979"/>
                    <a:pt x="6906" y="2982"/>
                    <a:pt x="6918" y="2982"/>
                  </a:cubicBezTo>
                  <a:cubicBezTo>
                    <a:pt x="6947" y="2982"/>
                    <a:pt x="6964" y="2961"/>
                    <a:pt x="6981" y="2940"/>
                  </a:cubicBezTo>
                  <a:cubicBezTo>
                    <a:pt x="6999" y="2917"/>
                    <a:pt x="7020" y="2891"/>
                    <a:pt x="7057" y="2891"/>
                  </a:cubicBezTo>
                  <a:cubicBezTo>
                    <a:pt x="7064" y="2891"/>
                    <a:pt x="7073" y="2892"/>
                    <a:pt x="7083" y="2895"/>
                  </a:cubicBezTo>
                  <a:cubicBezTo>
                    <a:pt x="7110" y="2878"/>
                    <a:pt x="7124" y="2847"/>
                    <a:pt x="7123" y="2792"/>
                  </a:cubicBezTo>
                  <a:lnTo>
                    <a:pt x="7123" y="2777"/>
                  </a:lnTo>
                  <a:lnTo>
                    <a:pt x="7133" y="2778"/>
                  </a:lnTo>
                  <a:cubicBezTo>
                    <a:pt x="7170" y="2778"/>
                    <a:pt x="7190" y="2756"/>
                    <a:pt x="7200" y="2709"/>
                  </a:cubicBezTo>
                  <a:lnTo>
                    <a:pt x="7204" y="2690"/>
                  </a:lnTo>
                  <a:lnTo>
                    <a:pt x="7214" y="2702"/>
                  </a:lnTo>
                  <a:cubicBezTo>
                    <a:pt x="7236" y="2727"/>
                    <a:pt x="7257" y="2739"/>
                    <a:pt x="7279" y="2739"/>
                  </a:cubicBezTo>
                  <a:cubicBezTo>
                    <a:pt x="7314" y="2739"/>
                    <a:pt x="7346" y="2712"/>
                    <a:pt x="7381" y="2683"/>
                  </a:cubicBezTo>
                  <a:cubicBezTo>
                    <a:pt x="7415" y="2655"/>
                    <a:pt x="7450" y="2625"/>
                    <a:pt x="7489" y="2621"/>
                  </a:cubicBezTo>
                  <a:lnTo>
                    <a:pt x="7499" y="2620"/>
                  </a:lnTo>
                  <a:lnTo>
                    <a:pt x="7499" y="2779"/>
                  </a:lnTo>
                  <a:cubicBezTo>
                    <a:pt x="7517" y="2781"/>
                    <a:pt x="7534" y="2782"/>
                    <a:pt x="7551" y="2782"/>
                  </a:cubicBezTo>
                  <a:cubicBezTo>
                    <a:pt x="7613" y="2782"/>
                    <a:pt x="7670" y="2768"/>
                    <a:pt x="7716" y="2739"/>
                  </a:cubicBezTo>
                  <a:cubicBezTo>
                    <a:pt x="7722" y="2738"/>
                    <a:pt x="7726" y="2738"/>
                    <a:pt x="7730" y="2738"/>
                  </a:cubicBezTo>
                  <a:cubicBezTo>
                    <a:pt x="7736" y="2738"/>
                    <a:pt x="7740" y="2739"/>
                    <a:pt x="7744" y="2740"/>
                  </a:cubicBezTo>
                  <a:cubicBezTo>
                    <a:pt x="7750" y="2741"/>
                    <a:pt x="7756" y="2742"/>
                    <a:pt x="7761" y="2742"/>
                  </a:cubicBezTo>
                  <a:cubicBezTo>
                    <a:pt x="7760" y="2719"/>
                    <a:pt x="7759" y="2705"/>
                    <a:pt x="7767" y="2700"/>
                  </a:cubicBezTo>
                  <a:cubicBezTo>
                    <a:pt x="7781" y="2692"/>
                    <a:pt x="7796" y="2689"/>
                    <a:pt x="7813" y="2686"/>
                  </a:cubicBezTo>
                  <a:cubicBezTo>
                    <a:pt x="7860" y="2676"/>
                    <a:pt x="7888" y="2665"/>
                    <a:pt x="7889" y="2596"/>
                  </a:cubicBezTo>
                  <a:lnTo>
                    <a:pt x="7889" y="2575"/>
                  </a:lnTo>
                  <a:lnTo>
                    <a:pt x="7902" y="2583"/>
                  </a:lnTo>
                  <a:cubicBezTo>
                    <a:pt x="7923" y="2597"/>
                    <a:pt x="7946" y="2608"/>
                    <a:pt x="7969" y="2619"/>
                  </a:cubicBezTo>
                  <a:cubicBezTo>
                    <a:pt x="8022" y="2643"/>
                    <a:pt x="8077" y="2668"/>
                    <a:pt x="8106" y="2735"/>
                  </a:cubicBezTo>
                  <a:cubicBezTo>
                    <a:pt x="8137" y="2714"/>
                    <a:pt x="8158" y="2679"/>
                    <a:pt x="8170" y="2630"/>
                  </a:cubicBezTo>
                  <a:cubicBezTo>
                    <a:pt x="8169" y="2627"/>
                    <a:pt x="8153" y="2611"/>
                    <a:pt x="8145" y="2604"/>
                  </a:cubicBezTo>
                  <a:cubicBezTo>
                    <a:pt x="8127" y="2586"/>
                    <a:pt x="8111" y="2569"/>
                    <a:pt x="8113" y="2546"/>
                  </a:cubicBezTo>
                  <a:cubicBezTo>
                    <a:pt x="8114" y="2532"/>
                    <a:pt x="8122" y="2521"/>
                    <a:pt x="8138" y="2512"/>
                  </a:cubicBezTo>
                  <a:cubicBezTo>
                    <a:pt x="8125" y="2492"/>
                    <a:pt x="8108" y="2479"/>
                    <a:pt x="8089" y="2465"/>
                  </a:cubicBezTo>
                  <a:cubicBezTo>
                    <a:pt x="8043" y="2431"/>
                    <a:pt x="7991" y="2393"/>
                    <a:pt x="8017" y="2242"/>
                  </a:cubicBezTo>
                  <a:lnTo>
                    <a:pt x="8020" y="2225"/>
                  </a:lnTo>
                  <a:lnTo>
                    <a:pt x="8030" y="2232"/>
                  </a:lnTo>
                  <a:cubicBezTo>
                    <a:pt x="8049" y="2244"/>
                    <a:pt x="8061" y="2261"/>
                    <a:pt x="8075" y="2280"/>
                  </a:cubicBezTo>
                  <a:cubicBezTo>
                    <a:pt x="8094" y="2306"/>
                    <a:pt x="8114" y="2332"/>
                    <a:pt x="8156" y="2348"/>
                  </a:cubicBezTo>
                  <a:cubicBezTo>
                    <a:pt x="8166" y="2352"/>
                    <a:pt x="8177" y="2364"/>
                    <a:pt x="8190" y="2377"/>
                  </a:cubicBezTo>
                  <a:cubicBezTo>
                    <a:pt x="8213" y="2401"/>
                    <a:pt x="8242" y="2432"/>
                    <a:pt x="8279" y="2432"/>
                  </a:cubicBezTo>
                  <a:cubicBezTo>
                    <a:pt x="8287" y="2432"/>
                    <a:pt x="8296" y="2430"/>
                    <a:pt x="8304" y="2427"/>
                  </a:cubicBezTo>
                  <a:cubicBezTo>
                    <a:pt x="8313" y="2423"/>
                    <a:pt x="8322" y="2403"/>
                    <a:pt x="8323" y="2397"/>
                  </a:cubicBezTo>
                  <a:lnTo>
                    <a:pt x="8315" y="2378"/>
                  </a:lnTo>
                  <a:cubicBezTo>
                    <a:pt x="8315" y="2378"/>
                    <a:pt x="8332" y="2387"/>
                    <a:pt x="8332" y="2387"/>
                  </a:cubicBezTo>
                  <a:cubicBezTo>
                    <a:pt x="8345" y="2387"/>
                    <a:pt x="8354" y="2397"/>
                    <a:pt x="8362" y="2406"/>
                  </a:cubicBezTo>
                  <a:cubicBezTo>
                    <a:pt x="8365" y="2410"/>
                    <a:pt x="8370" y="2415"/>
                    <a:pt x="8373" y="2416"/>
                  </a:cubicBezTo>
                  <a:cubicBezTo>
                    <a:pt x="8372" y="2415"/>
                    <a:pt x="8374" y="2410"/>
                    <a:pt x="8374" y="2401"/>
                  </a:cubicBezTo>
                  <a:lnTo>
                    <a:pt x="8375" y="2390"/>
                  </a:lnTo>
                  <a:cubicBezTo>
                    <a:pt x="8375" y="2390"/>
                    <a:pt x="8382" y="2387"/>
                    <a:pt x="8383" y="2387"/>
                  </a:cubicBezTo>
                  <a:cubicBezTo>
                    <a:pt x="8410" y="2387"/>
                    <a:pt x="8421" y="2419"/>
                    <a:pt x="8428" y="2442"/>
                  </a:cubicBezTo>
                  <a:cubicBezTo>
                    <a:pt x="8432" y="2451"/>
                    <a:pt x="8436" y="2465"/>
                    <a:pt x="8438" y="2466"/>
                  </a:cubicBezTo>
                  <a:cubicBezTo>
                    <a:pt x="8450" y="2473"/>
                    <a:pt x="8463" y="2474"/>
                    <a:pt x="8475" y="2475"/>
                  </a:cubicBezTo>
                  <a:cubicBezTo>
                    <a:pt x="8491" y="2475"/>
                    <a:pt x="8506" y="2476"/>
                    <a:pt x="8515" y="2493"/>
                  </a:cubicBezTo>
                  <a:cubicBezTo>
                    <a:pt x="8521" y="2503"/>
                    <a:pt x="8523" y="2518"/>
                    <a:pt x="8522" y="2537"/>
                  </a:cubicBezTo>
                  <a:cubicBezTo>
                    <a:pt x="8539" y="2530"/>
                    <a:pt x="8554" y="2527"/>
                    <a:pt x="8571" y="2527"/>
                  </a:cubicBezTo>
                  <a:cubicBezTo>
                    <a:pt x="8582" y="2527"/>
                    <a:pt x="8593" y="2528"/>
                    <a:pt x="8604" y="2530"/>
                  </a:cubicBezTo>
                  <a:cubicBezTo>
                    <a:pt x="8614" y="2531"/>
                    <a:pt x="8624" y="2533"/>
                    <a:pt x="8635" y="2533"/>
                  </a:cubicBezTo>
                  <a:cubicBezTo>
                    <a:pt x="8652" y="2533"/>
                    <a:pt x="8677" y="2530"/>
                    <a:pt x="8712" y="2505"/>
                  </a:cubicBezTo>
                  <a:lnTo>
                    <a:pt x="8732" y="2491"/>
                  </a:lnTo>
                  <a:lnTo>
                    <a:pt x="8724" y="2524"/>
                  </a:lnTo>
                  <a:cubicBezTo>
                    <a:pt x="8719" y="2544"/>
                    <a:pt x="8718" y="2559"/>
                    <a:pt x="8721" y="2567"/>
                  </a:cubicBezTo>
                  <a:cubicBezTo>
                    <a:pt x="8724" y="2576"/>
                    <a:pt x="8733" y="2579"/>
                    <a:pt x="8743" y="2583"/>
                  </a:cubicBezTo>
                  <a:cubicBezTo>
                    <a:pt x="8756" y="2587"/>
                    <a:pt x="8771" y="2593"/>
                    <a:pt x="8778" y="2613"/>
                  </a:cubicBezTo>
                  <a:cubicBezTo>
                    <a:pt x="8782" y="2625"/>
                    <a:pt x="8783" y="2641"/>
                    <a:pt x="8780" y="2661"/>
                  </a:cubicBezTo>
                  <a:cubicBezTo>
                    <a:pt x="8815" y="2666"/>
                    <a:pt x="8838" y="2691"/>
                    <a:pt x="8849" y="2737"/>
                  </a:cubicBezTo>
                  <a:cubicBezTo>
                    <a:pt x="8855" y="2736"/>
                    <a:pt x="8860" y="2736"/>
                    <a:pt x="8865" y="2736"/>
                  </a:cubicBezTo>
                  <a:cubicBezTo>
                    <a:pt x="8893" y="2736"/>
                    <a:pt x="8912" y="2749"/>
                    <a:pt x="8930" y="2761"/>
                  </a:cubicBezTo>
                  <a:cubicBezTo>
                    <a:pt x="8947" y="2773"/>
                    <a:pt x="8963" y="2784"/>
                    <a:pt x="8987" y="2784"/>
                  </a:cubicBezTo>
                  <a:cubicBezTo>
                    <a:pt x="8995" y="2784"/>
                    <a:pt x="9004" y="2783"/>
                    <a:pt x="9014" y="2780"/>
                  </a:cubicBezTo>
                  <a:cubicBezTo>
                    <a:pt x="9032" y="2679"/>
                    <a:pt x="9003" y="2657"/>
                    <a:pt x="8966" y="2629"/>
                  </a:cubicBezTo>
                  <a:cubicBezTo>
                    <a:pt x="8928" y="2600"/>
                    <a:pt x="8886" y="2567"/>
                    <a:pt x="8911" y="2437"/>
                  </a:cubicBezTo>
                  <a:cubicBezTo>
                    <a:pt x="8909" y="2435"/>
                    <a:pt x="8907" y="2434"/>
                    <a:pt x="8905" y="2434"/>
                  </a:cubicBezTo>
                  <a:cubicBezTo>
                    <a:pt x="8902" y="2434"/>
                    <a:pt x="8898" y="2438"/>
                    <a:pt x="8895" y="2440"/>
                  </a:cubicBezTo>
                  <a:cubicBezTo>
                    <a:pt x="8885" y="2447"/>
                    <a:pt x="8872" y="2457"/>
                    <a:pt x="8856" y="2457"/>
                  </a:cubicBezTo>
                  <a:cubicBezTo>
                    <a:pt x="8851" y="2457"/>
                    <a:pt x="8846" y="2456"/>
                    <a:pt x="8841" y="2455"/>
                  </a:cubicBezTo>
                  <a:lnTo>
                    <a:pt x="8834" y="2452"/>
                  </a:lnTo>
                  <a:lnTo>
                    <a:pt x="8834" y="2441"/>
                  </a:lnTo>
                  <a:cubicBezTo>
                    <a:pt x="8833" y="2399"/>
                    <a:pt x="8841" y="2371"/>
                    <a:pt x="8849" y="2344"/>
                  </a:cubicBezTo>
                  <a:cubicBezTo>
                    <a:pt x="8860" y="2308"/>
                    <a:pt x="8870" y="2274"/>
                    <a:pt x="8860" y="2209"/>
                  </a:cubicBezTo>
                  <a:lnTo>
                    <a:pt x="8860" y="2195"/>
                  </a:lnTo>
                  <a:cubicBezTo>
                    <a:pt x="8858" y="2191"/>
                    <a:pt x="8847" y="2191"/>
                    <a:pt x="8841" y="2191"/>
                  </a:cubicBezTo>
                  <a:cubicBezTo>
                    <a:pt x="8829" y="2190"/>
                    <a:pt x="8816" y="2189"/>
                    <a:pt x="8810" y="2176"/>
                  </a:cubicBezTo>
                  <a:cubicBezTo>
                    <a:pt x="8805" y="2164"/>
                    <a:pt x="8810" y="2151"/>
                    <a:pt x="8817" y="2133"/>
                  </a:cubicBezTo>
                  <a:cubicBezTo>
                    <a:pt x="8821" y="2124"/>
                    <a:pt x="8828" y="2107"/>
                    <a:pt x="8828" y="2100"/>
                  </a:cubicBezTo>
                  <a:lnTo>
                    <a:pt x="8817" y="2103"/>
                  </a:lnTo>
                  <a:lnTo>
                    <a:pt x="8808" y="2089"/>
                  </a:lnTo>
                  <a:cubicBezTo>
                    <a:pt x="8808" y="2047"/>
                    <a:pt x="8825" y="2030"/>
                    <a:pt x="8839" y="2016"/>
                  </a:cubicBezTo>
                  <a:cubicBezTo>
                    <a:pt x="8856" y="1999"/>
                    <a:pt x="8868" y="1987"/>
                    <a:pt x="8860" y="1937"/>
                  </a:cubicBezTo>
                  <a:lnTo>
                    <a:pt x="8856" y="1919"/>
                  </a:lnTo>
                  <a:lnTo>
                    <a:pt x="8869" y="1919"/>
                  </a:lnTo>
                  <a:cubicBezTo>
                    <a:pt x="8885" y="1918"/>
                    <a:pt x="8891" y="1906"/>
                    <a:pt x="8901" y="1884"/>
                  </a:cubicBezTo>
                  <a:cubicBezTo>
                    <a:pt x="8910" y="1862"/>
                    <a:pt x="8922" y="1836"/>
                    <a:pt x="8949" y="1836"/>
                  </a:cubicBezTo>
                  <a:cubicBezTo>
                    <a:pt x="8953" y="1836"/>
                    <a:pt x="8957" y="1836"/>
                    <a:pt x="8961" y="1837"/>
                  </a:cubicBezTo>
                  <a:cubicBezTo>
                    <a:pt x="8961" y="1801"/>
                    <a:pt x="8966" y="1773"/>
                    <a:pt x="8978" y="1754"/>
                  </a:cubicBezTo>
                  <a:cubicBezTo>
                    <a:pt x="8991" y="1733"/>
                    <a:pt x="9010" y="1722"/>
                    <a:pt x="9035" y="1722"/>
                  </a:cubicBezTo>
                  <a:cubicBezTo>
                    <a:pt x="9035" y="1722"/>
                    <a:pt x="9035" y="1722"/>
                    <a:pt x="9036" y="1722"/>
                  </a:cubicBezTo>
                  <a:cubicBezTo>
                    <a:pt x="9026" y="1637"/>
                    <a:pt x="9054" y="1604"/>
                    <a:pt x="9078" y="1574"/>
                  </a:cubicBezTo>
                  <a:cubicBezTo>
                    <a:pt x="9100" y="1549"/>
                    <a:pt x="9119" y="1526"/>
                    <a:pt x="9115" y="1466"/>
                  </a:cubicBezTo>
                  <a:lnTo>
                    <a:pt x="9114" y="1453"/>
                  </a:lnTo>
                  <a:lnTo>
                    <a:pt x="9123" y="1451"/>
                  </a:lnTo>
                  <a:cubicBezTo>
                    <a:pt x="9143" y="1445"/>
                    <a:pt x="9162" y="1443"/>
                    <a:pt x="9178" y="1443"/>
                  </a:cubicBezTo>
                  <a:cubicBezTo>
                    <a:pt x="9231" y="1443"/>
                    <a:pt x="9268" y="1466"/>
                    <a:pt x="9305" y="1490"/>
                  </a:cubicBezTo>
                  <a:cubicBezTo>
                    <a:pt x="9329" y="1505"/>
                    <a:pt x="9353" y="1520"/>
                    <a:pt x="9381" y="1529"/>
                  </a:cubicBezTo>
                  <a:lnTo>
                    <a:pt x="9389" y="1531"/>
                  </a:lnTo>
                  <a:lnTo>
                    <a:pt x="9389" y="1544"/>
                  </a:lnTo>
                  <a:cubicBezTo>
                    <a:pt x="9387" y="1605"/>
                    <a:pt x="9387" y="1641"/>
                    <a:pt x="9406" y="1646"/>
                  </a:cubicBezTo>
                  <a:lnTo>
                    <a:pt x="9416" y="1647"/>
                  </a:lnTo>
                  <a:lnTo>
                    <a:pt x="9414" y="1662"/>
                  </a:lnTo>
                  <a:cubicBezTo>
                    <a:pt x="9410" y="1708"/>
                    <a:pt x="9378" y="1710"/>
                    <a:pt x="9352" y="1711"/>
                  </a:cubicBezTo>
                  <a:cubicBezTo>
                    <a:pt x="9347" y="1711"/>
                    <a:pt x="9342" y="1711"/>
                    <a:pt x="9338" y="1712"/>
                  </a:cubicBezTo>
                  <a:cubicBezTo>
                    <a:pt x="9337" y="1768"/>
                    <a:pt x="9344" y="1811"/>
                    <a:pt x="9349" y="1849"/>
                  </a:cubicBezTo>
                  <a:cubicBezTo>
                    <a:pt x="9358" y="1911"/>
                    <a:pt x="9366" y="1966"/>
                    <a:pt x="9340" y="2046"/>
                  </a:cubicBezTo>
                  <a:cubicBezTo>
                    <a:pt x="9349" y="2057"/>
                    <a:pt x="9357" y="2071"/>
                    <a:pt x="9365" y="2084"/>
                  </a:cubicBezTo>
                  <a:cubicBezTo>
                    <a:pt x="9372" y="2097"/>
                    <a:pt x="9378" y="2109"/>
                    <a:pt x="9385" y="2117"/>
                  </a:cubicBezTo>
                  <a:cubicBezTo>
                    <a:pt x="9389" y="2121"/>
                    <a:pt x="9392" y="2126"/>
                    <a:pt x="9395" y="2132"/>
                  </a:cubicBezTo>
                  <a:cubicBezTo>
                    <a:pt x="9402" y="2144"/>
                    <a:pt x="9409" y="2155"/>
                    <a:pt x="9421" y="2155"/>
                  </a:cubicBezTo>
                  <a:lnTo>
                    <a:pt x="9446" y="2147"/>
                  </a:lnTo>
                  <a:lnTo>
                    <a:pt x="9438" y="2176"/>
                  </a:lnTo>
                  <a:cubicBezTo>
                    <a:pt x="9416" y="2218"/>
                    <a:pt x="9414" y="2294"/>
                    <a:pt x="9412" y="2368"/>
                  </a:cubicBezTo>
                  <a:cubicBezTo>
                    <a:pt x="9410" y="2441"/>
                    <a:pt x="9408" y="2515"/>
                    <a:pt x="9387" y="2566"/>
                  </a:cubicBezTo>
                  <a:cubicBezTo>
                    <a:pt x="9378" y="2623"/>
                    <a:pt x="9395" y="2633"/>
                    <a:pt x="9420" y="2648"/>
                  </a:cubicBezTo>
                  <a:cubicBezTo>
                    <a:pt x="9439" y="2659"/>
                    <a:pt x="9460" y="2672"/>
                    <a:pt x="9465" y="2711"/>
                  </a:cubicBezTo>
                  <a:cubicBezTo>
                    <a:pt x="9446" y="3027"/>
                    <a:pt x="9352" y="3226"/>
                    <a:pt x="9187" y="3309"/>
                  </a:cubicBezTo>
                  <a:cubicBezTo>
                    <a:pt x="9193" y="3325"/>
                    <a:pt x="9210" y="3328"/>
                    <a:pt x="9240" y="3329"/>
                  </a:cubicBezTo>
                  <a:cubicBezTo>
                    <a:pt x="9266" y="3330"/>
                    <a:pt x="9295" y="3330"/>
                    <a:pt x="9308" y="3361"/>
                  </a:cubicBezTo>
                  <a:cubicBezTo>
                    <a:pt x="9326" y="3354"/>
                    <a:pt x="9336" y="3333"/>
                    <a:pt x="9346" y="3310"/>
                  </a:cubicBezTo>
                  <a:cubicBezTo>
                    <a:pt x="9361" y="3279"/>
                    <a:pt x="9377" y="3244"/>
                    <a:pt x="9415" y="3244"/>
                  </a:cubicBezTo>
                  <a:cubicBezTo>
                    <a:pt x="9420" y="3244"/>
                    <a:pt x="9426" y="3245"/>
                    <a:pt x="9432" y="3246"/>
                  </a:cubicBezTo>
                  <a:lnTo>
                    <a:pt x="9446" y="3249"/>
                  </a:lnTo>
                  <a:lnTo>
                    <a:pt x="9439" y="3268"/>
                  </a:lnTo>
                  <a:cubicBezTo>
                    <a:pt x="9429" y="3290"/>
                    <a:pt x="9420" y="3311"/>
                    <a:pt x="9416" y="3340"/>
                  </a:cubicBezTo>
                  <a:cubicBezTo>
                    <a:pt x="9417" y="3338"/>
                    <a:pt x="9418" y="3336"/>
                    <a:pt x="9418" y="3333"/>
                  </a:cubicBezTo>
                  <a:cubicBezTo>
                    <a:pt x="9424" y="3313"/>
                    <a:pt x="9431" y="3285"/>
                    <a:pt x="9456" y="3285"/>
                  </a:cubicBezTo>
                  <a:cubicBezTo>
                    <a:pt x="9457" y="3285"/>
                    <a:pt x="9457" y="3285"/>
                    <a:pt x="9458" y="3285"/>
                  </a:cubicBezTo>
                  <a:cubicBezTo>
                    <a:pt x="9465" y="3285"/>
                    <a:pt x="9466" y="3277"/>
                    <a:pt x="9466" y="3257"/>
                  </a:cubicBezTo>
                  <a:cubicBezTo>
                    <a:pt x="9467" y="3238"/>
                    <a:pt x="9467" y="3219"/>
                    <a:pt x="9476" y="3210"/>
                  </a:cubicBezTo>
                  <a:lnTo>
                    <a:pt x="9479" y="3207"/>
                  </a:lnTo>
                  <a:lnTo>
                    <a:pt x="9488" y="3205"/>
                  </a:lnTo>
                  <a:cubicBezTo>
                    <a:pt x="9494" y="3205"/>
                    <a:pt x="9500" y="3206"/>
                    <a:pt x="9508" y="3208"/>
                  </a:cubicBezTo>
                  <a:cubicBezTo>
                    <a:pt x="9514" y="3209"/>
                    <a:pt x="9520" y="3210"/>
                    <a:pt x="9525" y="3210"/>
                  </a:cubicBezTo>
                  <a:cubicBezTo>
                    <a:pt x="9528" y="3203"/>
                    <a:pt x="9526" y="3184"/>
                    <a:pt x="9524" y="3164"/>
                  </a:cubicBezTo>
                  <a:cubicBezTo>
                    <a:pt x="9521" y="3141"/>
                    <a:pt x="9519" y="3118"/>
                    <a:pt x="9524" y="3099"/>
                  </a:cubicBezTo>
                  <a:lnTo>
                    <a:pt x="9526" y="3090"/>
                  </a:lnTo>
                  <a:lnTo>
                    <a:pt x="9596" y="3090"/>
                  </a:lnTo>
                  <a:cubicBezTo>
                    <a:pt x="9589" y="3036"/>
                    <a:pt x="9602" y="2985"/>
                    <a:pt x="9614" y="2940"/>
                  </a:cubicBezTo>
                  <a:cubicBezTo>
                    <a:pt x="9631" y="2873"/>
                    <a:pt x="9639" y="2836"/>
                    <a:pt x="9604" y="2804"/>
                  </a:cubicBezTo>
                  <a:lnTo>
                    <a:pt x="9598" y="2799"/>
                  </a:lnTo>
                  <a:lnTo>
                    <a:pt x="9600" y="2789"/>
                  </a:lnTo>
                  <a:cubicBezTo>
                    <a:pt x="9604" y="2762"/>
                    <a:pt x="9619" y="2752"/>
                    <a:pt x="9631" y="2745"/>
                  </a:cubicBezTo>
                  <a:cubicBezTo>
                    <a:pt x="9644" y="2736"/>
                    <a:pt x="9651" y="2731"/>
                    <a:pt x="9651" y="2714"/>
                  </a:cubicBezTo>
                  <a:cubicBezTo>
                    <a:pt x="9651" y="2701"/>
                    <a:pt x="9646" y="2697"/>
                    <a:pt x="9625" y="2694"/>
                  </a:cubicBezTo>
                  <a:cubicBezTo>
                    <a:pt x="9619" y="2692"/>
                    <a:pt x="9612" y="2691"/>
                    <a:pt x="9606" y="2689"/>
                  </a:cubicBezTo>
                  <a:lnTo>
                    <a:pt x="9600" y="2686"/>
                  </a:lnTo>
                  <a:lnTo>
                    <a:pt x="9600" y="2676"/>
                  </a:lnTo>
                  <a:cubicBezTo>
                    <a:pt x="9599" y="2658"/>
                    <a:pt x="9602" y="2644"/>
                    <a:pt x="9608" y="2634"/>
                  </a:cubicBezTo>
                  <a:cubicBezTo>
                    <a:pt x="9618" y="2618"/>
                    <a:pt x="9633" y="2616"/>
                    <a:pt x="9644" y="2616"/>
                  </a:cubicBezTo>
                  <a:cubicBezTo>
                    <a:pt x="9656" y="2616"/>
                    <a:pt x="9668" y="2618"/>
                    <a:pt x="9681" y="2621"/>
                  </a:cubicBezTo>
                  <a:cubicBezTo>
                    <a:pt x="9694" y="2623"/>
                    <a:pt x="9706" y="2626"/>
                    <a:pt x="9716" y="2626"/>
                  </a:cubicBezTo>
                  <a:cubicBezTo>
                    <a:pt x="9718" y="2626"/>
                    <a:pt x="9719" y="2626"/>
                    <a:pt x="9720" y="2625"/>
                  </a:cubicBezTo>
                  <a:cubicBezTo>
                    <a:pt x="9716" y="2613"/>
                    <a:pt x="9713" y="2599"/>
                    <a:pt x="9711" y="2585"/>
                  </a:cubicBezTo>
                  <a:cubicBezTo>
                    <a:pt x="9704" y="2549"/>
                    <a:pt x="9699" y="2529"/>
                    <a:pt x="9680" y="2529"/>
                  </a:cubicBezTo>
                  <a:cubicBezTo>
                    <a:pt x="9675" y="2529"/>
                    <a:pt x="9669" y="2530"/>
                    <a:pt x="9663" y="2533"/>
                  </a:cubicBezTo>
                  <a:cubicBezTo>
                    <a:pt x="9656" y="2540"/>
                    <a:pt x="9645" y="2545"/>
                    <a:pt x="9634" y="2545"/>
                  </a:cubicBezTo>
                  <a:cubicBezTo>
                    <a:pt x="9613" y="2545"/>
                    <a:pt x="9596" y="2525"/>
                    <a:pt x="9583" y="2511"/>
                  </a:cubicBezTo>
                  <a:cubicBezTo>
                    <a:pt x="9579" y="2507"/>
                    <a:pt x="9573" y="2500"/>
                    <a:pt x="9570" y="2498"/>
                  </a:cubicBezTo>
                  <a:cubicBezTo>
                    <a:pt x="9570" y="2500"/>
                    <a:pt x="9569" y="2505"/>
                    <a:pt x="9568" y="2520"/>
                  </a:cubicBezTo>
                  <a:lnTo>
                    <a:pt x="9566" y="2551"/>
                  </a:lnTo>
                  <a:lnTo>
                    <a:pt x="9551" y="2529"/>
                  </a:lnTo>
                  <a:cubicBezTo>
                    <a:pt x="9506" y="2457"/>
                    <a:pt x="9511" y="2367"/>
                    <a:pt x="9524" y="2281"/>
                  </a:cubicBezTo>
                  <a:lnTo>
                    <a:pt x="9525" y="2270"/>
                  </a:lnTo>
                  <a:lnTo>
                    <a:pt x="9539" y="2268"/>
                  </a:lnTo>
                  <a:cubicBezTo>
                    <a:pt x="9544" y="2268"/>
                    <a:pt x="9551" y="2269"/>
                    <a:pt x="9558" y="2270"/>
                  </a:cubicBezTo>
                  <a:cubicBezTo>
                    <a:pt x="9565" y="2271"/>
                    <a:pt x="9572" y="2272"/>
                    <a:pt x="9576" y="2272"/>
                  </a:cubicBezTo>
                  <a:cubicBezTo>
                    <a:pt x="9585" y="2262"/>
                    <a:pt x="9579" y="2220"/>
                    <a:pt x="9575" y="2186"/>
                  </a:cubicBezTo>
                  <a:cubicBezTo>
                    <a:pt x="9571" y="2145"/>
                    <a:pt x="9566" y="2106"/>
                    <a:pt x="9575" y="2082"/>
                  </a:cubicBezTo>
                  <a:cubicBezTo>
                    <a:pt x="9575" y="2081"/>
                    <a:pt x="9574" y="2081"/>
                    <a:pt x="9573" y="2081"/>
                  </a:cubicBezTo>
                  <a:cubicBezTo>
                    <a:pt x="9570" y="2081"/>
                    <a:pt x="9567" y="2085"/>
                    <a:pt x="9567" y="2088"/>
                  </a:cubicBezTo>
                  <a:lnTo>
                    <a:pt x="9558" y="2089"/>
                  </a:lnTo>
                  <a:lnTo>
                    <a:pt x="9553" y="2101"/>
                  </a:lnTo>
                  <a:cubicBezTo>
                    <a:pt x="9519" y="2064"/>
                    <a:pt x="9516" y="2014"/>
                    <a:pt x="9514" y="1966"/>
                  </a:cubicBezTo>
                  <a:cubicBezTo>
                    <a:pt x="9513" y="1931"/>
                    <a:pt x="9511" y="1896"/>
                    <a:pt x="9499" y="1862"/>
                  </a:cubicBezTo>
                  <a:lnTo>
                    <a:pt x="9488" y="1830"/>
                  </a:lnTo>
                  <a:lnTo>
                    <a:pt x="9510" y="1841"/>
                  </a:lnTo>
                  <a:cubicBezTo>
                    <a:pt x="9522" y="1847"/>
                    <a:pt x="9532" y="1850"/>
                    <a:pt x="9540" y="1850"/>
                  </a:cubicBezTo>
                  <a:cubicBezTo>
                    <a:pt x="9563" y="1850"/>
                    <a:pt x="9570" y="1829"/>
                    <a:pt x="9580" y="1796"/>
                  </a:cubicBezTo>
                  <a:cubicBezTo>
                    <a:pt x="9588" y="1767"/>
                    <a:pt x="9598" y="1732"/>
                    <a:pt x="9625" y="1725"/>
                  </a:cubicBezTo>
                  <a:lnTo>
                    <a:pt x="9625" y="1532"/>
                  </a:lnTo>
                  <a:lnTo>
                    <a:pt x="9632" y="1529"/>
                  </a:lnTo>
                  <a:cubicBezTo>
                    <a:pt x="9642" y="1524"/>
                    <a:pt x="9650" y="1522"/>
                    <a:pt x="9658" y="1522"/>
                  </a:cubicBezTo>
                  <a:cubicBezTo>
                    <a:pt x="9670" y="1522"/>
                    <a:pt x="9679" y="1528"/>
                    <a:pt x="9686" y="1539"/>
                  </a:cubicBezTo>
                  <a:cubicBezTo>
                    <a:pt x="9701" y="1564"/>
                    <a:pt x="9698" y="1609"/>
                    <a:pt x="9696" y="1656"/>
                  </a:cubicBezTo>
                  <a:cubicBezTo>
                    <a:pt x="9694" y="1685"/>
                    <a:pt x="9692" y="1715"/>
                    <a:pt x="9695" y="1735"/>
                  </a:cubicBezTo>
                  <a:cubicBezTo>
                    <a:pt x="9698" y="1740"/>
                    <a:pt x="9700" y="1742"/>
                    <a:pt x="9703" y="1742"/>
                  </a:cubicBezTo>
                  <a:cubicBezTo>
                    <a:pt x="9704" y="1742"/>
                    <a:pt x="9707" y="1741"/>
                    <a:pt x="9708" y="1740"/>
                  </a:cubicBezTo>
                  <a:cubicBezTo>
                    <a:pt x="9714" y="1737"/>
                    <a:pt x="9720" y="1733"/>
                    <a:pt x="9726" y="1733"/>
                  </a:cubicBezTo>
                  <a:cubicBezTo>
                    <a:pt x="9734" y="1733"/>
                    <a:pt x="9746" y="1739"/>
                    <a:pt x="9746" y="1777"/>
                  </a:cubicBezTo>
                  <a:cubicBezTo>
                    <a:pt x="9746" y="1796"/>
                    <a:pt x="9735" y="1819"/>
                    <a:pt x="9724" y="1829"/>
                  </a:cubicBezTo>
                  <a:cubicBezTo>
                    <a:pt x="9739" y="1894"/>
                    <a:pt x="9775" y="1923"/>
                    <a:pt x="9823" y="1961"/>
                  </a:cubicBezTo>
                  <a:cubicBezTo>
                    <a:pt x="9838" y="1972"/>
                    <a:pt x="9853" y="1984"/>
                    <a:pt x="9869" y="1999"/>
                  </a:cubicBezTo>
                  <a:cubicBezTo>
                    <a:pt x="9878" y="1970"/>
                    <a:pt x="9848" y="1911"/>
                    <a:pt x="9838" y="1908"/>
                  </a:cubicBezTo>
                  <a:lnTo>
                    <a:pt x="9820" y="1903"/>
                  </a:lnTo>
                  <a:lnTo>
                    <a:pt x="9832" y="1884"/>
                  </a:lnTo>
                  <a:cubicBezTo>
                    <a:pt x="9867" y="1832"/>
                    <a:pt x="9926" y="1820"/>
                    <a:pt x="9984" y="1808"/>
                  </a:cubicBezTo>
                  <a:lnTo>
                    <a:pt x="10004" y="1804"/>
                  </a:lnTo>
                  <a:cubicBezTo>
                    <a:pt x="9998" y="1796"/>
                    <a:pt x="9985" y="1795"/>
                    <a:pt x="9964" y="1794"/>
                  </a:cubicBezTo>
                  <a:cubicBezTo>
                    <a:pt x="9956" y="1793"/>
                    <a:pt x="9947" y="1793"/>
                    <a:pt x="9940" y="1791"/>
                  </a:cubicBezTo>
                  <a:lnTo>
                    <a:pt x="9929" y="1789"/>
                  </a:lnTo>
                  <a:lnTo>
                    <a:pt x="9932" y="1773"/>
                  </a:lnTo>
                  <a:cubicBezTo>
                    <a:pt x="9942" y="1720"/>
                    <a:pt x="9933" y="1700"/>
                    <a:pt x="9922" y="1676"/>
                  </a:cubicBezTo>
                  <a:cubicBezTo>
                    <a:pt x="9912" y="1654"/>
                    <a:pt x="9900" y="1629"/>
                    <a:pt x="9906" y="1580"/>
                  </a:cubicBezTo>
                  <a:lnTo>
                    <a:pt x="9925" y="1578"/>
                  </a:lnTo>
                  <a:cubicBezTo>
                    <a:pt x="9928" y="1596"/>
                    <a:pt x="9942" y="1603"/>
                    <a:pt x="9971" y="1603"/>
                  </a:cubicBezTo>
                  <a:lnTo>
                    <a:pt x="10014" y="1602"/>
                  </a:lnTo>
                  <a:cubicBezTo>
                    <a:pt x="10036" y="1602"/>
                    <a:pt x="10059" y="1605"/>
                    <a:pt x="10072" y="1629"/>
                  </a:cubicBezTo>
                  <a:cubicBezTo>
                    <a:pt x="10080" y="1644"/>
                    <a:pt x="10082" y="1663"/>
                    <a:pt x="10080" y="1688"/>
                  </a:cubicBezTo>
                  <a:cubicBezTo>
                    <a:pt x="10096" y="1687"/>
                    <a:pt x="10109" y="1661"/>
                    <a:pt x="10111" y="1655"/>
                  </a:cubicBezTo>
                  <a:lnTo>
                    <a:pt x="10104" y="1626"/>
                  </a:lnTo>
                  <a:lnTo>
                    <a:pt x="10123" y="1646"/>
                  </a:lnTo>
                  <a:cubicBezTo>
                    <a:pt x="10148" y="1659"/>
                    <a:pt x="10148" y="1683"/>
                    <a:pt x="10147" y="1699"/>
                  </a:cubicBezTo>
                  <a:cubicBezTo>
                    <a:pt x="10146" y="1710"/>
                    <a:pt x="10146" y="1719"/>
                    <a:pt x="10152" y="1728"/>
                  </a:cubicBezTo>
                  <a:cubicBezTo>
                    <a:pt x="10158" y="1727"/>
                    <a:pt x="10163" y="1725"/>
                    <a:pt x="10169" y="1723"/>
                  </a:cubicBezTo>
                  <a:cubicBezTo>
                    <a:pt x="10176" y="1722"/>
                    <a:pt x="10183" y="1720"/>
                    <a:pt x="10189" y="1720"/>
                  </a:cubicBezTo>
                  <a:lnTo>
                    <a:pt x="10193" y="1720"/>
                  </a:lnTo>
                  <a:lnTo>
                    <a:pt x="10204" y="1729"/>
                  </a:lnTo>
                  <a:cubicBezTo>
                    <a:pt x="10220" y="1758"/>
                    <a:pt x="10245" y="1762"/>
                    <a:pt x="10264" y="1764"/>
                  </a:cubicBezTo>
                  <a:cubicBezTo>
                    <a:pt x="10281" y="1767"/>
                    <a:pt x="10295" y="1769"/>
                    <a:pt x="10300" y="1786"/>
                  </a:cubicBezTo>
                  <a:cubicBezTo>
                    <a:pt x="10304" y="1800"/>
                    <a:pt x="10302" y="1816"/>
                    <a:pt x="10291" y="1841"/>
                  </a:cubicBezTo>
                  <a:lnTo>
                    <a:pt x="10384" y="1841"/>
                  </a:lnTo>
                  <a:cubicBezTo>
                    <a:pt x="10378" y="1834"/>
                    <a:pt x="10371" y="1827"/>
                    <a:pt x="10367" y="1823"/>
                  </a:cubicBezTo>
                  <a:cubicBezTo>
                    <a:pt x="10349" y="1805"/>
                    <a:pt x="10332" y="1789"/>
                    <a:pt x="10334" y="1765"/>
                  </a:cubicBezTo>
                  <a:cubicBezTo>
                    <a:pt x="10336" y="1749"/>
                    <a:pt x="10347" y="1739"/>
                    <a:pt x="10359" y="1731"/>
                  </a:cubicBezTo>
                  <a:cubicBezTo>
                    <a:pt x="10340" y="1704"/>
                    <a:pt x="10317" y="1687"/>
                    <a:pt x="10295" y="1673"/>
                  </a:cubicBezTo>
                  <a:cubicBezTo>
                    <a:pt x="10277" y="1543"/>
                    <a:pt x="10280" y="1491"/>
                    <a:pt x="10284" y="1418"/>
                  </a:cubicBezTo>
                  <a:cubicBezTo>
                    <a:pt x="10286" y="1372"/>
                    <a:pt x="10289" y="1317"/>
                    <a:pt x="10289" y="1231"/>
                  </a:cubicBezTo>
                  <a:lnTo>
                    <a:pt x="10289" y="1218"/>
                  </a:lnTo>
                  <a:lnTo>
                    <a:pt x="10298" y="1216"/>
                  </a:lnTo>
                  <a:cubicBezTo>
                    <a:pt x="10323" y="1212"/>
                    <a:pt x="10351" y="1210"/>
                    <a:pt x="10380" y="1210"/>
                  </a:cubicBezTo>
                  <a:cubicBezTo>
                    <a:pt x="10425" y="1210"/>
                    <a:pt x="10472" y="1214"/>
                    <a:pt x="10519" y="1218"/>
                  </a:cubicBezTo>
                  <a:cubicBezTo>
                    <a:pt x="10563" y="1222"/>
                    <a:pt x="10606" y="1225"/>
                    <a:pt x="10645" y="1225"/>
                  </a:cubicBezTo>
                  <a:cubicBezTo>
                    <a:pt x="10680" y="1225"/>
                    <a:pt x="10709" y="1222"/>
                    <a:pt x="10731" y="1216"/>
                  </a:cubicBezTo>
                  <a:cubicBezTo>
                    <a:pt x="10745" y="1213"/>
                    <a:pt x="10749" y="1200"/>
                    <a:pt x="10753" y="1180"/>
                  </a:cubicBezTo>
                  <a:cubicBezTo>
                    <a:pt x="10756" y="1165"/>
                    <a:pt x="10761" y="1146"/>
                    <a:pt x="10775" y="1146"/>
                  </a:cubicBezTo>
                  <a:cubicBezTo>
                    <a:pt x="10783" y="1146"/>
                    <a:pt x="10794" y="1154"/>
                    <a:pt x="10810" y="1173"/>
                  </a:cubicBezTo>
                  <a:cubicBezTo>
                    <a:pt x="10846" y="1133"/>
                    <a:pt x="10844" y="1096"/>
                    <a:pt x="10841" y="1046"/>
                  </a:cubicBezTo>
                  <a:cubicBezTo>
                    <a:pt x="10839" y="1007"/>
                    <a:pt x="10836" y="963"/>
                    <a:pt x="10852" y="912"/>
                  </a:cubicBezTo>
                  <a:lnTo>
                    <a:pt x="10855" y="903"/>
                  </a:lnTo>
                  <a:lnTo>
                    <a:pt x="10862" y="904"/>
                  </a:lnTo>
                  <a:cubicBezTo>
                    <a:pt x="10874" y="907"/>
                    <a:pt x="10885" y="908"/>
                    <a:pt x="10895" y="908"/>
                  </a:cubicBezTo>
                  <a:cubicBezTo>
                    <a:pt x="10930" y="908"/>
                    <a:pt x="10958" y="895"/>
                    <a:pt x="10982" y="867"/>
                  </a:cubicBezTo>
                  <a:cubicBezTo>
                    <a:pt x="11003" y="823"/>
                    <a:pt x="11034" y="790"/>
                    <a:pt x="11065" y="759"/>
                  </a:cubicBezTo>
                  <a:cubicBezTo>
                    <a:pt x="11091" y="732"/>
                    <a:pt x="11115" y="707"/>
                    <a:pt x="11134" y="674"/>
                  </a:cubicBezTo>
                  <a:cubicBezTo>
                    <a:pt x="11185" y="659"/>
                    <a:pt x="11231" y="649"/>
                    <a:pt x="11277" y="639"/>
                  </a:cubicBezTo>
                  <a:cubicBezTo>
                    <a:pt x="11488" y="594"/>
                    <a:pt x="11706" y="547"/>
                    <a:pt x="11878" y="437"/>
                  </a:cubicBezTo>
                  <a:cubicBezTo>
                    <a:pt x="11884" y="429"/>
                    <a:pt x="11893" y="424"/>
                    <a:pt x="11900" y="424"/>
                  </a:cubicBezTo>
                  <a:cubicBezTo>
                    <a:pt x="11924" y="424"/>
                    <a:pt x="11934" y="469"/>
                    <a:pt x="11939" y="500"/>
                  </a:cubicBezTo>
                  <a:cubicBezTo>
                    <a:pt x="11947" y="477"/>
                    <a:pt x="11957" y="433"/>
                    <a:pt x="11954" y="423"/>
                  </a:cubicBezTo>
                  <a:lnTo>
                    <a:pt x="11962" y="397"/>
                  </a:lnTo>
                  <a:cubicBezTo>
                    <a:pt x="11991" y="415"/>
                    <a:pt x="11988" y="447"/>
                    <a:pt x="11986" y="470"/>
                  </a:cubicBezTo>
                  <a:cubicBezTo>
                    <a:pt x="11985" y="488"/>
                    <a:pt x="11983" y="503"/>
                    <a:pt x="11992" y="519"/>
                  </a:cubicBezTo>
                  <a:cubicBezTo>
                    <a:pt x="11993" y="520"/>
                    <a:pt x="12002" y="520"/>
                    <a:pt x="12007" y="520"/>
                  </a:cubicBezTo>
                  <a:cubicBezTo>
                    <a:pt x="12017" y="521"/>
                    <a:pt x="12027" y="521"/>
                    <a:pt x="12035" y="527"/>
                  </a:cubicBezTo>
                  <a:cubicBezTo>
                    <a:pt x="12033" y="518"/>
                    <a:pt x="12031" y="508"/>
                    <a:pt x="12034" y="498"/>
                  </a:cubicBezTo>
                  <a:cubicBezTo>
                    <a:pt x="12038" y="487"/>
                    <a:pt x="12045" y="480"/>
                    <a:pt x="12058" y="475"/>
                  </a:cubicBezTo>
                  <a:cubicBezTo>
                    <a:pt x="12069" y="470"/>
                    <a:pt x="12083" y="469"/>
                    <a:pt x="12097" y="467"/>
                  </a:cubicBezTo>
                  <a:cubicBezTo>
                    <a:pt x="12148" y="462"/>
                    <a:pt x="12182" y="453"/>
                    <a:pt x="12179" y="372"/>
                  </a:cubicBezTo>
                  <a:lnTo>
                    <a:pt x="12178" y="354"/>
                  </a:lnTo>
                  <a:lnTo>
                    <a:pt x="12190" y="358"/>
                  </a:lnTo>
                  <a:cubicBezTo>
                    <a:pt x="12199" y="360"/>
                    <a:pt x="12207" y="361"/>
                    <a:pt x="12215" y="361"/>
                  </a:cubicBezTo>
                  <a:cubicBezTo>
                    <a:pt x="12230" y="361"/>
                    <a:pt x="12241" y="356"/>
                    <a:pt x="12247" y="345"/>
                  </a:cubicBezTo>
                  <a:cubicBezTo>
                    <a:pt x="12254" y="335"/>
                    <a:pt x="12257" y="318"/>
                    <a:pt x="12255" y="295"/>
                  </a:cubicBezTo>
                  <a:lnTo>
                    <a:pt x="12254" y="274"/>
                  </a:lnTo>
                  <a:lnTo>
                    <a:pt x="12267" y="280"/>
                  </a:lnTo>
                  <a:cubicBezTo>
                    <a:pt x="12286" y="287"/>
                    <a:pt x="12297" y="306"/>
                    <a:pt x="12307" y="322"/>
                  </a:cubicBezTo>
                  <a:cubicBezTo>
                    <a:pt x="12318" y="339"/>
                    <a:pt x="12327" y="353"/>
                    <a:pt x="12343" y="358"/>
                  </a:cubicBezTo>
                  <a:cubicBezTo>
                    <a:pt x="12384" y="354"/>
                    <a:pt x="12386" y="291"/>
                    <a:pt x="12384" y="188"/>
                  </a:cubicBezTo>
                  <a:cubicBezTo>
                    <a:pt x="12383" y="170"/>
                    <a:pt x="12383" y="127"/>
                    <a:pt x="12383" y="127"/>
                  </a:cubicBezTo>
                  <a:lnTo>
                    <a:pt x="12420" y="107"/>
                  </a:lnTo>
                  <a:cubicBezTo>
                    <a:pt x="12516" y="55"/>
                    <a:pt x="12616" y="0"/>
                    <a:pt x="12749" y="0"/>
                  </a:cubicBezTo>
                  <a:cubicBezTo>
                    <a:pt x="12774" y="0"/>
                    <a:pt x="12800" y="2"/>
                    <a:pt x="12827" y="6"/>
                  </a:cubicBezTo>
                  <a:lnTo>
                    <a:pt x="12845" y="9"/>
                  </a:lnTo>
                  <a:lnTo>
                    <a:pt x="12834" y="30"/>
                  </a:lnTo>
                  <a:cubicBezTo>
                    <a:pt x="12816" y="60"/>
                    <a:pt x="12808" y="110"/>
                    <a:pt x="12811" y="176"/>
                  </a:cubicBezTo>
                  <a:cubicBezTo>
                    <a:pt x="12830" y="206"/>
                    <a:pt x="12865" y="228"/>
                    <a:pt x="12903" y="228"/>
                  </a:cubicBezTo>
                  <a:cubicBezTo>
                    <a:pt x="12942" y="228"/>
                    <a:pt x="12976" y="206"/>
                    <a:pt x="12998" y="167"/>
                  </a:cubicBezTo>
                  <a:cubicBezTo>
                    <a:pt x="13031" y="169"/>
                    <a:pt x="13032" y="191"/>
                    <a:pt x="13031" y="197"/>
                  </a:cubicBezTo>
                  <a:cubicBezTo>
                    <a:pt x="13031" y="208"/>
                    <a:pt x="13025" y="219"/>
                    <a:pt x="13018" y="225"/>
                  </a:cubicBezTo>
                  <a:cubicBezTo>
                    <a:pt x="13024" y="235"/>
                    <a:pt x="13037" y="237"/>
                    <a:pt x="13059" y="238"/>
                  </a:cubicBezTo>
                  <a:cubicBezTo>
                    <a:pt x="13067" y="238"/>
                    <a:pt x="13076" y="239"/>
                    <a:pt x="13083" y="240"/>
                  </a:cubicBezTo>
                  <a:lnTo>
                    <a:pt x="13093" y="242"/>
                  </a:lnTo>
                  <a:lnTo>
                    <a:pt x="13091" y="256"/>
                  </a:lnTo>
                  <a:cubicBezTo>
                    <a:pt x="13087" y="303"/>
                    <a:pt x="13055" y="305"/>
                    <a:pt x="13029" y="306"/>
                  </a:cubicBezTo>
                  <a:cubicBezTo>
                    <a:pt x="13029" y="306"/>
                    <a:pt x="13029" y="306"/>
                    <a:pt x="13029" y="306"/>
                  </a:cubicBezTo>
                  <a:cubicBezTo>
                    <a:pt x="13049" y="330"/>
                    <a:pt x="13071" y="341"/>
                    <a:pt x="13097" y="341"/>
                  </a:cubicBezTo>
                  <a:lnTo>
                    <a:pt x="13097" y="341"/>
                  </a:lnTo>
                  <a:cubicBezTo>
                    <a:pt x="13128" y="341"/>
                    <a:pt x="13161" y="326"/>
                    <a:pt x="13196" y="310"/>
                  </a:cubicBezTo>
                  <a:cubicBezTo>
                    <a:pt x="13240" y="290"/>
                    <a:pt x="13289" y="268"/>
                    <a:pt x="13346" y="268"/>
                  </a:cubicBezTo>
                  <a:cubicBezTo>
                    <a:pt x="13370" y="268"/>
                    <a:pt x="13393" y="272"/>
                    <a:pt x="13416" y="280"/>
                  </a:cubicBezTo>
                  <a:cubicBezTo>
                    <a:pt x="13474" y="386"/>
                    <a:pt x="13539" y="448"/>
                    <a:pt x="13620" y="474"/>
                  </a:cubicBezTo>
                  <a:lnTo>
                    <a:pt x="13626" y="477"/>
                  </a:lnTo>
                  <a:lnTo>
                    <a:pt x="13628" y="486"/>
                  </a:lnTo>
                  <a:cubicBezTo>
                    <a:pt x="13631" y="511"/>
                    <a:pt x="13629" y="539"/>
                    <a:pt x="13627" y="565"/>
                  </a:cubicBezTo>
                  <a:cubicBezTo>
                    <a:pt x="13625" y="593"/>
                    <a:pt x="13623" y="619"/>
                    <a:pt x="13627" y="641"/>
                  </a:cubicBezTo>
                  <a:cubicBezTo>
                    <a:pt x="13629" y="652"/>
                    <a:pt x="13638" y="660"/>
                    <a:pt x="13647" y="668"/>
                  </a:cubicBezTo>
                  <a:cubicBezTo>
                    <a:pt x="13665" y="684"/>
                    <a:pt x="13689" y="706"/>
                    <a:pt x="13678" y="766"/>
                  </a:cubicBezTo>
                  <a:lnTo>
                    <a:pt x="13676" y="779"/>
                  </a:lnTo>
                  <a:lnTo>
                    <a:pt x="13667" y="776"/>
                  </a:lnTo>
                  <a:cubicBezTo>
                    <a:pt x="13662" y="774"/>
                    <a:pt x="13658" y="774"/>
                    <a:pt x="13654" y="774"/>
                  </a:cubicBezTo>
                  <a:cubicBezTo>
                    <a:pt x="13632" y="774"/>
                    <a:pt x="13630" y="799"/>
                    <a:pt x="13628" y="857"/>
                  </a:cubicBezTo>
                  <a:lnTo>
                    <a:pt x="13627" y="907"/>
                  </a:lnTo>
                  <a:lnTo>
                    <a:pt x="13613" y="891"/>
                  </a:lnTo>
                  <a:cubicBezTo>
                    <a:pt x="13600" y="876"/>
                    <a:pt x="13574" y="852"/>
                    <a:pt x="13536" y="852"/>
                  </a:cubicBezTo>
                  <a:cubicBezTo>
                    <a:pt x="13530" y="852"/>
                    <a:pt x="13524" y="853"/>
                    <a:pt x="13517" y="854"/>
                  </a:cubicBezTo>
                  <a:cubicBezTo>
                    <a:pt x="13507" y="856"/>
                    <a:pt x="13507" y="860"/>
                    <a:pt x="13507" y="881"/>
                  </a:cubicBezTo>
                  <a:cubicBezTo>
                    <a:pt x="13508" y="897"/>
                    <a:pt x="13509" y="920"/>
                    <a:pt x="13495" y="931"/>
                  </a:cubicBezTo>
                  <a:cubicBezTo>
                    <a:pt x="13493" y="931"/>
                    <a:pt x="13492" y="931"/>
                    <a:pt x="13490" y="931"/>
                  </a:cubicBezTo>
                  <a:cubicBezTo>
                    <a:pt x="13478" y="931"/>
                    <a:pt x="13471" y="923"/>
                    <a:pt x="13464" y="913"/>
                  </a:cubicBezTo>
                  <a:cubicBezTo>
                    <a:pt x="13457" y="905"/>
                    <a:pt x="13447" y="893"/>
                    <a:pt x="13441" y="893"/>
                  </a:cubicBezTo>
                  <a:cubicBezTo>
                    <a:pt x="13437" y="894"/>
                    <a:pt x="13430" y="899"/>
                    <a:pt x="13423" y="904"/>
                  </a:cubicBezTo>
                  <a:cubicBezTo>
                    <a:pt x="13402" y="919"/>
                    <a:pt x="13370" y="941"/>
                    <a:pt x="13328" y="941"/>
                  </a:cubicBezTo>
                  <a:cubicBezTo>
                    <a:pt x="13313" y="941"/>
                    <a:pt x="13298" y="938"/>
                    <a:pt x="13284" y="932"/>
                  </a:cubicBezTo>
                  <a:cubicBezTo>
                    <a:pt x="13283" y="932"/>
                    <a:pt x="13283" y="932"/>
                    <a:pt x="13283" y="932"/>
                  </a:cubicBezTo>
                  <a:cubicBezTo>
                    <a:pt x="13277" y="932"/>
                    <a:pt x="13276" y="943"/>
                    <a:pt x="13276" y="961"/>
                  </a:cubicBezTo>
                  <a:cubicBezTo>
                    <a:pt x="13276" y="979"/>
                    <a:pt x="13275" y="998"/>
                    <a:pt x="13266" y="1008"/>
                  </a:cubicBezTo>
                  <a:lnTo>
                    <a:pt x="13264" y="1011"/>
                  </a:lnTo>
                  <a:lnTo>
                    <a:pt x="13254" y="1013"/>
                  </a:lnTo>
                  <a:cubicBezTo>
                    <a:pt x="13248" y="1013"/>
                    <a:pt x="13241" y="1011"/>
                    <a:pt x="13234" y="1010"/>
                  </a:cubicBezTo>
                  <a:cubicBezTo>
                    <a:pt x="13228" y="1009"/>
                    <a:pt x="13222" y="1007"/>
                    <a:pt x="13217" y="1007"/>
                  </a:cubicBezTo>
                  <a:cubicBezTo>
                    <a:pt x="13216" y="1008"/>
                    <a:pt x="13218" y="1014"/>
                    <a:pt x="13223" y="1028"/>
                  </a:cubicBezTo>
                  <a:cubicBezTo>
                    <a:pt x="13232" y="1054"/>
                    <a:pt x="13247" y="1093"/>
                    <a:pt x="13218" y="1160"/>
                  </a:cubicBezTo>
                  <a:lnTo>
                    <a:pt x="13206" y="1186"/>
                  </a:lnTo>
                  <a:lnTo>
                    <a:pt x="13200" y="1157"/>
                  </a:lnTo>
                  <a:cubicBezTo>
                    <a:pt x="13198" y="1145"/>
                    <a:pt x="13191" y="1139"/>
                    <a:pt x="13178" y="1139"/>
                  </a:cubicBezTo>
                  <a:cubicBezTo>
                    <a:pt x="13153" y="1139"/>
                    <a:pt x="13128" y="1162"/>
                    <a:pt x="13126" y="1172"/>
                  </a:cubicBezTo>
                  <a:lnTo>
                    <a:pt x="13126" y="1172"/>
                  </a:lnTo>
                  <a:cubicBezTo>
                    <a:pt x="13126" y="1172"/>
                    <a:pt x="13129" y="1175"/>
                    <a:pt x="13136" y="1178"/>
                  </a:cubicBezTo>
                  <a:lnTo>
                    <a:pt x="13153" y="1184"/>
                  </a:lnTo>
                  <a:lnTo>
                    <a:pt x="13140" y="1202"/>
                  </a:lnTo>
                  <a:cubicBezTo>
                    <a:pt x="13104" y="1252"/>
                    <a:pt x="13059" y="1256"/>
                    <a:pt x="13015" y="1261"/>
                  </a:cubicBezTo>
                  <a:cubicBezTo>
                    <a:pt x="12987" y="1264"/>
                    <a:pt x="12958" y="1267"/>
                    <a:pt x="12932" y="1283"/>
                  </a:cubicBezTo>
                  <a:cubicBezTo>
                    <a:pt x="12917" y="1293"/>
                    <a:pt x="12903" y="1313"/>
                    <a:pt x="12889" y="1335"/>
                  </a:cubicBezTo>
                  <a:cubicBezTo>
                    <a:pt x="12867" y="1368"/>
                    <a:pt x="12845" y="1403"/>
                    <a:pt x="12812" y="1403"/>
                  </a:cubicBezTo>
                  <a:cubicBezTo>
                    <a:pt x="12812" y="1403"/>
                    <a:pt x="12812" y="1403"/>
                    <a:pt x="12811" y="1403"/>
                  </a:cubicBezTo>
                  <a:cubicBezTo>
                    <a:pt x="12813" y="1449"/>
                    <a:pt x="12812" y="1497"/>
                    <a:pt x="12788" y="1513"/>
                  </a:cubicBezTo>
                  <a:cubicBezTo>
                    <a:pt x="12789" y="1514"/>
                    <a:pt x="12789" y="1515"/>
                    <a:pt x="12789" y="1515"/>
                  </a:cubicBezTo>
                  <a:cubicBezTo>
                    <a:pt x="12801" y="1500"/>
                    <a:pt x="12810" y="1489"/>
                    <a:pt x="12824" y="1489"/>
                  </a:cubicBezTo>
                  <a:cubicBezTo>
                    <a:pt x="12824" y="1489"/>
                    <a:pt x="12824" y="1489"/>
                    <a:pt x="12824" y="1489"/>
                  </a:cubicBezTo>
                  <a:cubicBezTo>
                    <a:pt x="12874" y="1489"/>
                    <a:pt x="12898" y="1459"/>
                    <a:pt x="12923" y="1427"/>
                  </a:cubicBezTo>
                  <a:cubicBezTo>
                    <a:pt x="12939" y="1407"/>
                    <a:pt x="12955" y="1387"/>
                    <a:pt x="12976" y="1374"/>
                  </a:cubicBezTo>
                  <a:cubicBezTo>
                    <a:pt x="12983" y="1370"/>
                    <a:pt x="12988" y="1369"/>
                    <a:pt x="12993" y="1369"/>
                  </a:cubicBezTo>
                  <a:cubicBezTo>
                    <a:pt x="13011" y="1369"/>
                    <a:pt x="13022" y="1383"/>
                    <a:pt x="13031" y="1395"/>
                  </a:cubicBezTo>
                  <a:cubicBezTo>
                    <a:pt x="13039" y="1405"/>
                    <a:pt x="13044" y="1412"/>
                    <a:pt x="13052" y="1412"/>
                  </a:cubicBezTo>
                  <a:cubicBezTo>
                    <a:pt x="13070" y="1408"/>
                    <a:pt x="13075" y="1392"/>
                    <a:pt x="13082" y="1374"/>
                  </a:cubicBezTo>
                  <a:cubicBezTo>
                    <a:pt x="13087" y="1358"/>
                    <a:pt x="13092" y="1342"/>
                    <a:pt x="13103" y="1335"/>
                  </a:cubicBezTo>
                  <a:cubicBezTo>
                    <a:pt x="13132" y="1314"/>
                    <a:pt x="13164" y="1313"/>
                    <a:pt x="13195" y="1313"/>
                  </a:cubicBezTo>
                  <a:cubicBezTo>
                    <a:pt x="13225" y="1313"/>
                    <a:pt x="13255" y="1312"/>
                    <a:pt x="13282" y="1295"/>
                  </a:cubicBezTo>
                  <a:lnTo>
                    <a:pt x="13288" y="1276"/>
                  </a:lnTo>
                  <a:cubicBezTo>
                    <a:pt x="13285" y="1266"/>
                    <a:pt x="13281" y="1253"/>
                    <a:pt x="13285" y="1240"/>
                  </a:cubicBezTo>
                  <a:cubicBezTo>
                    <a:pt x="13289" y="1229"/>
                    <a:pt x="13297" y="1221"/>
                    <a:pt x="13309" y="1216"/>
                  </a:cubicBezTo>
                  <a:cubicBezTo>
                    <a:pt x="13314" y="1216"/>
                    <a:pt x="13318" y="1216"/>
                    <a:pt x="13321" y="1216"/>
                  </a:cubicBezTo>
                  <a:cubicBezTo>
                    <a:pt x="13328" y="1216"/>
                    <a:pt x="13332" y="1217"/>
                    <a:pt x="13336" y="1218"/>
                  </a:cubicBezTo>
                  <a:cubicBezTo>
                    <a:pt x="13341" y="1219"/>
                    <a:pt x="13346" y="1220"/>
                    <a:pt x="13351" y="1220"/>
                  </a:cubicBezTo>
                  <a:cubicBezTo>
                    <a:pt x="13359" y="1216"/>
                    <a:pt x="13366" y="1192"/>
                    <a:pt x="13370" y="1178"/>
                  </a:cubicBezTo>
                  <a:cubicBezTo>
                    <a:pt x="13379" y="1146"/>
                    <a:pt x="13380" y="1141"/>
                    <a:pt x="13386" y="1139"/>
                  </a:cubicBezTo>
                  <a:cubicBezTo>
                    <a:pt x="13387" y="1139"/>
                    <a:pt x="13387" y="1139"/>
                    <a:pt x="13388" y="1139"/>
                  </a:cubicBezTo>
                  <a:cubicBezTo>
                    <a:pt x="13397" y="1139"/>
                    <a:pt x="13407" y="1143"/>
                    <a:pt x="13424" y="1152"/>
                  </a:cubicBezTo>
                  <a:cubicBezTo>
                    <a:pt x="13444" y="1162"/>
                    <a:pt x="13472" y="1176"/>
                    <a:pt x="13491" y="1177"/>
                  </a:cubicBezTo>
                  <a:cubicBezTo>
                    <a:pt x="13491" y="1177"/>
                    <a:pt x="13491" y="1177"/>
                    <a:pt x="13491" y="1177"/>
                  </a:cubicBezTo>
                  <a:cubicBezTo>
                    <a:pt x="13527" y="1177"/>
                    <a:pt x="13540" y="1170"/>
                    <a:pt x="13558" y="1161"/>
                  </a:cubicBezTo>
                  <a:cubicBezTo>
                    <a:pt x="13572" y="1154"/>
                    <a:pt x="13589" y="1145"/>
                    <a:pt x="13617" y="1138"/>
                  </a:cubicBezTo>
                  <a:lnTo>
                    <a:pt x="13628" y="1135"/>
                  </a:lnTo>
                  <a:lnTo>
                    <a:pt x="13628" y="1240"/>
                  </a:lnTo>
                  <a:cubicBezTo>
                    <a:pt x="13636" y="1233"/>
                    <a:pt x="13643" y="1229"/>
                    <a:pt x="13650" y="1229"/>
                  </a:cubicBezTo>
                  <a:cubicBezTo>
                    <a:pt x="13657" y="1229"/>
                    <a:pt x="13663" y="1233"/>
                    <a:pt x="13667" y="1240"/>
                  </a:cubicBezTo>
                  <a:cubicBezTo>
                    <a:pt x="13674" y="1251"/>
                    <a:pt x="13678" y="1268"/>
                    <a:pt x="13678" y="1292"/>
                  </a:cubicBezTo>
                  <a:cubicBezTo>
                    <a:pt x="13707" y="1288"/>
                    <a:pt x="13742" y="1285"/>
                    <a:pt x="13784" y="1285"/>
                  </a:cubicBezTo>
                  <a:cubicBezTo>
                    <a:pt x="13831" y="1285"/>
                    <a:pt x="13884" y="1288"/>
                    <a:pt x="13939" y="1291"/>
                  </a:cubicBezTo>
                  <a:cubicBezTo>
                    <a:pt x="13999" y="1295"/>
                    <a:pt x="14062" y="1298"/>
                    <a:pt x="14125" y="1298"/>
                  </a:cubicBezTo>
                  <a:cubicBezTo>
                    <a:pt x="14161" y="1298"/>
                    <a:pt x="14196" y="1297"/>
                    <a:pt x="14230" y="1294"/>
                  </a:cubicBezTo>
                  <a:lnTo>
                    <a:pt x="14242" y="1293"/>
                  </a:lnTo>
                  <a:lnTo>
                    <a:pt x="14241" y="1310"/>
                  </a:lnTo>
                  <a:cubicBezTo>
                    <a:pt x="14236" y="1379"/>
                    <a:pt x="14264" y="1391"/>
                    <a:pt x="14310" y="1405"/>
                  </a:cubicBezTo>
                  <a:cubicBezTo>
                    <a:pt x="14347" y="1416"/>
                    <a:pt x="14392" y="1430"/>
                    <a:pt x="14395" y="1504"/>
                  </a:cubicBezTo>
                  <a:cubicBezTo>
                    <a:pt x="14400" y="1501"/>
                    <a:pt x="14405" y="1499"/>
                    <a:pt x="14411" y="1499"/>
                  </a:cubicBezTo>
                  <a:cubicBezTo>
                    <a:pt x="14423" y="1499"/>
                    <a:pt x="14436" y="1507"/>
                    <a:pt x="14449" y="1514"/>
                  </a:cubicBezTo>
                  <a:cubicBezTo>
                    <a:pt x="14462" y="1521"/>
                    <a:pt x="14475" y="1528"/>
                    <a:pt x="14486" y="1528"/>
                  </a:cubicBezTo>
                  <a:cubicBezTo>
                    <a:pt x="14487" y="1528"/>
                    <a:pt x="14488" y="1528"/>
                    <a:pt x="14488" y="1528"/>
                  </a:cubicBezTo>
                  <a:cubicBezTo>
                    <a:pt x="14522" y="1528"/>
                    <a:pt x="14549" y="1524"/>
                    <a:pt x="14575" y="1521"/>
                  </a:cubicBezTo>
                  <a:cubicBezTo>
                    <a:pt x="14600" y="1517"/>
                    <a:pt x="14623" y="1514"/>
                    <a:pt x="14643" y="1514"/>
                  </a:cubicBezTo>
                  <a:cubicBezTo>
                    <a:pt x="14668" y="1514"/>
                    <a:pt x="14685" y="1519"/>
                    <a:pt x="14696" y="1531"/>
                  </a:cubicBezTo>
                  <a:cubicBezTo>
                    <a:pt x="14708" y="1525"/>
                    <a:pt x="14710" y="1494"/>
                    <a:pt x="14710" y="1444"/>
                  </a:cubicBezTo>
                  <a:cubicBezTo>
                    <a:pt x="14711" y="1399"/>
                    <a:pt x="14711" y="1349"/>
                    <a:pt x="14739" y="1334"/>
                  </a:cubicBezTo>
                  <a:cubicBezTo>
                    <a:pt x="14782" y="1346"/>
                    <a:pt x="14819" y="1347"/>
                    <a:pt x="14859" y="1349"/>
                  </a:cubicBezTo>
                  <a:cubicBezTo>
                    <a:pt x="14905" y="1351"/>
                    <a:pt x="14952" y="1353"/>
                    <a:pt x="14999" y="1373"/>
                  </a:cubicBezTo>
                  <a:cubicBezTo>
                    <a:pt x="15008" y="1377"/>
                    <a:pt x="15007" y="1387"/>
                    <a:pt x="15006" y="1407"/>
                  </a:cubicBezTo>
                  <a:cubicBezTo>
                    <a:pt x="15006" y="1409"/>
                    <a:pt x="15006" y="1411"/>
                    <a:pt x="15006" y="1413"/>
                  </a:cubicBezTo>
                  <a:cubicBezTo>
                    <a:pt x="15010" y="1414"/>
                    <a:pt x="15014" y="1414"/>
                    <a:pt x="15018" y="1414"/>
                  </a:cubicBezTo>
                  <a:cubicBezTo>
                    <a:pt x="15030" y="1414"/>
                    <a:pt x="15043" y="1412"/>
                    <a:pt x="15055" y="1410"/>
                  </a:cubicBezTo>
                  <a:cubicBezTo>
                    <a:pt x="15069" y="1408"/>
                    <a:pt x="15082" y="1405"/>
                    <a:pt x="15095" y="1405"/>
                  </a:cubicBezTo>
                  <a:cubicBezTo>
                    <a:pt x="15107" y="1405"/>
                    <a:pt x="15118" y="1408"/>
                    <a:pt x="15127" y="1412"/>
                  </a:cubicBezTo>
                  <a:cubicBezTo>
                    <a:pt x="15139" y="1418"/>
                    <a:pt x="15144" y="1441"/>
                    <a:pt x="15148" y="1464"/>
                  </a:cubicBezTo>
                  <a:cubicBezTo>
                    <a:pt x="15150" y="1473"/>
                    <a:pt x="15153" y="1488"/>
                    <a:pt x="15155" y="1492"/>
                  </a:cubicBezTo>
                  <a:cubicBezTo>
                    <a:pt x="15162" y="1497"/>
                    <a:pt x="15172" y="1499"/>
                    <a:pt x="15184" y="1499"/>
                  </a:cubicBezTo>
                  <a:cubicBezTo>
                    <a:pt x="15192" y="1499"/>
                    <a:pt x="15200" y="1498"/>
                    <a:pt x="15208" y="1497"/>
                  </a:cubicBezTo>
                  <a:cubicBezTo>
                    <a:pt x="15217" y="1496"/>
                    <a:pt x="15225" y="1495"/>
                    <a:pt x="15233" y="1495"/>
                  </a:cubicBezTo>
                  <a:cubicBezTo>
                    <a:pt x="15251" y="1495"/>
                    <a:pt x="15274" y="1500"/>
                    <a:pt x="15287" y="1536"/>
                  </a:cubicBezTo>
                  <a:cubicBezTo>
                    <a:pt x="15286" y="1557"/>
                    <a:pt x="15284" y="1569"/>
                    <a:pt x="15283" y="1580"/>
                  </a:cubicBezTo>
                  <a:cubicBezTo>
                    <a:pt x="15276" y="1643"/>
                    <a:pt x="15267" y="1714"/>
                    <a:pt x="15213" y="1714"/>
                  </a:cubicBezTo>
                  <a:cubicBezTo>
                    <a:pt x="15219" y="1740"/>
                    <a:pt x="15233" y="1765"/>
                    <a:pt x="15276" y="1765"/>
                  </a:cubicBezTo>
                  <a:cubicBezTo>
                    <a:pt x="15284" y="1765"/>
                    <a:pt x="15293" y="1765"/>
                    <a:pt x="15302" y="1763"/>
                  </a:cubicBezTo>
                  <a:lnTo>
                    <a:pt x="15314" y="1761"/>
                  </a:lnTo>
                  <a:lnTo>
                    <a:pt x="15313" y="1779"/>
                  </a:lnTo>
                  <a:cubicBezTo>
                    <a:pt x="15300" y="1927"/>
                    <a:pt x="15348" y="1979"/>
                    <a:pt x="15399" y="2034"/>
                  </a:cubicBezTo>
                  <a:cubicBezTo>
                    <a:pt x="15420" y="2057"/>
                    <a:pt x="15442" y="2080"/>
                    <a:pt x="15459" y="2110"/>
                  </a:cubicBezTo>
                  <a:lnTo>
                    <a:pt x="15466" y="2105"/>
                  </a:lnTo>
                  <a:cubicBezTo>
                    <a:pt x="15508" y="2075"/>
                    <a:pt x="15547" y="2045"/>
                    <a:pt x="15578" y="2001"/>
                  </a:cubicBezTo>
                  <a:cubicBezTo>
                    <a:pt x="15584" y="1992"/>
                    <a:pt x="15585" y="1972"/>
                    <a:pt x="15587" y="1952"/>
                  </a:cubicBezTo>
                  <a:cubicBezTo>
                    <a:pt x="15589" y="1926"/>
                    <a:pt x="15591" y="1899"/>
                    <a:pt x="15604" y="1883"/>
                  </a:cubicBezTo>
                  <a:cubicBezTo>
                    <a:pt x="15612" y="1873"/>
                    <a:pt x="15622" y="1872"/>
                    <a:pt x="15633" y="1872"/>
                  </a:cubicBezTo>
                  <a:cubicBezTo>
                    <a:pt x="15633" y="1872"/>
                    <a:pt x="15634" y="1872"/>
                    <a:pt x="15634" y="1872"/>
                  </a:cubicBezTo>
                  <a:cubicBezTo>
                    <a:pt x="15641" y="1872"/>
                    <a:pt x="15650" y="1872"/>
                    <a:pt x="15651" y="1869"/>
                  </a:cubicBezTo>
                  <a:lnTo>
                    <a:pt x="15650" y="1856"/>
                  </a:lnTo>
                  <a:lnTo>
                    <a:pt x="15658" y="1841"/>
                  </a:lnTo>
                  <a:cubicBezTo>
                    <a:pt x="15667" y="1838"/>
                    <a:pt x="15674" y="1836"/>
                    <a:pt x="15680" y="1836"/>
                  </a:cubicBezTo>
                  <a:cubicBezTo>
                    <a:pt x="15716" y="1836"/>
                    <a:pt x="15723" y="1879"/>
                    <a:pt x="15730" y="1914"/>
                  </a:cubicBezTo>
                  <a:cubicBezTo>
                    <a:pt x="15733" y="1933"/>
                    <a:pt x="15737" y="1951"/>
                    <a:pt x="15744" y="1961"/>
                  </a:cubicBezTo>
                  <a:lnTo>
                    <a:pt x="15917" y="1958"/>
                  </a:lnTo>
                  <a:cubicBezTo>
                    <a:pt x="15919" y="1945"/>
                    <a:pt x="15935" y="1939"/>
                    <a:pt x="15950" y="1932"/>
                  </a:cubicBezTo>
                  <a:cubicBezTo>
                    <a:pt x="15976" y="1921"/>
                    <a:pt x="15993" y="1914"/>
                    <a:pt x="15984" y="1858"/>
                  </a:cubicBezTo>
                  <a:lnTo>
                    <a:pt x="15979" y="1834"/>
                  </a:lnTo>
                  <a:lnTo>
                    <a:pt x="15996" y="1841"/>
                  </a:lnTo>
                  <a:cubicBezTo>
                    <a:pt x="16007" y="1846"/>
                    <a:pt x="16020" y="1849"/>
                    <a:pt x="16038" y="1849"/>
                  </a:cubicBezTo>
                  <a:cubicBezTo>
                    <a:pt x="16061" y="1849"/>
                    <a:pt x="16087" y="1844"/>
                    <a:pt x="16113" y="1840"/>
                  </a:cubicBezTo>
                  <a:cubicBezTo>
                    <a:pt x="16139" y="1836"/>
                    <a:pt x="16166" y="1831"/>
                    <a:pt x="16190" y="1831"/>
                  </a:cubicBezTo>
                  <a:cubicBezTo>
                    <a:pt x="16211" y="1831"/>
                    <a:pt x="16275" y="1831"/>
                    <a:pt x="16283" y="1918"/>
                  </a:cubicBezTo>
                  <a:cubicBezTo>
                    <a:pt x="16304" y="1915"/>
                    <a:pt x="16314" y="1898"/>
                    <a:pt x="16325" y="1879"/>
                  </a:cubicBezTo>
                  <a:cubicBezTo>
                    <a:pt x="16336" y="1858"/>
                    <a:pt x="16349" y="1836"/>
                    <a:pt x="16373" y="1830"/>
                  </a:cubicBezTo>
                  <a:lnTo>
                    <a:pt x="16357" y="1823"/>
                  </a:lnTo>
                  <a:lnTo>
                    <a:pt x="16369" y="1805"/>
                  </a:lnTo>
                  <a:cubicBezTo>
                    <a:pt x="16376" y="1795"/>
                    <a:pt x="16380" y="1778"/>
                    <a:pt x="16384" y="1760"/>
                  </a:cubicBezTo>
                  <a:cubicBezTo>
                    <a:pt x="16390" y="1729"/>
                    <a:pt x="16398" y="1692"/>
                    <a:pt x="16425" y="1685"/>
                  </a:cubicBezTo>
                  <a:cubicBezTo>
                    <a:pt x="16455" y="1685"/>
                    <a:pt x="16466" y="1666"/>
                    <a:pt x="16478" y="1644"/>
                  </a:cubicBezTo>
                  <a:cubicBezTo>
                    <a:pt x="16491" y="1621"/>
                    <a:pt x="16507" y="1594"/>
                    <a:pt x="16539" y="1594"/>
                  </a:cubicBezTo>
                  <a:cubicBezTo>
                    <a:pt x="16552" y="1594"/>
                    <a:pt x="16566" y="1598"/>
                    <a:pt x="16584" y="1607"/>
                  </a:cubicBezTo>
                  <a:cubicBezTo>
                    <a:pt x="16588" y="1604"/>
                    <a:pt x="16584" y="1596"/>
                    <a:pt x="16581" y="1594"/>
                  </a:cubicBezTo>
                  <a:lnTo>
                    <a:pt x="16573" y="1573"/>
                  </a:lnTo>
                  <a:cubicBezTo>
                    <a:pt x="16596" y="1528"/>
                    <a:pt x="16625" y="1522"/>
                    <a:pt x="16648" y="1522"/>
                  </a:cubicBezTo>
                  <a:cubicBezTo>
                    <a:pt x="16662" y="1522"/>
                    <a:pt x="16676" y="1525"/>
                    <a:pt x="16692" y="1527"/>
                  </a:cubicBezTo>
                  <a:cubicBezTo>
                    <a:pt x="16709" y="1530"/>
                    <a:pt x="16727" y="1533"/>
                    <a:pt x="16746" y="1533"/>
                  </a:cubicBezTo>
                  <a:cubicBezTo>
                    <a:pt x="16758" y="1533"/>
                    <a:pt x="16770" y="1532"/>
                    <a:pt x="16783" y="1529"/>
                  </a:cubicBezTo>
                  <a:lnTo>
                    <a:pt x="16796" y="1525"/>
                  </a:lnTo>
                  <a:lnTo>
                    <a:pt x="16794" y="1545"/>
                  </a:lnTo>
                  <a:cubicBezTo>
                    <a:pt x="16790" y="1586"/>
                    <a:pt x="16794" y="1600"/>
                    <a:pt x="16797" y="1605"/>
                  </a:cubicBezTo>
                  <a:cubicBezTo>
                    <a:pt x="16800" y="1606"/>
                    <a:pt x="16804" y="1607"/>
                    <a:pt x="16807" y="1607"/>
                  </a:cubicBezTo>
                  <a:cubicBezTo>
                    <a:pt x="16820" y="1607"/>
                    <a:pt x="16831" y="1600"/>
                    <a:pt x="16841" y="1594"/>
                  </a:cubicBezTo>
                  <a:cubicBezTo>
                    <a:pt x="16855" y="1585"/>
                    <a:pt x="16867" y="1578"/>
                    <a:pt x="16878" y="1578"/>
                  </a:cubicBezTo>
                  <a:cubicBezTo>
                    <a:pt x="16888" y="1578"/>
                    <a:pt x="16893" y="1584"/>
                    <a:pt x="16896" y="1589"/>
                  </a:cubicBezTo>
                  <a:cubicBezTo>
                    <a:pt x="16901" y="1601"/>
                    <a:pt x="16903" y="1619"/>
                    <a:pt x="16899" y="1647"/>
                  </a:cubicBezTo>
                  <a:cubicBezTo>
                    <a:pt x="16916" y="1649"/>
                    <a:pt x="16932" y="1650"/>
                    <a:pt x="16948" y="1650"/>
                  </a:cubicBezTo>
                  <a:cubicBezTo>
                    <a:pt x="17004" y="1650"/>
                    <a:pt x="17052" y="1637"/>
                    <a:pt x="17099" y="1624"/>
                  </a:cubicBezTo>
                  <a:cubicBezTo>
                    <a:pt x="17121" y="1618"/>
                    <a:pt x="17143" y="1612"/>
                    <a:pt x="17166" y="1607"/>
                  </a:cubicBezTo>
                  <a:lnTo>
                    <a:pt x="17176" y="1605"/>
                  </a:lnTo>
                  <a:lnTo>
                    <a:pt x="17177" y="1619"/>
                  </a:lnTo>
                  <a:cubicBezTo>
                    <a:pt x="17181" y="1680"/>
                    <a:pt x="17152" y="1693"/>
                    <a:pt x="17131" y="1702"/>
                  </a:cubicBezTo>
                  <a:cubicBezTo>
                    <a:pt x="17106" y="1713"/>
                    <a:pt x="17091" y="1720"/>
                    <a:pt x="17100" y="1773"/>
                  </a:cubicBezTo>
                  <a:cubicBezTo>
                    <a:pt x="17105" y="1798"/>
                    <a:pt x="17122" y="1809"/>
                    <a:pt x="17156" y="1809"/>
                  </a:cubicBezTo>
                  <a:cubicBezTo>
                    <a:pt x="17170" y="1809"/>
                    <a:pt x="17185" y="1807"/>
                    <a:pt x="17200" y="1805"/>
                  </a:cubicBezTo>
                  <a:cubicBezTo>
                    <a:pt x="17215" y="1803"/>
                    <a:pt x="17229" y="1801"/>
                    <a:pt x="17241" y="1801"/>
                  </a:cubicBezTo>
                  <a:lnTo>
                    <a:pt x="17256" y="1802"/>
                  </a:lnTo>
                  <a:cubicBezTo>
                    <a:pt x="17277" y="1803"/>
                    <a:pt x="17298" y="1803"/>
                    <a:pt x="17319" y="1803"/>
                  </a:cubicBezTo>
                  <a:cubicBezTo>
                    <a:pt x="17376" y="1803"/>
                    <a:pt x="17437" y="1799"/>
                    <a:pt x="17496" y="1763"/>
                  </a:cubicBezTo>
                  <a:lnTo>
                    <a:pt x="17506" y="1758"/>
                  </a:lnTo>
                  <a:lnTo>
                    <a:pt x="17509" y="1775"/>
                  </a:lnTo>
                  <a:cubicBezTo>
                    <a:pt x="17519" y="1851"/>
                    <a:pt x="17557" y="1884"/>
                    <a:pt x="17598" y="1921"/>
                  </a:cubicBezTo>
                  <a:cubicBezTo>
                    <a:pt x="17630" y="1949"/>
                    <a:pt x="17664" y="1979"/>
                    <a:pt x="17683" y="2032"/>
                  </a:cubicBezTo>
                  <a:cubicBezTo>
                    <a:pt x="17691" y="2027"/>
                    <a:pt x="17700" y="2025"/>
                    <a:pt x="17708" y="2025"/>
                  </a:cubicBezTo>
                  <a:cubicBezTo>
                    <a:pt x="17728" y="2025"/>
                    <a:pt x="17744" y="2038"/>
                    <a:pt x="17760" y="2050"/>
                  </a:cubicBezTo>
                  <a:cubicBezTo>
                    <a:pt x="17774" y="2061"/>
                    <a:pt x="17789" y="2072"/>
                    <a:pt x="17807" y="2075"/>
                  </a:cubicBezTo>
                  <a:cubicBezTo>
                    <a:pt x="17836" y="2080"/>
                    <a:pt x="17865" y="2082"/>
                    <a:pt x="17895" y="2082"/>
                  </a:cubicBezTo>
                  <a:cubicBezTo>
                    <a:pt x="17943" y="2082"/>
                    <a:pt x="17992" y="2077"/>
                    <a:pt x="18040" y="2072"/>
                  </a:cubicBezTo>
                  <a:cubicBezTo>
                    <a:pt x="18088" y="2068"/>
                    <a:pt x="18135" y="2063"/>
                    <a:pt x="18182" y="2063"/>
                  </a:cubicBezTo>
                  <a:cubicBezTo>
                    <a:pt x="18224" y="2063"/>
                    <a:pt x="18260" y="2067"/>
                    <a:pt x="18292" y="2075"/>
                  </a:cubicBezTo>
                  <a:cubicBezTo>
                    <a:pt x="18320" y="2082"/>
                    <a:pt x="18344" y="2102"/>
                    <a:pt x="18367" y="2123"/>
                  </a:cubicBezTo>
                  <a:cubicBezTo>
                    <a:pt x="18393" y="2143"/>
                    <a:pt x="18416" y="2163"/>
                    <a:pt x="18439" y="2163"/>
                  </a:cubicBezTo>
                  <a:cubicBezTo>
                    <a:pt x="18449" y="2163"/>
                    <a:pt x="18457" y="2161"/>
                    <a:pt x="18466" y="2155"/>
                  </a:cubicBezTo>
                  <a:lnTo>
                    <a:pt x="18483" y="2142"/>
                  </a:lnTo>
                  <a:lnTo>
                    <a:pt x="18479" y="2170"/>
                  </a:lnTo>
                  <a:cubicBezTo>
                    <a:pt x="18477" y="2189"/>
                    <a:pt x="18477" y="2203"/>
                    <a:pt x="18481" y="2212"/>
                  </a:cubicBezTo>
                  <a:cubicBezTo>
                    <a:pt x="18488" y="2225"/>
                    <a:pt x="18504" y="2229"/>
                    <a:pt x="18522" y="2231"/>
                  </a:cubicBezTo>
                  <a:lnTo>
                    <a:pt x="18531" y="2232"/>
                  </a:lnTo>
                  <a:lnTo>
                    <a:pt x="18531" y="2401"/>
                  </a:lnTo>
                  <a:lnTo>
                    <a:pt x="18531" y="2417"/>
                  </a:lnTo>
                  <a:cubicBezTo>
                    <a:pt x="18533" y="2419"/>
                    <a:pt x="18536" y="2423"/>
                    <a:pt x="18548" y="2423"/>
                  </a:cubicBezTo>
                  <a:cubicBezTo>
                    <a:pt x="18556" y="2423"/>
                    <a:pt x="18565" y="2421"/>
                    <a:pt x="18574" y="2420"/>
                  </a:cubicBezTo>
                  <a:cubicBezTo>
                    <a:pt x="18584" y="2418"/>
                    <a:pt x="18593" y="2416"/>
                    <a:pt x="18602" y="2416"/>
                  </a:cubicBezTo>
                  <a:cubicBezTo>
                    <a:pt x="18611" y="2416"/>
                    <a:pt x="18623" y="2418"/>
                    <a:pt x="18631" y="2431"/>
                  </a:cubicBezTo>
                  <a:cubicBezTo>
                    <a:pt x="18638" y="2445"/>
                    <a:pt x="18640" y="2447"/>
                    <a:pt x="18641" y="2447"/>
                  </a:cubicBezTo>
                  <a:cubicBezTo>
                    <a:pt x="18641" y="2438"/>
                    <a:pt x="18648" y="2424"/>
                    <a:pt x="18663" y="2424"/>
                  </a:cubicBezTo>
                  <a:cubicBezTo>
                    <a:pt x="18667" y="2424"/>
                    <a:pt x="18672" y="2424"/>
                    <a:pt x="18676" y="2427"/>
                  </a:cubicBezTo>
                  <a:lnTo>
                    <a:pt x="18681" y="2429"/>
                  </a:lnTo>
                  <a:lnTo>
                    <a:pt x="18687" y="2446"/>
                  </a:lnTo>
                  <a:cubicBezTo>
                    <a:pt x="18690" y="2457"/>
                    <a:pt x="18692" y="2464"/>
                    <a:pt x="18701" y="2465"/>
                  </a:cubicBezTo>
                  <a:lnTo>
                    <a:pt x="18716" y="2467"/>
                  </a:lnTo>
                  <a:cubicBezTo>
                    <a:pt x="18759" y="2473"/>
                    <a:pt x="18859" y="2487"/>
                    <a:pt x="18936" y="2487"/>
                  </a:cubicBezTo>
                  <a:cubicBezTo>
                    <a:pt x="19013" y="2487"/>
                    <a:pt x="19023" y="2472"/>
                    <a:pt x="19024" y="2470"/>
                  </a:cubicBezTo>
                  <a:cubicBezTo>
                    <a:pt x="19024" y="2471"/>
                    <a:pt x="19024" y="2471"/>
                    <a:pt x="19024" y="2471"/>
                  </a:cubicBezTo>
                  <a:cubicBezTo>
                    <a:pt x="19022" y="2471"/>
                    <a:pt x="19022" y="2465"/>
                    <a:pt x="19022" y="2460"/>
                  </a:cubicBezTo>
                  <a:cubicBezTo>
                    <a:pt x="19021" y="2441"/>
                    <a:pt x="19021" y="2429"/>
                    <a:pt x="19029" y="2427"/>
                  </a:cubicBezTo>
                  <a:cubicBezTo>
                    <a:pt x="19030" y="2427"/>
                    <a:pt x="19031" y="2427"/>
                    <a:pt x="19032" y="2427"/>
                  </a:cubicBezTo>
                  <a:cubicBezTo>
                    <a:pt x="19053" y="2427"/>
                    <a:pt x="19070" y="2440"/>
                    <a:pt x="19085" y="2452"/>
                  </a:cubicBezTo>
                  <a:cubicBezTo>
                    <a:pt x="19092" y="2459"/>
                    <a:pt x="19102" y="2467"/>
                    <a:pt x="19105" y="2467"/>
                  </a:cubicBezTo>
                  <a:cubicBezTo>
                    <a:pt x="19115" y="2449"/>
                    <a:pt x="19138" y="2428"/>
                    <a:pt x="19158" y="2428"/>
                  </a:cubicBezTo>
                  <a:cubicBezTo>
                    <a:pt x="19166" y="2428"/>
                    <a:pt x="19180" y="2432"/>
                    <a:pt x="19189" y="2455"/>
                  </a:cubicBezTo>
                  <a:cubicBezTo>
                    <a:pt x="19229" y="2402"/>
                    <a:pt x="19290" y="2382"/>
                    <a:pt x="19348" y="2362"/>
                  </a:cubicBezTo>
                  <a:lnTo>
                    <a:pt x="19401" y="2343"/>
                  </a:lnTo>
                  <a:lnTo>
                    <a:pt x="19399" y="2365"/>
                  </a:lnTo>
                  <a:cubicBezTo>
                    <a:pt x="19389" y="2446"/>
                    <a:pt x="19399" y="2495"/>
                    <a:pt x="19410" y="2547"/>
                  </a:cubicBezTo>
                  <a:cubicBezTo>
                    <a:pt x="19415" y="2571"/>
                    <a:pt x="19420" y="2594"/>
                    <a:pt x="19423" y="2621"/>
                  </a:cubicBezTo>
                  <a:lnTo>
                    <a:pt x="19425" y="2621"/>
                  </a:lnTo>
                  <a:cubicBezTo>
                    <a:pt x="19463" y="2621"/>
                    <a:pt x="19491" y="2630"/>
                    <a:pt x="19517" y="2639"/>
                  </a:cubicBezTo>
                  <a:cubicBezTo>
                    <a:pt x="19537" y="2646"/>
                    <a:pt x="19554" y="2651"/>
                    <a:pt x="19572" y="2651"/>
                  </a:cubicBezTo>
                  <a:cubicBezTo>
                    <a:pt x="19595" y="2651"/>
                    <a:pt x="19616" y="2643"/>
                    <a:pt x="19640" y="2623"/>
                  </a:cubicBezTo>
                  <a:cubicBezTo>
                    <a:pt x="19638" y="2614"/>
                    <a:pt x="19637" y="2600"/>
                    <a:pt x="19633" y="2591"/>
                  </a:cubicBezTo>
                  <a:cubicBezTo>
                    <a:pt x="19626" y="2578"/>
                    <a:pt x="19610" y="2575"/>
                    <a:pt x="19593" y="2572"/>
                  </a:cubicBezTo>
                  <a:lnTo>
                    <a:pt x="19574" y="2569"/>
                  </a:lnTo>
                  <a:lnTo>
                    <a:pt x="19586" y="2549"/>
                  </a:lnTo>
                  <a:cubicBezTo>
                    <a:pt x="19604" y="2518"/>
                    <a:pt x="19611" y="2470"/>
                    <a:pt x="19610" y="2402"/>
                  </a:cubicBezTo>
                  <a:cubicBezTo>
                    <a:pt x="19638" y="2360"/>
                    <a:pt x="19678" y="2343"/>
                    <a:pt x="19726" y="2343"/>
                  </a:cubicBezTo>
                  <a:cubicBezTo>
                    <a:pt x="19784" y="2343"/>
                    <a:pt x="19858" y="2371"/>
                    <a:pt x="19883" y="2433"/>
                  </a:cubicBezTo>
                  <a:cubicBezTo>
                    <a:pt x="19893" y="2429"/>
                    <a:pt x="19908" y="2428"/>
                    <a:pt x="19924" y="2428"/>
                  </a:cubicBezTo>
                  <a:cubicBezTo>
                    <a:pt x="19928" y="2428"/>
                    <a:pt x="19932" y="2428"/>
                    <a:pt x="19936" y="2428"/>
                  </a:cubicBezTo>
                  <a:cubicBezTo>
                    <a:pt x="19968" y="2428"/>
                    <a:pt x="20000" y="2427"/>
                    <a:pt x="20032" y="2425"/>
                  </a:cubicBezTo>
                  <a:cubicBezTo>
                    <a:pt x="20064" y="2424"/>
                    <a:pt x="20097" y="2422"/>
                    <a:pt x="20129" y="2422"/>
                  </a:cubicBezTo>
                  <a:cubicBezTo>
                    <a:pt x="20155" y="2422"/>
                    <a:pt x="20181" y="2423"/>
                    <a:pt x="20207" y="2426"/>
                  </a:cubicBezTo>
                  <a:cubicBezTo>
                    <a:pt x="20220" y="2428"/>
                    <a:pt x="20236" y="2437"/>
                    <a:pt x="20252" y="2447"/>
                  </a:cubicBezTo>
                  <a:cubicBezTo>
                    <a:pt x="20270" y="2457"/>
                    <a:pt x="20288" y="2468"/>
                    <a:pt x="20302" y="2468"/>
                  </a:cubicBezTo>
                  <a:cubicBezTo>
                    <a:pt x="20312" y="2468"/>
                    <a:pt x="20321" y="2465"/>
                    <a:pt x="20325" y="2438"/>
                  </a:cubicBezTo>
                  <a:lnTo>
                    <a:pt x="20327" y="2420"/>
                  </a:lnTo>
                  <a:lnTo>
                    <a:pt x="20338" y="2428"/>
                  </a:lnTo>
                  <a:cubicBezTo>
                    <a:pt x="20361" y="2444"/>
                    <a:pt x="20373" y="2462"/>
                    <a:pt x="20385" y="2479"/>
                  </a:cubicBezTo>
                  <a:cubicBezTo>
                    <a:pt x="20402" y="2503"/>
                    <a:pt x="20418" y="2526"/>
                    <a:pt x="20464" y="2544"/>
                  </a:cubicBezTo>
                  <a:cubicBezTo>
                    <a:pt x="20481" y="2550"/>
                    <a:pt x="20494" y="2578"/>
                    <a:pt x="20505" y="2601"/>
                  </a:cubicBezTo>
                  <a:cubicBezTo>
                    <a:pt x="20509" y="2609"/>
                    <a:pt x="20514" y="2620"/>
                    <a:pt x="20516" y="2622"/>
                  </a:cubicBezTo>
                  <a:cubicBezTo>
                    <a:pt x="20522" y="2622"/>
                    <a:pt x="20531" y="2608"/>
                    <a:pt x="20531" y="2603"/>
                  </a:cubicBezTo>
                  <a:lnTo>
                    <a:pt x="20538" y="2597"/>
                  </a:lnTo>
                  <a:lnTo>
                    <a:pt x="20543" y="2584"/>
                  </a:lnTo>
                  <a:cubicBezTo>
                    <a:pt x="20564" y="2600"/>
                    <a:pt x="20564" y="2621"/>
                    <a:pt x="20564" y="2636"/>
                  </a:cubicBezTo>
                  <a:cubicBezTo>
                    <a:pt x="20564" y="2647"/>
                    <a:pt x="20564" y="2655"/>
                    <a:pt x="20570" y="2664"/>
                  </a:cubicBezTo>
                  <a:cubicBezTo>
                    <a:pt x="20576" y="2664"/>
                    <a:pt x="20582" y="2662"/>
                    <a:pt x="20587" y="2660"/>
                  </a:cubicBezTo>
                  <a:cubicBezTo>
                    <a:pt x="20594" y="2658"/>
                    <a:pt x="20601" y="2656"/>
                    <a:pt x="20607" y="2656"/>
                  </a:cubicBezTo>
                  <a:lnTo>
                    <a:pt x="20611" y="2656"/>
                  </a:lnTo>
                  <a:lnTo>
                    <a:pt x="20622" y="2666"/>
                  </a:lnTo>
                  <a:cubicBezTo>
                    <a:pt x="20636" y="2691"/>
                    <a:pt x="20710" y="2724"/>
                    <a:pt x="20745" y="2739"/>
                  </a:cubicBezTo>
                  <a:lnTo>
                    <a:pt x="20763" y="2747"/>
                  </a:lnTo>
                  <a:cubicBezTo>
                    <a:pt x="20803" y="2764"/>
                    <a:pt x="20862" y="2789"/>
                    <a:pt x="20900" y="2818"/>
                  </a:cubicBezTo>
                  <a:cubicBezTo>
                    <a:pt x="20910" y="2825"/>
                    <a:pt x="20914" y="2846"/>
                    <a:pt x="20919" y="2869"/>
                  </a:cubicBezTo>
                  <a:cubicBezTo>
                    <a:pt x="20921" y="2879"/>
                    <a:pt x="20924" y="2893"/>
                    <a:pt x="20926" y="2897"/>
                  </a:cubicBezTo>
                  <a:cubicBezTo>
                    <a:pt x="20934" y="2896"/>
                    <a:pt x="20939" y="2895"/>
                    <a:pt x="20944" y="2894"/>
                  </a:cubicBezTo>
                  <a:cubicBezTo>
                    <a:pt x="20950" y="2892"/>
                    <a:pt x="20957" y="2890"/>
                    <a:pt x="20962" y="2890"/>
                  </a:cubicBezTo>
                  <a:cubicBezTo>
                    <a:pt x="20969" y="2890"/>
                    <a:pt x="20974" y="2893"/>
                    <a:pt x="20978" y="2898"/>
                  </a:cubicBezTo>
                  <a:cubicBezTo>
                    <a:pt x="20987" y="2909"/>
                    <a:pt x="20984" y="2929"/>
                    <a:pt x="20982" y="2951"/>
                  </a:cubicBezTo>
                  <a:cubicBezTo>
                    <a:pt x="20981" y="2960"/>
                    <a:pt x="20979" y="2974"/>
                    <a:pt x="20980" y="2978"/>
                  </a:cubicBezTo>
                  <a:cubicBezTo>
                    <a:pt x="20984" y="2976"/>
                    <a:pt x="20990" y="2974"/>
                    <a:pt x="20996" y="2973"/>
                  </a:cubicBezTo>
                  <a:cubicBezTo>
                    <a:pt x="21003" y="2970"/>
                    <a:pt x="21010" y="2969"/>
                    <a:pt x="21015" y="2969"/>
                  </a:cubicBezTo>
                  <a:lnTo>
                    <a:pt x="21020" y="2969"/>
                  </a:lnTo>
                  <a:lnTo>
                    <a:pt x="21031" y="2978"/>
                  </a:lnTo>
                  <a:cubicBezTo>
                    <a:pt x="21039" y="2993"/>
                    <a:pt x="21038" y="3015"/>
                    <a:pt x="21038" y="3039"/>
                  </a:cubicBezTo>
                  <a:cubicBezTo>
                    <a:pt x="21038" y="3061"/>
                    <a:pt x="21038" y="3084"/>
                    <a:pt x="21045" y="3094"/>
                  </a:cubicBezTo>
                  <a:cubicBezTo>
                    <a:pt x="21048" y="3099"/>
                    <a:pt x="21053" y="3102"/>
                    <a:pt x="21061" y="3102"/>
                  </a:cubicBezTo>
                  <a:cubicBezTo>
                    <a:pt x="21070" y="3102"/>
                    <a:pt x="21082" y="3098"/>
                    <a:pt x="21097" y="3091"/>
                  </a:cubicBezTo>
                  <a:lnTo>
                    <a:pt x="21109" y="3084"/>
                  </a:lnTo>
                  <a:lnTo>
                    <a:pt x="21109" y="3362"/>
                  </a:lnTo>
                  <a:cubicBezTo>
                    <a:pt x="21207" y="3355"/>
                    <a:pt x="21256" y="3310"/>
                    <a:pt x="21269" y="3218"/>
                  </a:cubicBezTo>
                  <a:lnTo>
                    <a:pt x="21272" y="3200"/>
                  </a:lnTo>
                  <a:lnTo>
                    <a:pt x="21283" y="3208"/>
                  </a:lnTo>
                  <a:cubicBezTo>
                    <a:pt x="21322" y="3236"/>
                    <a:pt x="21364" y="3243"/>
                    <a:pt x="21405" y="3250"/>
                  </a:cubicBezTo>
                  <a:cubicBezTo>
                    <a:pt x="21444" y="3257"/>
                    <a:pt x="21481" y="3263"/>
                    <a:pt x="21513" y="3286"/>
                  </a:cubicBezTo>
                  <a:cubicBezTo>
                    <a:pt x="21523" y="3293"/>
                    <a:pt x="21521" y="3313"/>
                    <a:pt x="21518" y="3340"/>
                  </a:cubicBezTo>
                  <a:cubicBezTo>
                    <a:pt x="21518" y="3350"/>
                    <a:pt x="21516" y="3366"/>
                    <a:pt x="21517" y="3370"/>
                  </a:cubicBezTo>
                  <a:cubicBezTo>
                    <a:pt x="21529" y="3369"/>
                    <a:pt x="21537" y="3367"/>
                    <a:pt x="21546" y="3364"/>
                  </a:cubicBezTo>
                  <a:cubicBezTo>
                    <a:pt x="21556" y="3361"/>
                    <a:pt x="21566" y="3359"/>
                    <a:pt x="21573" y="3359"/>
                  </a:cubicBezTo>
                  <a:cubicBezTo>
                    <a:pt x="21581" y="3359"/>
                    <a:pt x="21587" y="3361"/>
                    <a:pt x="21591" y="3366"/>
                  </a:cubicBezTo>
                  <a:lnTo>
                    <a:pt x="21598" y="3373"/>
                  </a:lnTo>
                  <a:lnTo>
                    <a:pt x="21593" y="3385"/>
                  </a:lnTo>
                  <a:cubicBezTo>
                    <a:pt x="21587" y="3401"/>
                    <a:pt x="21577" y="3411"/>
                    <a:pt x="21568" y="3421"/>
                  </a:cubicBezTo>
                  <a:cubicBezTo>
                    <a:pt x="21551" y="3438"/>
                    <a:pt x="21540" y="3450"/>
                    <a:pt x="21544" y="3492"/>
                  </a:cubicBezTo>
                  <a:lnTo>
                    <a:pt x="21545" y="3506"/>
                  </a:lnTo>
                  <a:lnTo>
                    <a:pt x="21536" y="3508"/>
                  </a:lnTo>
                  <a:cubicBezTo>
                    <a:pt x="21531" y="3510"/>
                    <a:pt x="21527" y="3511"/>
                    <a:pt x="21523" y="3511"/>
                  </a:cubicBezTo>
                  <a:cubicBezTo>
                    <a:pt x="21504" y="3511"/>
                    <a:pt x="21493" y="3498"/>
                    <a:pt x="21483" y="3487"/>
                  </a:cubicBezTo>
                  <a:cubicBezTo>
                    <a:pt x="21475" y="3478"/>
                    <a:pt x="21469" y="3471"/>
                    <a:pt x="21457" y="3470"/>
                  </a:cubicBezTo>
                  <a:cubicBezTo>
                    <a:pt x="21455" y="3475"/>
                    <a:pt x="21450" y="3486"/>
                    <a:pt x="21445" y="3498"/>
                  </a:cubicBezTo>
                  <a:cubicBezTo>
                    <a:pt x="21435" y="3519"/>
                    <a:pt x="21424" y="3546"/>
                    <a:pt x="21398" y="3549"/>
                  </a:cubicBezTo>
                  <a:cubicBezTo>
                    <a:pt x="21402" y="3554"/>
                    <a:pt x="21408" y="3559"/>
                    <a:pt x="21414" y="3565"/>
                  </a:cubicBezTo>
                  <a:cubicBezTo>
                    <a:pt x="21435" y="3583"/>
                    <a:pt x="21462" y="3606"/>
                    <a:pt x="21441" y="3695"/>
                  </a:cubicBezTo>
                  <a:lnTo>
                    <a:pt x="21436" y="3714"/>
                  </a:lnTo>
                  <a:lnTo>
                    <a:pt x="21426" y="3700"/>
                  </a:lnTo>
                  <a:cubicBezTo>
                    <a:pt x="21401" y="3669"/>
                    <a:pt x="21393" y="3664"/>
                    <a:pt x="21390" y="3663"/>
                  </a:cubicBezTo>
                  <a:cubicBezTo>
                    <a:pt x="21393" y="3664"/>
                    <a:pt x="21393" y="3675"/>
                    <a:pt x="21393" y="3683"/>
                  </a:cubicBezTo>
                  <a:cubicBezTo>
                    <a:pt x="21395" y="3714"/>
                    <a:pt x="21397" y="3773"/>
                    <a:pt x="21357" y="3782"/>
                  </a:cubicBezTo>
                  <a:cubicBezTo>
                    <a:pt x="21337" y="3787"/>
                    <a:pt x="21319" y="3820"/>
                    <a:pt x="21313" y="3850"/>
                  </a:cubicBezTo>
                  <a:lnTo>
                    <a:pt x="21311" y="3861"/>
                  </a:lnTo>
                  <a:lnTo>
                    <a:pt x="21303" y="3860"/>
                  </a:lnTo>
                  <a:cubicBezTo>
                    <a:pt x="21266" y="3855"/>
                    <a:pt x="21247" y="3842"/>
                    <a:pt x="21222" y="3819"/>
                  </a:cubicBezTo>
                  <a:cubicBezTo>
                    <a:pt x="21214" y="3811"/>
                    <a:pt x="21205" y="3794"/>
                    <a:pt x="21195" y="3777"/>
                  </a:cubicBezTo>
                  <a:cubicBezTo>
                    <a:pt x="21187" y="3763"/>
                    <a:pt x="21177" y="3745"/>
                    <a:pt x="21172" y="3742"/>
                  </a:cubicBezTo>
                  <a:cubicBezTo>
                    <a:pt x="21154" y="3727"/>
                    <a:pt x="21137" y="3725"/>
                    <a:pt x="21121" y="3722"/>
                  </a:cubicBezTo>
                  <a:cubicBezTo>
                    <a:pt x="21104" y="3719"/>
                    <a:pt x="21087" y="3717"/>
                    <a:pt x="21070" y="3702"/>
                  </a:cubicBezTo>
                  <a:cubicBezTo>
                    <a:pt x="21059" y="3692"/>
                    <a:pt x="21047" y="3672"/>
                    <a:pt x="21038" y="3653"/>
                  </a:cubicBezTo>
                  <a:cubicBezTo>
                    <a:pt x="21031" y="3642"/>
                    <a:pt x="21023" y="3627"/>
                    <a:pt x="21020" y="3625"/>
                  </a:cubicBezTo>
                  <a:cubicBezTo>
                    <a:pt x="21015" y="3621"/>
                    <a:pt x="21009" y="3620"/>
                    <a:pt x="21001" y="3620"/>
                  </a:cubicBezTo>
                  <a:cubicBezTo>
                    <a:pt x="20991" y="3620"/>
                    <a:pt x="20981" y="3622"/>
                    <a:pt x="20971" y="3624"/>
                  </a:cubicBezTo>
                  <a:cubicBezTo>
                    <a:pt x="20960" y="3627"/>
                    <a:pt x="20949" y="3629"/>
                    <a:pt x="20938" y="3629"/>
                  </a:cubicBezTo>
                  <a:cubicBezTo>
                    <a:pt x="20931" y="3629"/>
                    <a:pt x="20924" y="3628"/>
                    <a:pt x="20919" y="3625"/>
                  </a:cubicBezTo>
                  <a:lnTo>
                    <a:pt x="20914" y="3623"/>
                  </a:lnTo>
                  <a:lnTo>
                    <a:pt x="20907" y="3604"/>
                  </a:lnTo>
                  <a:cubicBezTo>
                    <a:pt x="20905" y="3593"/>
                    <a:pt x="20904" y="3588"/>
                    <a:pt x="20895" y="3587"/>
                  </a:cubicBezTo>
                  <a:cubicBezTo>
                    <a:pt x="20880" y="3586"/>
                    <a:pt x="20866" y="3565"/>
                    <a:pt x="20854" y="3544"/>
                  </a:cubicBezTo>
                  <a:cubicBezTo>
                    <a:pt x="20843" y="3528"/>
                    <a:pt x="20831" y="3509"/>
                    <a:pt x="20822" y="3509"/>
                  </a:cubicBezTo>
                  <a:cubicBezTo>
                    <a:pt x="20814" y="3509"/>
                    <a:pt x="20807" y="3526"/>
                    <a:pt x="20802" y="3540"/>
                  </a:cubicBezTo>
                  <a:lnTo>
                    <a:pt x="20799" y="3549"/>
                  </a:lnTo>
                  <a:lnTo>
                    <a:pt x="20792" y="3548"/>
                  </a:lnTo>
                  <a:cubicBezTo>
                    <a:pt x="20762" y="3541"/>
                    <a:pt x="20761" y="3492"/>
                    <a:pt x="20760" y="3453"/>
                  </a:cubicBezTo>
                  <a:cubicBezTo>
                    <a:pt x="20760" y="3445"/>
                    <a:pt x="20760" y="3438"/>
                    <a:pt x="20759" y="3431"/>
                  </a:cubicBezTo>
                  <a:lnTo>
                    <a:pt x="20615" y="3431"/>
                  </a:lnTo>
                  <a:cubicBezTo>
                    <a:pt x="20607" y="3431"/>
                    <a:pt x="20602" y="3434"/>
                    <a:pt x="20601" y="3438"/>
                  </a:cubicBezTo>
                  <a:cubicBezTo>
                    <a:pt x="20599" y="3450"/>
                    <a:pt x="20614" y="3477"/>
                    <a:pt x="20618" y="3482"/>
                  </a:cubicBezTo>
                  <a:lnTo>
                    <a:pt x="20614" y="3495"/>
                  </a:lnTo>
                  <a:lnTo>
                    <a:pt x="20624" y="3497"/>
                  </a:lnTo>
                  <a:cubicBezTo>
                    <a:pt x="20621" y="3521"/>
                    <a:pt x="20610" y="3538"/>
                    <a:pt x="20600" y="3554"/>
                  </a:cubicBezTo>
                  <a:cubicBezTo>
                    <a:pt x="20584" y="3578"/>
                    <a:pt x="20569" y="3601"/>
                    <a:pt x="20573" y="3649"/>
                  </a:cubicBezTo>
                  <a:lnTo>
                    <a:pt x="20575" y="3666"/>
                  </a:lnTo>
                  <a:lnTo>
                    <a:pt x="20551" y="3664"/>
                  </a:lnTo>
                  <a:cubicBezTo>
                    <a:pt x="20511" y="3664"/>
                    <a:pt x="20485" y="3685"/>
                    <a:pt x="20458" y="3706"/>
                  </a:cubicBezTo>
                  <a:cubicBezTo>
                    <a:pt x="20430" y="3728"/>
                    <a:pt x="20400" y="3751"/>
                    <a:pt x="20356" y="3751"/>
                  </a:cubicBezTo>
                  <a:cubicBezTo>
                    <a:pt x="20340" y="3751"/>
                    <a:pt x="20324" y="3748"/>
                    <a:pt x="20307" y="3743"/>
                  </a:cubicBezTo>
                  <a:cubicBezTo>
                    <a:pt x="20307" y="3748"/>
                    <a:pt x="20301" y="3759"/>
                    <a:pt x="20296" y="3771"/>
                  </a:cubicBezTo>
                  <a:cubicBezTo>
                    <a:pt x="20287" y="3792"/>
                    <a:pt x="20275" y="3818"/>
                    <a:pt x="20251" y="3822"/>
                  </a:cubicBezTo>
                  <a:cubicBezTo>
                    <a:pt x="20258" y="3828"/>
                    <a:pt x="20271" y="3830"/>
                    <a:pt x="20290" y="3830"/>
                  </a:cubicBezTo>
                  <a:lnTo>
                    <a:pt x="20311" y="3830"/>
                  </a:lnTo>
                  <a:cubicBezTo>
                    <a:pt x="20319" y="3830"/>
                    <a:pt x="20327" y="3830"/>
                    <a:pt x="20335" y="3832"/>
                  </a:cubicBezTo>
                  <a:cubicBezTo>
                    <a:pt x="20355" y="3839"/>
                    <a:pt x="20366" y="3858"/>
                    <a:pt x="20377" y="3874"/>
                  </a:cubicBezTo>
                  <a:cubicBezTo>
                    <a:pt x="20387" y="3891"/>
                    <a:pt x="20396" y="3906"/>
                    <a:pt x="20412" y="3909"/>
                  </a:cubicBezTo>
                  <a:lnTo>
                    <a:pt x="20422" y="3912"/>
                  </a:lnTo>
                  <a:lnTo>
                    <a:pt x="20413" y="3966"/>
                  </a:lnTo>
                  <a:cubicBezTo>
                    <a:pt x="20404" y="4016"/>
                    <a:pt x="20404" y="4016"/>
                    <a:pt x="20418" y="4034"/>
                  </a:cubicBezTo>
                  <a:cubicBezTo>
                    <a:pt x="20424" y="4042"/>
                    <a:pt x="20432" y="4053"/>
                    <a:pt x="20443" y="4070"/>
                  </a:cubicBezTo>
                  <a:cubicBezTo>
                    <a:pt x="20456" y="4123"/>
                    <a:pt x="20485" y="4145"/>
                    <a:pt x="20515" y="4170"/>
                  </a:cubicBezTo>
                  <a:cubicBezTo>
                    <a:pt x="20534" y="4185"/>
                    <a:pt x="20555" y="4202"/>
                    <a:pt x="20570" y="4226"/>
                  </a:cubicBezTo>
                  <a:lnTo>
                    <a:pt x="20580" y="4240"/>
                  </a:lnTo>
                  <a:lnTo>
                    <a:pt x="20568" y="4249"/>
                  </a:lnTo>
                  <a:cubicBezTo>
                    <a:pt x="20565" y="4254"/>
                    <a:pt x="20521" y="4322"/>
                    <a:pt x="20494" y="4363"/>
                  </a:cubicBezTo>
                  <a:cubicBezTo>
                    <a:pt x="20483" y="4369"/>
                    <a:pt x="20478" y="4369"/>
                    <a:pt x="20473" y="4369"/>
                  </a:cubicBezTo>
                  <a:cubicBezTo>
                    <a:pt x="20439" y="4369"/>
                    <a:pt x="20423" y="4342"/>
                    <a:pt x="20412" y="4320"/>
                  </a:cubicBezTo>
                  <a:cubicBezTo>
                    <a:pt x="20412" y="4322"/>
                    <a:pt x="20412" y="4324"/>
                    <a:pt x="20412" y="4326"/>
                  </a:cubicBezTo>
                  <a:cubicBezTo>
                    <a:pt x="20413" y="4350"/>
                    <a:pt x="20403" y="4366"/>
                    <a:pt x="20385" y="4368"/>
                  </a:cubicBezTo>
                  <a:cubicBezTo>
                    <a:pt x="20367" y="4369"/>
                    <a:pt x="20346" y="4369"/>
                    <a:pt x="20323" y="4370"/>
                  </a:cubicBezTo>
                  <a:cubicBezTo>
                    <a:pt x="20252" y="4372"/>
                    <a:pt x="20164" y="4374"/>
                    <a:pt x="20107" y="4406"/>
                  </a:cubicBezTo>
                  <a:lnTo>
                    <a:pt x="20098" y="4411"/>
                  </a:lnTo>
                  <a:cubicBezTo>
                    <a:pt x="20055" y="4435"/>
                    <a:pt x="19977" y="4478"/>
                    <a:pt x="19986" y="4545"/>
                  </a:cubicBezTo>
                  <a:lnTo>
                    <a:pt x="19989" y="4567"/>
                  </a:lnTo>
                  <a:lnTo>
                    <a:pt x="19975" y="4562"/>
                  </a:lnTo>
                  <a:cubicBezTo>
                    <a:pt x="19962" y="4559"/>
                    <a:pt x="19951" y="4557"/>
                    <a:pt x="19940" y="4557"/>
                  </a:cubicBezTo>
                  <a:cubicBezTo>
                    <a:pt x="19897" y="4557"/>
                    <a:pt x="19873" y="4587"/>
                    <a:pt x="19848" y="4618"/>
                  </a:cubicBezTo>
                  <a:cubicBezTo>
                    <a:pt x="19827" y="4643"/>
                    <a:pt x="19806" y="4669"/>
                    <a:pt x="19774" y="4680"/>
                  </a:cubicBezTo>
                  <a:lnTo>
                    <a:pt x="19765" y="4698"/>
                  </a:lnTo>
                  <a:cubicBezTo>
                    <a:pt x="19753" y="4718"/>
                    <a:pt x="19743" y="4736"/>
                    <a:pt x="19727" y="4754"/>
                  </a:cubicBezTo>
                  <a:cubicBezTo>
                    <a:pt x="19723" y="4760"/>
                    <a:pt x="19718" y="4767"/>
                    <a:pt x="19712" y="4774"/>
                  </a:cubicBezTo>
                  <a:cubicBezTo>
                    <a:pt x="19692" y="4801"/>
                    <a:pt x="19668" y="4834"/>
                    <a:pt x="19645" y="4836"/>
                  </a:cubicBezTo>
                  <a:cubicBezTo>
                    <a:pt x="19627" y="4837"/>
                    <a:pt x="19607" y="4877"/>
                    <a:pt x="19603" y="4904"/>
                  </a:cubicBezTo>
                  <a:lnTo>
                    <a:pt x="19600" y="4916"/>
                  </a:lnTo>
                  <a:lnTo>
                    <a:pt x="19591" y="4914"/>
                  </a:lnTo>
                  <a:cubicBezTo>
                    <a:pt x="19581" y="4910"/>
                    <a:pt x="19568" y="4909"/>
                    <a:pt x="19553" y="4909"/>
                  </a:cubicBezTo>
                  <a:cubicBezTo>
                    <a:pt x="19532" y="4909"/>
                    <a:pt x="19510" y="4911"/>
                    <a:pt x="19488" y="4914"/>
                  </a:cubicBezTo>
                  <a:cubicBezTo>
                    <a:pt x="19465" y="4917"/>
                    <a:pt x="19442" y="4920"/>
                    <a:pt x="19421" y="4920"/>
                  </a:cubicBezTo>
                  <a:cubicBezTo>
                    <a:pt x="19392" y="4920"/>
                    <a:pt x="19357" y="4915"/>
                    <a:pt x="19337" y="4882"/>
                  </a:cubicBezTo>
                  <a:cubicBezTo>
                    <a:pt x="19327" y="4891"/>
                    <a:pt x="19316" y="4896"/>
                    <a:pt x="19305" y="4901"/>
                  </a:cubicBezTo>
                  <a:cubicBezTo>
                    <a:pt x="19278" y="4912"/>
                    <a:pt x="19262" y="4919"/>
                    <a:pt x="19271" y="4974"/>
                  </a:cubicBezTo>
                  <a:lnTo>
                    <a:pt x="19274" y="4991"/>
                  </a:lnTo>
                  <a:lnTo>
                    <a:pt x="19262" y="4992"/>
                  </a:lnTo>
                  <a:cubicBezTo>
                    <a:pt x="19195" y="5002"/>
                    <a:pt x="19150" y="5007"/>
                    <a:pt x="19108" y="5007"/>
                  </a:cubicBezTo>
                  <a:cubicBezTo>
                    <a:pt x="19066" y="5007"/>
                    <a:pt x="19022" y="5002"/>
                    <a:pt x="18954" y="4992"/>
                  </a:cubicBezTo>
                  <a:cubicBezTo>
                    <a:pt x="18951" y="4994"/>
                    <a:pt x="18946" y="5000"/>
                    <a:pt x="18940" y="5007"/>
                  </a:cubicBezTo>
                  <a:cubicBezTo>
                    <a:pt x="18932" y="5018"/>
                    <a:pt x="18922" y="5031"/>
                    <a:pt x="18904" y="5031"/>
                  </a:cubicBezTo>
                  <a:cubicBezTo>
                    <a:pt x="18905" y="5033"/>
                    <a:pt x="18899" y="5038"/>
                    <a:pt x="18894" y="5043"/>
                  </a:cubicBezTo>
                  <a:cubicBezTo>
                    <a:pt x="18869" y="5062"/>
                    <a:pt x="18838" y="5087"/>
                    <a:pt x="18837" y="5134"/>
                  </a:cubicBezTo>
                  <a:cubicBezTo>
                    <a:pt x="18835" y="5190"/>
                    <a:pt x="18808" y="5211"/>
                    <a:pt x="18784" y="5231"/>
                  </a:cubicBezTo>
                  <a:cubicBezTo>
                    <a:pt x="18755" y="5255"/>
                    <a:pt x="18726" y="5277"/>
                    <a:pt x="18735" y="5366"/>
                  </a:cubicBezTo>
                  <a:cubicBezTo>
                    <a:pt x="18727" y="5444"/>
                    <a:pt x="18755" y="5460"/>
                    <a:pt x="18789" y="5479"/>
                  </a:cubicBezTo>
                  <a:cubicBezTo>
                    <a:pt x="18805" y="5488"/>
                    <a:pt x="18821" y="5497"/>
                    <a:pt x="18833" y="5513"/>
                  </a:cubicBezTo>
                  <a:lnTo>
                    <a:pt x="18838" y="5519"/>
                  </a:lnTo>
                  <a:lnTo>
                    <a:pt x="18833" y="5553"/>
                  </a:lnTo>
                  <a:cubicBezTo>
                    <a:pt x="18821" y="5636"/>
                    <a:pt x="18807" y="5729"/>
                    <a:pt x="18736" y="5734"/>
                  </a:cubicBezTo>
                  <a:cubicBezTo>
                    <a:pt x="18740" y="5775"/>
                    <a:pt x="18735" y="5805"/>
                    <a:pt x="18724" y="5825"/>
                  </a:cubicBezTo>
                  <a:cubicBezTo>
                    <a:pt x="18715" y="5842"/>
                    <a:pt x="18701" y="5850"/>
                    <a:pt x="18684" y="5851"/>
                  </a:cubicBezTo>
                  <a:lnTo>
                    <a:pt x="18684" y="5992"/>
                  </a:lnTo>
                  <a:cubicBezTo>
                    <a:pt x="18686" y="5996"/>
                    <a:pt x="18688" y="5997"/>
                    <a:pt x="18690" y="5997"/>
                  </a:cubicBezTo>
                  <a:cubicBezTo>
                    <a:pt x="18692" y="5997"/>
                    <a:pt x="18694" y="5996"/>
                    <a:pt x="18696" y="5995"/>
                  </a:cubicBezTo>
                  <a:cubicBezTo>
                    <a:pt x="18701" y="5992"/>
                    <a:pt x="18707" y="5988"/>
                    <a:pt x="18713" y="5988"/>
                  </a:cubicBezTo>
                  <a:cubicBezTo>
                    <a:pt x="18725" y="5988"/>
                    <a:pt x="18733" y="6002"/>
                    <a:pt x="18735" y="6030"/>
                  </a:cubicBezTo>
                  <a:cubicBezTo>
                    <a:pt x="18741" y="6052"/>
                    <a:pt x="18741" y="6071"/>
                    <a:pt x="18736" y="6084"/>
                  </a:cubicBezTo>
                  <a:cubicBezTo>
                    <a:pt x="18729" y="6104"/>
                    <a:pt x="18714" y="6107"/>
                    <a:pt x="18701" y="6111"/>
                  </a:cubicBezTo>
                  <a:cubicBezTo>
                    <a:pt x="18693" y="6112"/>
                    <a:pt x="18684" y="6115"/>
                    <a:pt x="18681" y="6119"/>
                  </a:cubicBezTo>
                  <a:cubicBezTo>
                    <a:pt x="18679" y="6124"/>
                    <a:pt x="18674" y="6152"/>
                    <a:pt x="18671" y="6170"/>
                  </a:cubicBezTo>
                  <a:cubicBezTo>
                    <a:pt x="18664" y="6216"/>
                    <a:pt x="18660" y="6232"/>
                    <a:pt x="18654" y="6239"/>
                  </a:cubicBezTo>
                  <a:cubicBezTo>
                    <a:pt x="18639" y="6254"/>
                    <a:pt x="18614" y="6256"/>
                    <a:pt x="18589" y="6259"/>
                  </a:cubicBezTo>
                  <a:cubicBezTo>
                    <a:pt x="18564" y="6262"/>
                    <a:pt x="18539" y="6264"/>
                    <a:pt x="18526" y="6278"/>
                  </a:cubicBezTo>
                  <a:cubicBezTo>
                    <a:pt x="18525" y="6282"/>
                    <a:pt x="18529" y="6318"/>
                    <a:pt x="18531" y="6340"/>
                  </a:cubicBezTo>
                  <a:cubicBezTo>
                    <a:pt x="18536" y="6382"/>
                    <a:pt x="18540" y="6418"/>
                    <a:pt x="18527" y="6433"/>
                  </a:cubicBezTo>
                  <a:lnTo>
                    <a:pt x="18524" y="6436"/>
                  </a:lnTo>
                  <a:lnTo>
                    <a:pt x="18514" y="6440"/>
                  </a:lnTo>
                  <a:cubicBezTo>
                    <a:pt x="18496" y="6440"/>
                    <a:pt x="18492" y="6400"/>
                    <a:pt x="18489" y="6369"/>
                  </a:cubicBezTo>
                  <a:cubicBezTo>
                    <a:pt x="18489" y="6362"/>
                    <a:pt x="18488" y="6354"/>
                    <a:pt x="18487" y="6351"/>
                  </a:cubicBezTo>
                  <a:cubicBezTo>
                    <a:pt x="18483" y="6356"/>
                    <a:pt x="18471" y="6361"/>
                    <a:pt x="18464" y="6380"/>
                  </a:cubicBezTo>
                  <a:cubicBezTo>
                    <a:pt x="18451" y="6411"/>
                    <a:pt x="18456" y="6465"/>
                    <a:pt x="18478" y="6533"/>
                  </a:cubicBezTo>
                  <a:lnTo>
                    <a:pt x="18489" y="6566"/>
                  </a:lnTo>
                  <a:lnTo>
                    <a:pt x="18466" y="6553"/>
                  </a:lnTo>
                  <a:cubicBezTo>
                    <a:pt x="18459" y="6548"/>
                    <a:pt x="18454" y="6546"/>
                    <a:pt x="18450" y="6546"/>
                  </a:cubicBezTo>
                  <a:cubicBezTo>
                    <a:pt x="18442" y="6546"/>
                    <a:pt x="18440" y="6553"/>
                    <a:pt x="18437" y="6581"/>
                  </a:cubicBezTo>
                  <a:cubicBezTo>
                    <a:pt x="18435" y="6598"/>
                    <a:pt x="18434" y="6617"/>
                    <a:pt x="18425" y="6628"/>
                  </a:cubicBezTo>
                  <a:lnTo>
                    <a:pt x="18422" y="6632"/>
                  </a:lnTo>
                  <a:lnTo>
                    <a:pt x="18410" y="6635"/>
                  </a:lnTo>
                  <a:cubicBezTo>
                    <a:pt x="18404" y="6635"/>
                    <a:pt x="18397" y="6634"/>
                    <a:pt x="18391" y="6632"/>
                  </a:cubicBezTo>
                  <a:cubicBezTo>
                    <a:pt x="18386" y="6630"/>
                    <a:pt x="18380" y="6628"/>
                    <a:pt x="18376" y="6628"/>
                  </a:cubicBezTo>
                  <a:cubicBezTo>
                    <a:pt x="18371" y="6631"/>
                    <a:pt x="18370" y="6645"/>
                    <a:pt x="18368" y="6654"/>
                  </a:cubicBezTo>
                  <a:cubicBezTo>
                    <a:pt x="18365" y="6679"/>
                    <a:pt x="18360" y="6717"/>
                    <a:pt x="18335" y="6717"/>
                  </a:cubicBezTo>
                  <a:cubicBezTo>
                    <a:pt x="18332" y="6717"/>
                    <a:pt x="18329" y="6716"/>
                    <a:pt x="18326" y="6715"/>
                  </a:cubicBezTo>
                  <a:cubicBezTo>
                    <a:pt x="18325" y="6742"/>
                    <a:pt x="18318" y="6760"/>
                    <a:pt x="18312" y="6777"/>
                  </a:cubicBezTo>
                  <a:cubicBezTo>
                    <a:pt x="18304" y="6798"/>
                    <a:pt x="18298" y="6816"/>
                    <a:pt x="18300" y="6850"/>
                  </a:cubicBezTo>
                  <a:lnTo>
                    <a:pt x="18301" y="6865"/>
                  </a:lnTo>
                  <a:lnTo>
                    <a:pt x="18281" y="6866"/>
                  </a:lnTo>
                  <a:lnTo>
                    <a:pt x="18238" y="6864"/>
                  </a:lnTo>
                  <a:cubicBezTo>
                    <a:pt x="18207" y="6864"/>
                    <a:pt x="18200" y="6875"/>
                    <a:pt x="18198" y="6892"/>
                  </a:cubicBezTo>
                  <a:lnTo>
                    <a:pt x="18197" y="6910"/>
                  </a:lnTo>
                  <a:lnTo>
                    <a:pt x="18186" y="6904"/>
                  </a:lnTo>
                  <a:cubicBezTo>
                    <a:pt x="18179" y="6901"/>
                    <a:pt x="18171" y="6895"/>
                    <a:pt x="18167" y="6882"/>
                  </a:cubicBezTo>
                  <a:cubicBezTo>
                    <a:pt x="18163" y="6868"/>
                    <a:pt x="18167" y="6854"/>
                    <a:pt x="18171" y="6839"/>
                  </a:cubicBezTo>
                  <a:cubicBezTo>
                    <a:pt x="18176" y="6823"/>
                    <a:pt x="18180" y="6806"/>
                    <a:pt x="18180" y="6784"/>
                  </a:cubicBezTo>
                  <a:cubicBezTo>
                    <a:pt x="18169" y="6774"/>
                    <a:pt x="18156" y="6751"/>
                    <a:pt x="18154" y="6737"/>
                  </a:cubicBezTo>
                  <a:cubicBezTo>
                    <a:pt x="18152" y="6722"/>
                    <a:pt x="18153" y="6707"/>
                    <a:pt x="18154" y="6692"/>
                  </a:cubicBezTo>
                  <a:cubicBezTo>
                    <a:pt x="18155" y="6680"/>
                    <a:pt x="18155" y="6668"/>
                    <a:pt x="18154" y="6658"/>
                  </a:cubicBezTo>
                  <a:cubicBezTo>
                    <a:pt x="18147" y="6657"/>
                    <a:pt x="18137" y="6639"/>
                    <a:pt x="18127" y="6622"/>
                  </a:cubicBezTo>
                  <a:cubicBezTo>
                    <a:pt x="18120" y="6609"/>
                    <a:pt x="18113" y="6597"/>
                    <a:pt x="18107" y="6589"/>
                  </a:cubicBezTo>
                  <a:cubicBezTo>
                    <a:pt x="18103" y="6585"/>
                    <a:pt x="18100" y="6580"/>
                    <a:pt x="18097" y="6575"/>
                  </a:cubicBezTo>
                  <a:cubicBezTo>
                    <a:pt x="18089" y="6562"/>
                    <a:pt x="18083" y="6552"/>
                    <a:pt x="18071" y="6552"/>
                  </a:cubicBezTo>
                  <a:lnTo>
                    <a:pt x="18044" y="6560"/>
                  </a:lnTo>
                  <a:lnTo>
                    <a:pt x="18054" y="6530"/>
                  </a:lnTo>
                  <a:cubicBezTo>
                    <a:pt x="18081" y="6480"/>
                    <a:pt x="18079" y="6398"/>
                    <a:pt x="18078" y="6326"/>
                  </a:cubicBezTo>
                  <a:lnTo>
                    <a:pt x="18077" y="6305"/>
                  </a:lnTo>
                  <a:cubicBezTo>
                    <a:pt x="18077" y="6274"/>
                    <a:pt x="18071" y="6260"/>
                    <a:pt x="18065" y="6245"/>
                  </a:cubicBezTo>
                  <a:cubicBezTo>
                    <a:pt x="18060" y="6231"/>
                    <a:pt x="18054" y="6216"/>
                    <a:pt x="18052" y="6189"/>
                  </a:cubicBezTo>
                  <a:cubicBezTo>
                    <a:pt x="18047" y="6121"/>
                    <a:pt x="18051" y="6053"/>
                    <a:pt x="18055" y="5986"/>
                  </a:cubicBezTo>
                  <a:cubicBezTo>
                    <a:pt x="18061" y="5903"/>
                    <a:pt x="18065" y="5825"/>
                    <a:pt x="18052" y="5763"/>
                  </a:cubicBezTo>
                  <a:lnTo>
                    <a:pt x="18042" y="5716"/>
                  </a:lnTo>
                  <a:lnTo>
                    <a:pt x="18067" y="5747"/>
                  </a:lnTo>
                  <a:cubicBezTo>
                    <a:pt x="18093" y="5779"/>
                    <a:pt x="18100" y="5781"/>
                    <a:pt x="18101" y="5781"/>
                  </a:cubicBezTo>
                  <a:cubicBezTo>
                    <a:pt x="18100" y="5778"/>
                    <a:pt x="18097" y="5756"/>
                    <a:pt x="18096" y="5740"/>
                  </a:cubicBezTo>
                  <a:cubicBezTo>
                    <a:pt x="18091" y="5696"/>
                    <a:pt x="18085" y="5636"/>
                    <a:pt x="18105" y="5594"/>
                  </a:cubicBezTo>
                  <a:lnTo>
                    <a:pt x="18107" y="5588"/>
                  </a:lnTo>
                  <a:lnTo>
                    <a:pt x="18114" y="5587"/>
                  </a:lnTo>
                  <a:cubicBezTo>
                    <a:pt x="18122" y="5587"/>
                    <a:pt x="18126" y="5599"/>
                    <a:pt x="18134" y="5620"/>
                  </a:cubicBezTo>
                  <a:cubicBezTo>
                    <a:pt x="18138" y="5630"/>
                    <a:pt x="18146" y="5652"/>
                    <a:pt x="18150" y="5657"/>
                  </a:cubicBezTo>
                  <a:cubicBezTo>
                    <a:pt x="18150" y="5655"/>
                    <a:pt x="18152" y="5650"/>
                    <a:pt x="18154" y="5638"/>
                  </a:cubicBezTo>
                  <a:cubicBezTo>
                    <a:pt x="18155" y="5632"/>
                    <a:pt x="18154" y="5620"/>
                    <a:pt x="18153" y="5609"/>
                  </a:cubicBezTo>
                  <a:cubicBezTo>
                    <a:pt x="18151" y="5589"/>
                    <a:pt x="18149" y="5569"/>
                    <a:pt x="18155" y="5555"/>
                  </a:cubicBezTo>
                  <a:cubicBezTo>
                    <a:pt x="18174" y="5513"/>
                    <a:pt x="18225" y="5456"/>
                    <a:pt x="18267" y="5409"/>
                  </a:cubicBezTo>
                  <a:cubicBezTo>
                    <a:pt x="18286" y="5387"/>
                    <a:pt x="18302" y="5369"/>
                    <a:pt x="18310" y="5358"/>
                  </a:cubicBezTo>
                  <a:cubicBezTo>
                    <a:pt x="18334" y="5345"/>
                    <a:pt x="18337" y="5340"/>
                    <a:pt x="18338" y="5338"/>
                  </a:cubicBezTo>
                  <a:cubicBezTo>
                    <a:pt x="18326" y="5328"/>
                    <a:pt x="18316" y="5313"/>
                    <a:pt x="18319" y="5297"/>
                  </a:cubicBezTo>
                  <a:cubicBezTo>
                    <a:pt x="18323" y="5281"/>
                    <a:pt x="18337" y="5280"/>
                    <a:pt x="18358" y="5279"/>
                  </a:cubicBezTo>
                  <a:cubicBezTo>
                    <a:pt x="18368" y="5279"/>
                    <a:pt x="18380" y="5278"/>
                    <a:pt x="18392" y="5275"/>
                  </a:cubicBezTo>
                  <a:cubicBezTo>
                    <a:pt x="18424" y="5247"/>
                    <a:pt x="18438" y="5187"/>
                    <a:pt x="18435" y="5096"/>
                  </a:cubicBezTo>
                  <a:cubicBezTo>
                    <a:pt x="18439" y="5081"/>
                    <a:pt x="18445" y="5077"/>
                    <a:pt x="18461" y="5065"/>
                  </a:cubicBezTo>
                  <a:cubicBezTo>
                    <a:pt x="18472" y="5058"/>
                    <a:pt x="18495" y="5042"/>
                    <a:pt x="18506" y="5030"/>
                  </a:cubicBezTo>
                  <a:cubicBezTo>
                    <a:pt x="18503" y="5030"/>
                    <a:pt x="18499" y="5030"/>
                    <a:pt x="18498" y="5030"/>
                  </a:cubicBezTo>
                  <a:lnTo>
                    <a:pt x="18488" y="5007"/>
                  </a:lnTo>
                  <a:cubicBezTo>
                    <a:pt x="18490" y="5003"/>
                    <a:pt x="18495" y="4988"/>
                    <a:pt x="18500" y="4971"/>
                  </a:cubicBezTo>
                  <a:cubicBezTo>
                    <a:pt x="18513" y="4928"/>
                    <a:pt x="18513" y="4927"/>
                    <a:pt x="18519" y="4925"/>
                  </a:cubicBezTo>
                  <a:cubicBezTo>
                    <a:pt x="18520" y="4924"/>
                    <a:pt x="18521" y="4924"/>
                    <a:pt x="18522" y="4924"/>
                  </a:cubicBezTo>
                  <a:cubicBezTo>
                    <a:pt x="18537" y="4924"/>
                    <a:pt x="18546" y="4932"/>
                    <a:pt x="18553" y="4939"/>
                  </a:cubicBezTo>
                  <a:cubicBezTo>
                    <a:pt x="18557" y="4942"/>
                    <a:pt x="18563" y="4947"/>
                    <a:pt x="18565" y="4947"/>
                  </a:cubicBezTo>
                  <a:cubicBezTo>
                    <a:pt x="18564" y="4947"/>
                    <a:pt x="18568" y="4935"/>
                    <a:pt x="18562" y="4863"/>
                  </a:cubicBezTo>
                  <a:lnTo>
                    <a:pt x="18561" y="4847"/>
                  </a:lnTo>
                  <a:lnTo>
                    <a:pt x="18572" y="4846"/>
                  </a:lnTo>
                  <a:cubicBezTo>
                    <a:pt x="18611" y="4845"/>
                    <a:pt x="18663" y="4834"/>
                    <a:pt x="18696" y="4809"/>
                  </a:cubicBezTo>
                  <a:cubicBezTo>
                    <a:pt x="18698" y="4806"/>
                    <a:pt x="18702" y="4786"/>
                    <a:pt x="18705" y="4775"/>
                  </a:cubicBezTo>
                  <a:cubicBezTo>
                    <a:pt x="18709" y="4753"/>
                    <a:pt x="18713" y="4736"/>
                    <a:pt x="18721" y="4730"/>
                  </a:cubicBezTo>
                  <a:lnTo>
                    <a:pt x="18723" y="4729"/>
                  </a:lnTo>
                  <a:lnTo>
                    <a:pt x="18733" y="4726"/>
                  </a:lnTo>
                  <a:cubicBezTo>
                    <a:pt x="18739" y="4726"/>
                    <a:pt x="18745" y="4728"/>
                    <a:pt x="18751" y="4730"/>
                  </a:cubicBezTo>
                  <a:cubicBezTo>
                    <a:pt x="18757" y="4731"/>
                    <a:pt x="18762" y="4733"/>
                    <a:pt x="18766" y="4733"/>
                  </a:cubicBezTo>
                  <a:cubicBezTo>
                    <a:pt x="18784" y="4716"/>
                    <a:pt x="18809" y="4678"/>
                    <a:pt x="18820" y="4656"/>
                  </a:cubicBezTo>
                  <a:cubicBezTo>
                    <a:pt x="18827" y="4643"/>
                    <a:pt x="18835" y="4642"/>
                    <a:pt x="18840" y="4641"/>
                  </a:cubicBezTo>
                  <a:cubicBezTo>
                    <a:pt x="18840" y="4641"/>
                    <a:pt x="18840" y="4641"/>
                    <a:pt x="18840" y="4641"/>
                  </a:cubicBezTo>
                  <a:cubicBezTo>
                    <a:pt x="18842" y="4641"/>
                    <a:pt x="18843" y="4638"/>
                    <a:pt x="18843" y="4625"/>
                  </a:cubicBezTo>
                  <a:cubicBezTo>
                    <a:pt x="18845" y="4591"/>
                    <a:pt x="18863" y="4504"/>
                    <a:pt x="18899" y="4504"/>
                  </a:cubicBezTo>
                  <a:cubicBezTo>
                    <a:pt x="18906" y="4504"/>
                    <a:pt x="18913" y="4508"/>
                    <a:pt x="18920" y="4515"/>
                  </a:cubicBezTo>
                  <a:lnTo>
                    <a:pt x="18920" y="4366"/>
                  </a:lnTo>
                  <a:cubicBezTo>
                    <a:pt x="18911" y="4364"/>
                    <a:pt x="18902" y="4364"/>
                    <a:pt x="18894" y="4364"/>
                  </a:cubicBezTo>
                  <a:cubicBezTo>
                    <a:pt x="18860" y="4364"/>
                    <a:pt x="18832" y="4377"/>
                    <a:pt x="18808" y="4404"/>
                  </a:cubicBezTo>
                  <a:cubicBezTo>
                    <a:pt x="18803" y="4417"/>
                    <a:pt x="18791" y="4433"/>
                    <a:pt x="18780" y="4448"/>
                  </a:cubicBezTo>
                  <a:cubicBezTo>
                    <a:pt x="18772" y="4458"/>
                    <a:pt x="18764" y="4468"/>
                    <a:pt x="18758" y="4479"/>
                  </a:cubicBezTo>
                  <a:cubicBezTo>
                    <a:pt x="18751" y="4493"/>
                    <a:pt x="18743" y="4494"/>
                    <a:pt x="18738" y="4495"/>
                  </a:cubicBezTo>
                  <a:cubicBezTo>
                    <a:pt x="18738" y="4495"/>
                    <a:pt x="18738" y="4495"/>
                    <a:pt x="18738" y="4495"/>
                  </a:cubicBezTo>
                  <a:cubicBezTo>
                    <a:pt x="18736" y="4495"/>
                    <a:pt x="18735" y="4498"/>
                    <a:pt x="18735" y="4510"/>
                  </a:cubicBezTo>
                  <a:cubicBezTo>
                    <a:pt x="18733" y="4550"/>
                    <a:pt x="18709" y="4566"/>
                    <a:pt x="18686" y="4582"/>
                  </a:cubicBezTo>
                  <a:cubicBezTo>
                    <a:pt x="18659" y="4600"/>
                    <a:pt x="18634" y="4617"/>
                    <a:pt x="18633" y="4666"/>
                  </a:cubicBezTo>
                  <a:lnTo>
                    <a:pt x="18633" y="4682"/>
                  </a:lnTo>
                  <a:lnTo>
                    <a:pt x="18621" y="4680"/>
                  </a:lnTo>
                  <a:cubicBezTo>
                    <a:pt x="18613" y="4677"/>
                    <a:pt x="18604" y="4676"/>
                    <a:pt x="18597" y="4676"/>
                  </a:cubicBezTo>
                  <a:cubicBezTo>
                    <a:pt x="18581" y="4676"/>
                    <a:pt x="18571" y="4682"/>
                    <a:pt x="18564" y="4692"/>
                  </a:cubicBezTo>
                  <a:cubicBezTo>
                    <a:pt x="18557" y="4702"/>
                    <a:pt x="18555" y="4719"/>
                    <a:pt x="18556" y="4742"/>
                  </a:cubicBezTo>
                  <a:lnTo>
                    <a:pt x="18557" y="4754"/>
                  </a:lnTo>
                  <a:lnTo>
                    <a:pt x="18549" y="4757"/>
                  </a:lnTo>
                  <a:cubicBezTo>
                    <a:pt x="18548" y="4758"/>
                    <a:pt x="18547" y="4758"/>
                    <a:pt x="18547" y="4758"/>
                  </a:cubicBezTo>
                  <a:cubicBezTo>
                    <a:pt x="18518" y="4758"/>
                    <a:pt x="18518" y="4723"/>
                    <a:pt x="18517" y="4702"/>
                  </a:cubicBezTo>
                  <a:cubicBezTo>
                    <a:pt x="18517" y="4693"/>
                    <a:pt x="18517" y="4680"/>
                    <a:pt x="18515" y="4677"/>
                  </a:cubicBezTo>
                  <a:cubicBezTo>
                    <a:pt x="18509" y="4678"/>
                    <a:pt x="18503" y="4679"/>
                    <a:pt x="18497" y="4680"/>
                  </a:cubicBezTo>
                  <a:cubicBezTo>
                    <a:pt x="18490" y="4682"/>
                    <a:pt x="18483" y="4683"/>
                    <a:pt x="18477" y="4683"/>
                  </a:cubicBezTo>
                  <a:lnTo>
                    <a:pt x="18472" y="4683"/>
                  </a:lnTo>
                  <a:lnTo>
                    <a:pt x="18461" y="4672"/>
                  </a:lnTo>
                  <a:cubicBezTo>
                    <a:pt x="18454" y="4652"/>
                    <a:pt x="18457" y="4627"/>
                    <a:pt x="18460" y="4603"/>
                  </a:cubicBezTo>
                  <a:cubicBezTo>
                    <a:pt x="18461" y="4589"/>
                    <a:pt x="18463" y="4575"/>
                    <a:pt x="18462" y="4564"/>
                  </a:cubicBezTo>
                  <a:cubicBezTo>
                    <a:pt x="18446" y="4567"/>
                    <a:pt x="18431" y="4568"/>
                    <a:pt x="18416" y="4568"/>
                  </a:cubicBezTo>
                  <a:cubicBezTo>
                    <a:pt x="18388" y="4568"/>
                    <a:pt x="18361" y="4564"/>
                    <a:pt x="18335" y="4560"/>
                  </a:cubicBezTo>
                  <a:cubicBezTo>
                    <a:pt x="18313" y="4557"/>
                    <a:pt x="18291" y="4554"/>
                    <a:pt x="18270" y="4554"/>
                  </a:cubicBezTo>
                  <a:cubicBezTo>
                    <a:pt x="18250" y="4554"/>
                    <a:pt x="18233" y="4557"/>
                    <a:pt x="18217" y="4562"/>
                  </a:cubicBezTo>
                  <a:cubicBezTo>
                    <a:pt x="18206" y="4566"/>
                    <a:pt x="18206" y="4571"/>
                    <a:pt x="18207" y="4590"/>
                  </a:cubicBezTo>
                  <a:cubicBezTo>
                    <a:pt x="18207" y="4604"/>
                    <a:pt x="18208" y="4626"/>
                    <a:pt x="18194" y="4639"/>
                  </a:cubicBezTo>
                  <a:cubicBezTo>
                    <a:pt x="18174" y="4657"/>
                    <a:pt x="18153" y="4660"/>
                    <a:pt x="18134" y="4662"/>
                  </a:cubicBezTo>
                  <a:cubicBezTo>
                    <a:pt x="18118" y="4664"/>
                    <a:pt x="18104" y="4666"/>
                    <a:pt x="18092" y="4678"/>
                  </a:cubicBezTo>
                  <a:cubicBezTo>
                    <a:pt x="18065" y="4702"/>
                    <a:pt x="18055" y="4721"/>
                    <a:pt x="18043" y="4746"/>
                  </a:cubicBezTo>
                  <a:cubicBezTo>
                    <a:pt x="18036" y="4760"/>
                    <a:pt x="18028" y="4775"/>
                    <a:pt x="18017" y="4793"/>
                  </a:cubicBezTo>
                  <a:cubicBezTo>
                    <a:pt x="18012" y="4800"/>
                    <a:pt x="18008" y="4809"/>
                    <a:pt x="18004" y="4818"/>
                  </a:cubicBezTo>
                  <a:cubicBezTo>
                    <a:pt x="17990" y="4845"/>
                    <a:pt x="17975" y="4875"/>
                    <a:pt x="17941" y="4875"/>
                  </a:cubicBezTo>
                  <a:cubicBezTo>
                    <a:pt x="17933" y="4917"/>
                    <a:pt x="17942" y="4938"/>
                    <a:pt x="17952" y="4961"/>
                  </a:cubicBezTo>
                  <a:cubicBezTo>
                    <a:pt x="17962" y="4983"/>
                    <a:pt x="17974" y="5009"/>
                    <a:pt x="17968" y="5058"/>
                  </a:cubicBezTo>
                  <a:lnTo>
                    <a:pt x="17968" y="5066"/>
                  </a:lnTo>
                  <a:lnTo>
                    <a:pt x="17962" y="5069"/>
                  </a:lnTo>
                  <a:cubicBezTo>
                    <a:pt x="17930" y="5087"/>
                    <a:pt x="17917" y="5119"/>
                    <a:pt x="17918" y="5172"/>
                  </a:cubicBezTo>
                  <a:lnTo>
                    <a:pt x="17918" y="5191"/>
                  </a:lnTo>
                  <a:lnTo>
                    <a:pt x="17907" y="5187"/>
                  </a:lnTo>
                  <a:cubicBezTo>
                    <a:pt x="17892" y="5183"/>
                    <a:pt x="17879" y="5181"/>
                    <a:pt x="17866" y="5181"/>
                  </a:cubicBezTo>
                  <a:cubicBezTo>
                    <a:pt x="17836" y="5181"/>
                    <a:pt x="17813" y="5192"/>
                    <a:pt x="17790" y="5205"/>
                  </a:cubicBezTo>
                  <a:cubicBezTo>
                    <a:pt x="17766" y="5217"/>
                    <a:pt x="17741" y="5229"/>
                    <a:pt x="17707" y="5229"/>
                  </a:cubicBezTo>
                  <a:cubicBezTo>
                    <a:pt x="17698" y="5229"/>
                    <a:pt x="17688" y="5228"/>
                    <a:pt x="17677" y="5226"/>
                  </a:cubicBezTo>
                  <a:cubicBezTo>
                    <a:pt x="17646" y="5180"/>
                    <a:pt x="17651" y="5158"/>
                    <a:pt x="17660" y="5126"/>
                  </a:cubicBezTo>
                  <a:cubicBezTo>
                    <a:pt x="17662" y="5122"/>
                    <a:pt x="17663" y="5117"/>
                    <a:pt x="17664" y="5112"/>
                  </a:cubicBezTo>
                  <a:cubicBezTo>
                    <a:pt x="17664" y="5112"/>
                    <a:pt x="17664" y="5112"/>
                    <a:pt x="17663" y="5112"/>
                  </a:cubicBezTo>
                  <a:cubicBezTo>
                    <a:pt x="17628" y="5112"/>
                    <a:pt x="17621" y="5067"/>
                    <a:pt x="17618" y="5031"/>
                  </a:cubicBezTo>
                  <a:lnTo>
                    <a:pt x="17575" y="5033"/>
                  </a:lnTo>
                  <a:cubicBezTo>
                    <a:pt x="17561" y="5033"/>
                    <a:pt x="17530" y="5033"/>
                    <a:pt x="17519" y="4999"/>
                  </a:cubicBezTo>
                  <a:cubicBezTo>
                    <a:pt x="17407" y="5089"/>
                    <a:pt x="17268" y="5150"/>
                    <a:pt x="17093" y="5187"/>
                  </a:cubicBezTo>
                  <a:lnTo>
                    <a:pt x="17084" y="5189"/>
                  </a:lnTo>
                  <a:lnTo>
                    <a:pt x="17082" y="5177"/>
                  </a:lnTo>
                  <a:cubicBezTo>
                    <a:pt x="17079" y="5160"/>
                    <a:pt x="17069" y="5151"/>
                    <a:pt x="17058" y="5142"/>
                  </a:cubicBezTo>
                  <a:cubicBezTo>
                    <a:pt x="17038" y="5125"/>
                    <a:pt x="17014" y="5104"/>
                    <a:pt x="17027" y="5031"/>
                  </a:cubicBezTo>
                  <a:lnTo>
                    <a:pt x="16938" y="5031"/>
                  </a:lnTo>
                  <a:lnTo>
                    <a:pt x="16900" y="5049"/>
                  </a:lnTo>
                  <a:cubicBezTo>
                    <a:pt x="16812" y="5090"/>
                    <a:pt x="16736" y="5125"/>
                    <a:pt x="16661" y="5185"/>
                  </a:cubicBezTo>
                  <a:cubicBezTo>
                    <a:pt x="16636" y="5206"/>
                    <a:pt x="16612" y="5234"/>
                    <a:pt x="16588" y="5264"/>
                  </a:cubicBezTo>
                  <a:cubicBezTo>
                    <a:pt x="16551" y="5310"/>
                    <a:pt x="16512" y="5357"/>
                    <a:pt x="16463" y="5379"/>
                  </a:cubicBezTo>
                  <a:cubicBezTo>
                    <a:pt x="16467" y="5422"/>
                    <a:pt x="16463" y="5453"/>
                    <a:pt x="16451" y="5474"/>
                  </a:cubicBezTo>
                  <a:cubicBezTo>
                    <a:pt x="16443" y="5489"/>
                    <a:pt x="16430" y="5498"/>
                    <a:pt x="16413" y="5499"/>
                  </a:cubicBezTo>
                  <a:cubicBezTo>
                    <a:pt x="16420" y="5553"/>
                    <a:pt x="16409" y="5579"/>
                    <a:pt x="16398" y="5602"/>
                  </a:cubicBezTo>
                  <a:cubicBezTo>
                    <a:pt x="16389" y="5622"/>
                    <a:pt x="16381" y="5640"/>
                    <a:pt x="16385" y="5677"/>
                  </a:cubicBezTo>
                  <a:lnTo>
                    <a:pt x="16390" y="5720"/>
                  </a:lnTo>
                  <a:lnTo>
                    <a:pt x="16369" y="5690"/>
                  </a:lnTo>
                  <a:cubicBezTo>
                    <a:pt x="16365" y="5684"/>
                    <a:pt x="16361" y="5682"/>
                    <a:pt x="16356" y="5682"/>
                  </a:cubicBezTo>
                  <a:cubicBezTo>
                    <a:pt x="16340" y="5682"/>
                    <a:pt x="16319" y="5723"/>
                    <a:pt x="16302" y="5755"/>
                  </a:cubicBezTo>
                  <a:cubicBezTo>
                    <a:pt x="16284" y="5790"/>
                    <a:pt x="16271" y="5816"/>
                    <a:pt x="16256" y="5816"/>
                  </a:cubicBezTo>
                  <a:lnTo>
                    <a:pt x="16251" y="5816"/>
                  </a:lnTo>
                  <a:lnTo>
                    <a:pt x="16241" y="5807"/>
                  </a:lnTo>
                  <a:cubicBezTo>
                    <a:pt x="16229" y="5788"/>
                    <a:pt x="16225" y="5785"/>
                    <a:pt x="16224" y="5785"/>
                  </a:cubicBezTo>
                  <a:cubicBezTo>
                    <a:pt x="16222" y="5810"/>
                    <a:pt x="16214" y="5848"/>
                    <a:pt x="16172" y="5850"/>
                  </a:cubicBezTo>
                  <a:cubicBezTo>
                    <a:pt x="16135" y="5854"/>
                    <a:pt x="16132" y="5861"/>
                    <a:pt x="16130" y="5915"/>
                  </a:cubicBezTo>
                  <a:lnTo>
                    <a:pt x="16129" y="5934"/>
                  </a:lnTo>
                  <a:lnTo>
                    <a:pt x="16118" y="5928"/>
                  </a:lnTo>
                  <a:cubicBezTo>
                    <a:pt x="16102" y="5920"/>
                    <a:pt x="16088" y="5917"/>
                    <a:pt x="16077" y="5917"/>
                  </a:cubicBezTo>
                  <a:cubicBezTo>
                    <a:pt x="16048" y="5917"/>
                    <a:pt x="16037" y="5944"/>
                    <a:pt x="16024" y="5975"/>
                  </a:cubicBezTo>
                  <a:cubicBezTo>
                    <a:pt x="16011" y="6007"/>
                    <a:pt x="15996" y="6044"/>
                    <a:pt x="15960" y="6047"/>
                  </a:cubicBezTo>
                  <a:cubicBezTo>
                    <a:pt x="15988" y="6114"/>
                    <a:pt x="16015" y="6159"/>
                    <a:pt x="16028" y="6159"/>
                  </a:cubicBezTo>
                  <a:cubicBezTo>
                    <a:pt x="16031" y="6159"/>
                    <a:pt x="16034" y="6151"/>
                    <a:pt x="16035" y="6145"/>
                  </a:cubicBezTo>
                  <a:lnTo>
                    <a:pt x="16037" y="6131"/>
                  </a:lnTo>
                  <a:lnTo>
                    <a:pt x="16046" y="6135"/>
                  </a:lnTo>
                  <a:cubicBezTo>
                    <a:pt x="16079" y="6146"/>
                    <a:pt x="16079" y="6204"/>
                    <a:pt x="16078" y="6254"/>
                  </a:cubicBezTo>
                  <a:cubicBezTo>
                    <a:pt x="16078" y="6264"/>
                    <a:pt x="16078" y="6274"/>
                    <a:pt x="16078" y="6283"/>
                  </a:cubicBezTo>
                  <a:cubicBezTo>
                    <a:pt x="16082" y="6281"/>
                    <a:pt x="16086" y="6280"/>
                    <a:pt x="16091" y="6280"/>
                  </a:cubicBezTo>
                  <a:cubicBezTo>
                    <a:pt x="16115" y="6280"/>
                    <a:pt x="16135" y="6308"/>
                    <a:pt x="16145" y="6324"/>
                  </a:cubicBezTo>
                  <a:cubicBezTo>
                    <a:pt x="16147" y="6325"/>
                    <a:pt x="16149" y="6326"/>
                    <a:pt x="16151" y="6326"/>
                  </a:cubicBezTo>
                  <a:cubicBezTo>
                    <a:pt x="16158" y="6326"/>
                    <a:pt x="16165" y="6320"/>
                    <a:pt x="16173" y="6314"/>
                  </a:cubicBezTo>
                  <a:cubicBezTo>
                    <a:pt x="16188" y="6302"/>
                    <a:pt x="16207" y="6287"/>
                    <a:pt x="16231" y="6287"/>
                  </a:cubicBezTo>
                  <a:cubicBezTo>
                    <a:pt x="16237" y="6287"/>
                    <a:pt x="16244" y="6288"/>
                    <a:pt x="16251" y="6291"/>
                  </a:cubicBezTo>
                  <a:cubicBezTo>
                    <a:pt x="16253" y="6292"/>
                    <a:pt x="16273" y="6307"/>
                    <a:pt x="16282" y="6324"/>
                  </a:cubicBezTo>
                  <a:cubicBezTo>
                    <a:pt x="16289" y="6317"/>
                    <a:pt x="16296" y="6305"/>
                    <a:pt x="16303" y="6294"/>
                  </a:cubicBezTo>
                  <a:cubicBezTo>
                    <a:pt x="16314" y="6276"/>
                    <a:pt x="16323" y="6261"/>
                    <a:pt x="16334" y="6261"/>
                  </a:cubicBezTo>
                  <a:cubicBezTo>
                    <a:pt x="16346" y="6261"/>
                    <a:pt x="16352" y="6276"/>
                    <a:pt x="16356" y="6288"/>
                  </a:cubicBezTo>
                  <a:cubicBezTo>
                    <a:pt x="16360" y="6283"/>
                    <a:pt x="16362" y="6273"/>
                    <a:pt x="16363" y="6251"/>
                  </a:cubicBezTo>
                  <a:cubicBezTo>
                    <a:pt x="16364" y="6241"/>
                    <a:pt x="16365" y="6231"/>
                    <a:pt x="16367" y="6223"/>
                  </a:cubicBezTo>
                  <a:lnTo>
                    <a:pt x="16369" y="6209"/>
                  </a:lnTo>
                  <a:lnTo>
                    <a:pt x="16379" y="6213"/>
                  </a:lnTo>
                  <a:cubicBezTo>
                    <a:pt x="16400" y="6222"/>
                    <a:pt x="16410" y="6271"/>
                    <a:pt x="16421" y="6323"/>
                  </a:cubicBezTo>
                  <a:cubicBezTo>
                    <a:pt x="16428" y="6354"/>
                    <a:pt x="16439" y="6407"/>
                    <a:pt x="16448" y="6407"/>
                  </a:cubicBezTo>
                  <a:cubicBezTo>
                    <a:pt x="16450" y="6407"/>
                    <a:pt x="16457" y="6405"/>
                    <a:pt x="16470" y="6375"/>
                  </a:cubicBezTo>
                  <a:lnTo>
                    <a:pt x="16473" y="6369"/>
                  </a:lnTo>
                  <a:lnTo>
                    <a:pt x="16485" y="6367"/>
                  </a:lnTo>
                  <a:cubicBezTo>
                    <a:pt x="16493" y="6367"/>
                    <a:pt x="16500" y="6372"/>
                    <a:pt x="16505" y="6379"/>
                  </a:cubicBezTo>
                  <a:cubicBezTo>
                    <a:pt x="16515" y="6395"/>
                    <a:pt x="16515" y="6421"/>
                    <a:pt x="16515" y="6447"/>
                  </a:cubicBezTo>
                  <a:cubicBezTo>
                    <a:pt x="16515" y="6466"/>
                    <a:pt x="16515" y="6487"/>
                    <a:pt x="16520" y="6495"/>
                  </a:cubicBezTo>
                  <a:cubicBezTo>
                    <a:pt x="16523" y="6495"/>
                    <a:pt x="16526" y="6495"/>
                    <a:pt x="16528" y="6495"/>
                  </a:cubicBezTo>
                  <a:cubicBezTo>
                    <a:pt x="16536" y="6495"/>
                    <a:pt x="16543" y="6492"/>
                    <a:pt x="16551" y="6487"/>
                  </a:cubicBezTo>
                  <a:lnTo>
                    <a:pt x="16561" y="6480"/>
                  </a:lnTo>
                  <a:lnTo>
                    <a:pt x="16564" y="6496"/>
                  </a:lnTo>
                  <a:cubicBezTo>
                    <a:pt x="16566" y="6509"/>
                    <a:pt x="16566" y="6520"/>
                    <a:pt x="16562" y="6528"/>
                  </a:cubicBezTo>
                  <a:cubicBezTo>
                    <a:pt x="16555" y="6543"/>
                    <a:pt x="16540" y="6544"/>
                    <a:pt x="16527" y="6545"/>
                  </a:cubicBezTo>
                  <a:cubicBezTo>
                    <a:pt x="16523" y="6545"/>
                    <a:pt x="16516" y="6545"/>
                    <a:pt x="16513" y="6546"/>
                  </a:cubicBezTo>
                  <a:cubicBezTo>
                    <a:pt x="16515" y="6548"/>
                    <a:pt x="16518" y="6556"/>
                    <a:pt x="16520" y="6563"/>
                  </a:cubicBezTo>
                  <a:cubicBezTo>
                    <a:pt x="16530" y="6601"/>
                    <a:pt x="16546" y="6658"/>
                    <a:pt x="16538" y="6699"/>
                  </a:cubicBezTo>
                  <a:lnTo>
                    <a:pt x="16537" y="6706"/>
                  </a:lnTo>
                  <a:lnTo>
                    <a:pt x="16524" y="6716"/>
                  </a:lnTo>
                  <a:cubicBezTo>
                    <a:pt x="16517" y="6719"/>
                    <a:pt x="16514" y="6721"/>
                    <a:pt x="16513" y="6734"/>
                  </a:cubicBezTo>
                  <a:cubicBezTo>
                    <a:pt x="16513" y="6754"/>
                    <a:pt x="16506" y="6767"/>
                    <a:pt x="16500" y="6779"/>
                  </a:cubicBezTo>
                  <a:cubicBezTo>
                    <a:pt x="16494" y="6790"/>
                    <a:pt x="16489" y="6800"/>
                    <a:pt x="16487" y="6814"/>
                  </a:cubicBezTo>
                  <a:cubicBezTo>
                    <a:pt x="16484" y="6851"/>
                    <a:pt x="16486" y="6898"/>
                    <a:pt x="16488" y="6943"/>
                  </a:cubicBezTo>
                  <a:cubicBezTo>
                    <a:pt x="16491" y="7017"/>
                    <a:pt x="16492" y="7063"/>
                    <a:pt x="16479" y="7083"/>
                  </a:cubicBezTo>
                  <a:cubicBezTo>
                    <a:pt x="16475" y="7090"/>
                    <a:pt x="16470" y="7093"/>
                    <a:pt x="16463" y="7093"/>
                  </a:cubicBezTo>
                  <a:cubicBezTo>
                    <a:pt x="16456" y="7093"/>
                    <a:pt x="16448" y="7088"/>
                    <a:pt x="16438" y="7078"/>
                  </a:cubicBezTo>
                  <a:cubicBezTo>
                    <a:pt x="16448" y="7302"/>
                    <a:pt x="16405" y="7446"/>
                    <a:pt x="16363" y="7586"/>
                  </a:cubicBezTo>
                  <a:cubicBezTo>
                    <a:pt x="16343" y="7651"/>
                    <a:pt x="16323" y="7718"/>
                    <a:pt x="16308" y="7792"/>
                  </a:cubicBezTo>
                  <a:cubicBezTo>
                    <a:pt x="16292" y="7819"/>
                    <a:pt x="16281" y="7827"/>
                    <a:pt x="16269" y="7827"/>
                  </a:cubicBezTo>
                  <a:cubicBezTo>
                    <a:pt x="16260" y="7827"/>
                    <a:pt x="16252" y="7821"/>
                    <a:pt x="16243" y="7815"/>
                  </a:cubicBezTo>
                  <a:cubicBezTo>
                    <a:pt x="16239" y="7813"/>
                    <a:pt x="16235" y="7810"/>
                    <a:pt x="16230" y="7807"/>
                  </a:cubicBezTo>
                  <a:cubicBezTo>
                    <a:pt x="16230" y="7818"/>
                    <a:pt x="16231" y="7830"/>
                    <a:pt x="16233" y="7843"/>
                  </a:cubicBezTo>
                  <a:cubicBezTo>
                    <a:pt x="16235" y="7867"/>
                    <a:pt x="16238" y="7891"/>
                    <a:pt x="16231" y="7911"/>
                  </a:cubicBezTo>
                  <a:cubicBezTo>
                    <a:pt x="16221" y="7942"/>
                    <a:pt x="16201" y="7943"/>
                    <a:pt x="16183" y="7944"/>
                  </a:cubicBezTo>
                  <a:cubicBezTo>
                    <a:pt x="16171" y="7946"/>
                    <a:pt x="16160" y="7946"/>
                    <a:pt x="16152" y="7956"/>
                  </a:cubicBezTo>
                  <a:cubicBezTo>
                    <a:pt x="16152" y="7956"/>
                    <a:pt x="16154" y="7971"/>
                    <a:pt x="16155" y="7980"/>
                  </a:cubicBezTo>
                  <a:cubicBezTo>
                    <a:pt x="16158" y="8001"/>
                    <a:pt x="16160" y="8021"/>
                    <a:pt x="16152" y="8033"/>
                  </a:cubicBezTo>
                  <a:lnTo>
                    <a:pt x="16150" y="8037"/>
                  </a:lnTo>
                  <a:lnTo>
                    <a:pt x="16138" y="8040"/>
                  </a:lnTo>
                  <a:cubicBezTo>
                    <a:pt x="16132" y="8040"/>
                    <a:pt x="16125" y="8038"/>
                    <a:pt x="16119" y="8036"/>
                  </a:cubicBezTo>
                  <a:cubicBezTo>
                    <a:pt x="16113" y="8034"/>
                    <a:pt x="16108" y="8033"/>
                    <a:pt x="16103" y="8033"/>
                  </a:cubicBezTo>
                  <a:cubicBezTo>
                    <a:pt x="16104" y="8042"/>
                    <a:pt x="16114" y="8049"/>
                    <a:pt x="16117" y="8049"/>
                  </a:cubicBezTo>
                  <a:lnTo>
                    <a:pt x="16129" y="8069"/>
                  </a:lnTo>
                  <a:cubicBezTo>
                    <a:pt x="16117" y="8096"/>
                    <a:pt x="16099" y="8108"/>
                    <a:pt x="16083" y="8119"/>
                  </a:cubicBezTo>
                  <a:cubicBezTo>
                    <a:pt x="16071" y="8127"/>
                    <a:pt x="16059" y="8135"/>
                    <a:pt x="16051" y="8149"/>
                  </a:cubicBezTo>
                  <a:cubicBezTo>
                    <a:pt x="16046" y="8158"/>
                    <a:pt x="16043" y="8179"/>
                    <a:pt x="16041" y="8199"/>
                  </a:cubicBezTo>
                  <a:cubicBezTo>
                    <a:pt x="16038" y="8224"/>
                    <a:pt x="16035" y="8251"/>
                    <a:pt x="16025" y="8266"/>
                  </a:cubicBezTo>
                  <a:cubicBezTo>
                    <a:pt x="16012" y="8286"/>
                    <a:pt x="15996" y="8289"/>
                    <a:pt x="15981" y="8292"/>
                  </a:cubicBezTo>
                  <a:cubicBezTo>
                    <a:pt x="15969" y="8294"/>
                    <a:pt x="15957" y="8296"/>
                    <a:pt x="15948" y="8307"/>
                  </a:cubicBezTo>
                  <a:cubicBezTo>
                    <a:pt x="15938" y="8317"/>
                    <a:pt x="15937" y="8332"/>
                    <a:pt x="15936" y="8357"/>
                  </a:cubicBezTo>
                  <a:cubicBezTo>
                    <a:pt x="15935" y="8377"/>
                    <a:pt x="15934" y="8401"/>
                    <a:pt x="15924" y="8421"/>
                  </a:cubicBezTo>
                  <a:lnTo>
                    <a:pt x="15921" y="8427"/>
                  </a:lnTo>
                  <a:lnTo>
                    <a:pt x="15908" y="8431"/>
                  </a:lnTo>
                  <a:cubicBezTo>
                    <a:pt x="15903" y="8431"/>
                    <a:pt x="15896" y="8429"/>
                    <a:pt x="15889" y="8427"/>
                  </a:cubicBezTo>
                  <a:cubicBezTo>
                    <a:pt x="15883" y="8425"/>
                    <a:pt x="15878" y="8424"/>
                    <a:pt x="15873" y="8424"/>
                  </a:cubicBezTo>
                  <a:cubicBezTo>
                    <a:pt x="15870" y="8466"/>
                    <a:pt x="15866" y="8511"/>
                    <a:pt x="15847" y="8511"/>
                  </a:cubicBezTo>
                  <a:lnTo>
                    <a:pt x="15843" y="8511"/>
                  </a:lnTo>
                  <a:lnTo>
                    <a:pt x="15833" y="8500"/>
                  </a:lnTo>
                  <a:cubicBezTo>
                    <a:pt x="15824" y="8487"/>
                    <a:pt x="15819" y="8485"/>
                    <a:pt x="15817" y="8485"/>
                  </a:cubicBezTo>
                  <a:cubicBezTo>
                    <a:pt x="15810" y="8485"/>
                    <a:pt x="15802" y="8507"/>
                    <a:pt x="15798" y="8570"/>
                  </a:cubicBezTo>
                  <a:lnTo>
                    <a:pt x="15797" y="8581"/>
                  </a:lnTo>
                  <a:lnTo>
                    <a:pt x="15790" y="8583"/>
                  </a:lnTo>
                  <a:cubicBezTo>
                    <a:pt x="15744" y="8592"/>
                    <a:pt x="15714" y="8596"/>
                    <a:pt x="15687" y="8596"/>
                  </a:cubicBezTo>
                  <a:cubicBezTo>
                    <a:pt x="15667" y="8596"/>
                    <a:pt x="15651" y="8594"/>
                    <a:pt x="15628" y="8592"/>
                  </a:cubicBezTo>
                  <a:cubicBezTo>
                    <a:pt x="15606" y="8589"/>
                    <a:pt x="15579" y="8585"/>
                    <a:pt x="15539" y="8583"/>
                  </a:cubicBezTo>
                  <a:cubicBezTo>
                    <a:pt x="15534" y="8596"/>
                    <a:pt x="15523" y="8609"/>
                    <a:pt x="15508" y="8626"/>
                  </a:cubicBezTo>
                  <a:cubicBezTo>
                    <a:pt x="15497" y="8638"/>
                    <a:pt x="15477" y="8661"/>
                    <a:pt x="15476" y="8669"/>
                  </a:cubicBezTo>
                  <a:lnTo>
                    <a:pt x="15481" y="8671"/>
                  </a:lnTo>
                  <a:lnTo>
                    <a:pt x="15491" y="8680"/>
                  </a:lnTo>
                  <a:cubicBezTo>
                    <a:pt x="15496" y="8697"/>
                    <a:pt x="15493" y="8709"/>
                    <a:pt x="15490" y="8716"/>
                  </a:cubicBezTo>
                  <a:cubicBezTo>
                    <a:pt x="15479" y="8743"/>
                    <a:pt x="15443" y="8744"/>
                    <a:pt x="15412" y="8745"/>
                  </a:cubicBezTo>
                  <a:cubicBezTo>
                    <a:pt x="15409" y="8745"/>
                    <a:pt x="15405" y="8745"/>
                    <a:pt x="15401" y="8745"/>
                  </a:cubicBezTo>
                  <a:cubicBezTo>
                    <a:pt x="15404" y="8746"/>
                    <a:pt x="15416" y="8756"/>
                    <a:pt x="15416" y="8756"/>
                  </a:cubicBezTo>
                  <a:lnTo>
                    <a:pt x="15415" y="8767"/>
                  </a:lnTo>
                  <a:cubicBezTo>
                    <a:pt x="15411" y="8794"/>
                    <a:pt x="15398" y="8812"/>
                    <a:pt x="15380" y="8812"/>
                  </a:cubicBezTo>
                  <a:cubicBezTo>
                    <a:pt x="15369" y="8812"/>
                    <a:pt x="15357" y="8804"/>
                    <a:pt x="15351" y="8790"/>
                  </a:cubicBezTo>
                  <a:cubicBezTo>
                    <a:pt x="15314" y="8852"/>
                    <a:pt x="15321" y="8911"/>
                    <a:pt x="15331" y="8998"/>
                  </a:cubicBezTo>
                  <a:cubicBezTo>
                    <a:pt x="15333" y="9021"/>
                    <a:pt x="15336" y="9047"/>
                    <a:pt x="15339" y="9074"/>
                  </a:cubicBezTo>
                  <a:lnTo>
                    <a:pt x="15340" y="9087"/>
                  </a:lnTo>
                  <a:lnTo>
                    <a:pt x="15300" y="9102"/>
                  </a:lnTo>
                  <a:cubicBezTo>
                    <a:pt x="15283" y="9108"/>
                    <a:pt x="15275" y="9111"/>
                    <a:pt x="15265" y="9111"/>
                  </a:cubicBezTo>
                  <a:cubicBezTo>
                    <a:pt x="15256" y="9111"/>
                    <a:pt x="15247" y="9108"/>
                    <a:pt x="15230" y="9102"/>
                  </a:cubicBezTo>
                  <a:lnTo>
                    <a:pt x="15224" y="9099"/>
                  </a:lnTo>
                  <a:cubicBezTo>
                    <a:pt x="15229" y="9115"/>
                    <a:pt x="15229" y="9128"/>
                    <a:pt x="15226" y="9140"/>
                  </a:cubicBezTo>
                  <a:cubicBezTo>
                    <a:pt x="15221" y="9158"/>
                    <a:pt x="15207" y="9167"/>
                    <a:pt x="15185" y="9169"/>
                  </a:cubicBezTo>
                  <a:cubicBezTo>
                    <a:pt x="15185" y="9259"/>
                    <a:pt x="15202" y="9455"/>
                    <a:pt x="15217" y="9471"/>
                  </a:cubicBezTo>
                  <a:lnTo>
                    <a:pt x="15220" y="9463"/>
                  </a:lnTo>
                  <a:lnTo>
                    <a:pt x="15226" y="9452"/>
                  </a:lnTo>
                  <a:cubicBezTo>
                    <a:pt x="15264" y="9452"/>
                    <a:pt x="15266" y="9527"/>
                    <a:pt x="15269" y="9606"/>
                  </a:cubicBezTo>
                  <a:cubicBezTo>
                    <a:pt x="15271" y="9679"/>
                    <a:pt x="15274" y="9762"/>
                    <a:pt x="15304" y="9765"/>
                  </a:cubicBezTo>
                  <a:cubicBezTo>
                    <a:pt x="15318" y="9766"/>
                    <a:pt x="15327" y="9771"/>
                    <a:pt x="15333" y="9782"/>
                  </a:cubicBezTo>
                  <a:cubicBezTo>
                    <a:pt x="15342" y="9799"/>
                    <a:pt x="15340" y="9822"/>
                    <a:pt x="15338" y="9844"/>
                  </a:cubicBezTo>
                  <a:cubicBezTo>
                    <a:pt x="15334" y="9883"/>
                    <a:pt x="15333" y="9907"/>
                    <a:pt x="15358" y="9921"/>
                  </a:cubicBezTo>
                  <a:lnTo>
                    <a:pt x="15387" y="9938"/>
                  </a:lnTo>
                  <a:lnTo>
                    <a:pt x="15357" y="9949"/>
                  </a:lnTo>
                  <a:cubicBezTo>
                    <a:pt x="15355" y="9952"/>
                    <a:pt x="15351" y="9972"/>
                    <a:pt x="15349" y="9983"/>
                  </a:cubicBezTo>
                  <a:cubicBezTo>
                    <a:pt x="15344" y="10006"/>
                    <a:pt x="15341" y="10022"/>
                    <a:pt x="15333" y="10026"/>
                  </a:cubicBezTo>
                  <a:cubicBezTo>
                    <a:pt x="15328" y="10029"/>
                    <a:pt x="15324" y="10030"/>
                    <a:pt x="15319" y="10030"/>
                  </a:cubicBezTo>
                  <a:cubicBezTo>
                    <a:pt x="15301" y="10030"/>
                    <a:pt x="15284" y="10010"/>
                    <a:pt x="15275" y="9994"/>
                  </a:cubicBezTo>
                  <a:cubicBezTo>
                    <a:pt x="15272" y="9999"/>
                    <a:pt x="15271" y="10006"/>
                    <a:pt x="15271" y="10017"/>
                  </a:cubicBezTo>
                  <a:cubicBezTo>
                    <a:pt x="15271" y="10032"/>
                    <a:pt x="15270" y="10051"/>
                    <a:pt x="15258" y="10064"/>
                  </a:cubicBezTo>
                  <a:cubicBezTo>
                    <a:pt x="15252" y="10069"/>
                    <a:pt x="15245" y="10072"/>
                    <a:pt x="15236" y="10072"/>
                  </a:cubicBezTo>
                  <a:cubicBezTo>
                    <a:pt x="15228" y="10072"/>
                    <a:pt x="15219" y="10070"/>
                    <a:pt x="15210" y="10068"/>
                  </a:cubicBezTo>
                  <a:cubicBezTo>
                    <a:pt x="15202" y="10066"/>
                    <a:pt x="15194" y="10064"/>
                    <a:pt x="15187" y="10064"/>
                  </a:cubicBezTo>
                  <a:cubicBezTo>
                    <a:pt x="15167" y="10072"/>
                    <a:pt x="15154" y="10081"/>
                    <a:pt x="15141" y="10089"/>
                  </a:cubicBezTo>
                  <a:cubicBezTo>
                    <a:pt x="15109" y="10111"/>
                    <a:pt x="15077" y="10133"/>
                    <a:pt x="15045" y="10133"/>
                  </a:cubicBezTo>
                  <a:cubicBezTo>
                    <a:pt x="15024" y="10133"/>
                    <a:pt x="15005" y="10122"/>
                    <a:pt x="14991" y="10101"/>
                  </a:cubicBezTo>
                  <a:cubicBezTo>
                    <a:pt x="14979" y="10037"/>
                    <a:pt x="14991" y="10005"/>
                    <a:pt x="15001" y="9978"/>
                  </a:cubicBezTo>
                  <a:cubicBezTo>
                    <a:pt x="15006" y="9963"/>
                    <a:pt x="15011" y="9949"/>
                    <a:pt x="15013" y="9932"/>
                  </a:cubicBezTo>
                  <a:cubicBezTo>
                    <a:pt x="15016" y="9906"/>
                    <a:pt x="15014" y="9874"/>
                    <a:pt x="15012" y="9843"/>
                  </a:cubicBezTo>
                  <a:cubicBezTo>
                    <a:pt x="15007" y="9787"/>
                    <a:pt x="15003" y="9723"/>
                    <a:pt x="15035" y="9693"/>
                  </a:cubicBezTo>
                  <a:cubicBezTo>
                    <a:pt x="15031" y="9683"/>
                    <a:pt x="15024" y="9677"/>
                    <a:pt x="15015" y="9669"/>
                  </a:cubicBezTo>
                  <a:cubicBezTo>
                    <a:pt x="14995" y="9652"/>
                    <a:pt x="14970" y="9630"/>
                    <a:pt x="14985" y="9552"/>
                  </a:cubicBezTo>
                  <a:cubicBezTo>
                    <a:pt x="14970" y="9542"/>
                    <a:pt x="14956" y="9541"/>
                    <a:pt x="14942" y="9541"/>
                  </a:cubicBezTo>
                  <a:lnTo>
                    <a:pt x="14929" y="9527"/>
                  </a:lnTo>
                  <a:lnTo>
                    <a:pt x="14929" y="9541"/>
                  </a:lnTo>
                  <a:cubicBezTo>
                    <a:pt x="14898" y="9541"/>
                    <a:pt x="14868" y="9536"/>
                    <a:pt x="14836" y="9475"/>
                  </a:cubicBezTo>
                  <a:cubicBezTo>
                    <a:pt x="14824" y="9402"/>
                    <a:pt x="14849" y="9383"/>
                    <a:pt x="14868" y="9369"/>
                  </a:cubicBezTo>
                  <a:cubicBezTo>
                    <a:pt x="14888" y="9354"/>
                    <a:pt x="14903" y="9343"/>
                    <a:pt x="14886" y="9276"/>
                  </a:cubicBezTo>
                  <a:cubicBezTo>
                    <a:pt x="14884" y="9262"/>
                    <a:pt x="14882" y="9260"/>
                    <a:pt x="14882" y="9260"/>
                  </a:cubicBezTo>
                  <a:lnTo>
                    <a:pt x="14882" y="9276"/>
                  </a:lnTo>
                  <a:lnTo>
                    <a:pt x="14868" y="9285"/>
                  </a:lnTo>
                  <a:cubicBezTo>
                    <a:pt x="14842" y="9281"/>
                    <a:pt x="14832" y="9254"/>
                    <a:pt x="14824" y="9231"/>
                  </a:cubicBezTo>
                  <a:cubicBezTo>
                    <a:pt x="14819" y="9221"/>
                    <a:pt x="14816" y="9211"/>
                    <a:pt x="14811" y="9203"/>
                  </a:cubicBezTo>
                  <a:cubicBezTo>
                    <a:pt x="14806" y="9194"/>
                    <a:pt x="14799" y="9187"/>
                    <a:pt x="14792" y="9180"/>
                  </a:cubicBezTo>
                  <a:cubicBezTo>
                    <a:pt x="14782" y="9169"/>
                    <a:pt x="14771" y="9156"/>
                    <a:pt x="14763" y="9136"/>
                  </a:cubicBezTo>
                  <a:cubicBezTo>
                    <a:pt x="14746" y="9153"/>
                    <a:pt x="14725" y="9169"/>
                    <a:pt x="14695" y="9169"/>
                  </a:cubicBezTo>
                  <a:cubicBezTo>
                    <a:pt x="14685" y="9170"/>
                    <a:pt x="14683" y="9174"/>
                    <a:pt x="14683" y="9174"/>
                  </a:cubicBezTo>
                  <a:lnTo>
                    <a:pt x="14693" y="9174"/>
                  </a:lnTo>
                  <a:lnTo>
                    <a:pt x="14700" y="9194"/>
                  </a:lnTo>
                  <a:cubicBezTo>
                    <a:pt x="14700" y="9226"/>
                    <a:pt x="14694" y="9242"/>
                    <a:pt x="14681" y="9242"/>
                  </a:cubicBezTo>
                  <a:cubicBezTo>
                    <a:pt x="14672" y="9242"/>
                    <a:pt x="14664" y="9233"/>
                    <a:pt x="14656" y="9225"/>
                  </a:cubicBezTo>
                  <a:cubicBezTo>
                    <a:pt x="14653" y="9221"/>
                    <a:pt x="14648" y="9216"/>
                    <a:pt x="14645" y="9214"/>
                  </a:cubicBezTo>
                  <a:cubicBezTo>
                    <a:pt x="14646" y="9217"/>
                    <a:pt x="14645" y="9230"/>
                    <a:pt x="14649" y="9269"/>
                  </a:cubicBezTo>
                  <a:lnTo>
                    <a:pt x="14653" y="9305"/>
                  </a:lnTo>
                  <a:lnTo>
                    <a:pt x="14634" y="9282"/>
                  </a:lnTo>
                  <a:cubicBezTo>
                    <a:pt x="14622" y="9269"/>
                    <a:pt x="14613" y="9262"/>
                    <a:pt x="14605" y="9262"/>
                  </a:cubicBezTo>
                  <a:cubicBezTo>
                    <a:pt x="14596" y="9262"/>
                    <a:pt x="14588" y="9272"/>
                    <a:pt x="14579" y="9282"/>
                  </a:cubicBezTo>
                  <a:cubicBezTo>
                    <a:pt x="14567" y="9296"/>
                    <a:pt x="14553" y="9312"/>
                    <a:pt x="14533" y="9312"/>
                  </a:cubicBezTo>
                  <a:cubicBezTo>
                    <a:pt x="14518" y="9312"/>
                    <a:pt x="14500" y="9302"/>
                    <a:pt x="14481" y="9283"/>
                  </a:cubicBezTo>
                  <a:lnTo>
                    <a:pt x="14470" y="9272"/>
                  </a:lnTo>
                  <a:lnTo>
                    <a:pt x="14480" y="9260"/>
                  </a:lnTo>
                  <a:cubicBezTo>
                    <a:pt x="14512" y="9221"/>
                    <a:pt x="14513" y="9189"/>
                    <a:pt x="14514" y="9153"/>
                  </a:cubicBezTo>
                  <a:cubicBezTo>
                    <a:pt x="14514" y="9116"/>
                    <a:pt x="14515" y="9075"/>
                    <a:pt x="14553" y="9030"/>
                  </a:cubicBezTo>
                  <a:cubicBezTo>
                    <a:pt x="14552" y="9030"/>
                    <a:pt x="14550" y="9030"/>
                    <a:pt x="14547" y="9030"/>
                  </a:cubicBezTo>
                  <a:cubicBezTo>
                    <a:pt x="14505" y="9030"/>
                    <a:pt x="14445" y="9057"/>
                    <a:pt x="14445" y="9077"/>
                  </a:cubicBezTo>
                  <a:cubicBezTo>
                    <a:pt x="14445" y="9090"/>
                    <a:pt x="14443" y="9123"/>
                    <a:pt x="14428" y="9123"/>
                  </a:cubicBezTo>
                  <a:cubicBezTo>
                    <a:pt x="14413" y="9123"/>
                    <a:pt x="14403" y="9080"/>
                    <a:pt x="14399" y="9058"/>
                  </a:cubicBezTo>
                  <a:cubicBezTo>
                    <a:pt x="14389" y="9068"/>
                    <a:pt x="14384" y="9085"/>
                    <a:pt x="14379" y="9104"/>
                  </a:cubicBezTo>
                  <a:cubicBezTo>
                    <a:pt x="14372" y="9132"/>
                    <a:pt x="14363" y="9166"/>
                    <a:pt x="14334" y="9169"/>
                  </a:cubicBezTo>
                  <a:cubicBezTo>
                    <a:pt x="14324" y="9170"/>
                    <a:pt x="14277" y="9222"/>
                    <a:pt x="14263" y="9242"/>
                  </a:cubicBezTo>
                  <a:cubicBezTo>
                    <a:pt x="14246" y="9266"/>
                    <a:pt x="14238" y="9278"/>
                    <a:pt x="14240" y="9309"/>
                  </a:cubicBezTo>
                  <a:lnTo>
                    <a:pt x="14242" y="9327"/>
                  </a:lnTo>
                  <a:lnTo>
                    <a:pt x="14200" y="9318"/>
                  </a:lnTo>
                  <a:cubicBezTo>
                    <a:pt x="14171" y="9312"/>
                    <a:pt x="14157" y="9309"/>
                    <a:pt x="14142" y="9309"/>
                  </a:cubicBezTo>
                  <a:cubicBezTo>
                    <a:pt x="14127" y="9309"/>
                    <a:pt x="14112" y="9312"/>
                    <a:pt x="14083" y="9318"/>
                  </a:cubicBezTo>
                  <a:lnTo>
                    <a:pt x="14073" y="9320"/>
                  </a:lnTo>
                  <a:cubicBezTo>
                    <a:pt x="14077" y="9336"/>
                    <a:pt x="14078" y="9357"/>
                    <a:pt x="14079" y="9375"/>
                  </a:cubicBezTo>
                  <a:cubicBezTo>
                    <a:pt x="14080" y="9388"/>
                    <a:pt x="14081" y="9411"/>
                    <a:pt x="14083" y="9416"/>
                  </a:cubicBezTo>
                  <a:cubicBezTo>
                    <a:pt x="14088" y="9416"/>
                    <a:pt x="14092" y="9417"/>
                    <a:pt x="14095" y="9417"/>
                  </a:cubicBezTo>
                  <a:cubicBezTo>
                    <a:pt x="14103" y="9417"/>
                    <a:pt x="14109" y="9415"/>
                    <a:pt x="14114" y="9413"/>
                  </a:cubicBezTo>
                  <a:cubicBezTo>
                    <a:pt x="14123" y="9411"/>
                    <a:pt x="14132" y="9408"/>
                    <a:pt x="14140" y="9408"/>
                  </a:cubicBezTo>
                  <a:cubicBezTo>
                    <a:pt x="14148" y="9408"/>
                    <a:pt x="14154" y="9410"/>
                    <a:pt x="14160" y="9415"/>
                  </a:cubicBezTo>
                  <a:cubicBezTo>
                    <a:pt x="14169" y="9424"/>
                    <a:pt x="14167" y="9444"/>
                    <a:pt x="14164" y="9469"/>
                  </a:cubicBezTo>
                  <a:cubicBezTo>
                    <a:pt x="14163" y="9478"/>
                    <a:pt x="14162" y="9494"/>
                    <a:pt x="14163" y="9498"/>
                  </a:cubicBezTo>
                  <a:cubicBezTo>
                    <a:pt x="14175" y="9497"/>
                    <a:pt x="14183" y="9494"/>
                    <a:pt x="14192" y="9492"/>
                  </a:cubicBezTo>
                  <a:cubicBezTo>
                    <a:pt x="14202" y="9490"/>
                    <a:pt x="14212" y="9487"/>
                    <a:pt x="14219" y="9487"/>
                  </a:cubicBezTo>
                  <a:cubicBezTo>
                    <a:pt x="14227" y="9487"/>
                    <a:pt x="14232" y="9489"/>
                    <a:pt x="14236" y="9494"/>
                  </a:cubicBezTo>
                  <a:cubicBezTo>
                    <a:pt x="14246" y="9503"/>
                    <a:pt x="14243" y="9523"/>
                    <a:pt x="14241" y="9547"/>
                  </a:cubicBezTo>
                  <a:cubicBezTo>
                    <a:pt x="14240" y="9556"/>
                    <a:pt x="14238" y="9571"/>
                    <a:pt x="14239" y="9576"/>
                  </a:cubicBezTo>
                  <a:cubicBezTo>
                    <a:pt x="14245" y="9582"/>
                    <a:pt x="14257" y="9584"/>
                    <a:pt x="14270" y="9587"/>
                  </a:cubicBezTo>
                  <a:cubicBezTo>
                    <a:pt x="14283" y="9589"/>
                    <a:pt x="14298" y="9592"/>
                    <a:pt x="14310" y="9606"/>
                  </a:cubicBezTo>
                  <a:cubicBezTo>
                    <a:pt x="14315" y="9601"/>
                    <a:pt x="14317" y="9592"/>
                    <a:pt x="14321" y="9578"/>
                  </a:cubicBezTo>
                  <a:cubicBezTo>
                    <a:pt x="14327" y="9558"/>
                    <a:pt x="14334" y="9531"/>
                    <a:pt x="14359" y="9530"/>
                  </a:cubicBezTo>
                  <a:cubicBezTo>
                    <a:pt x="14374" y="9528"/>
                    <a:pt x="14389" y="9526"/>
                    <a:pt x="14404" y="9526"/>
                  </a:cubicBezTo>
                  <a:cubicBezTo>
                    <a:pt x="14500" y="9526"/>
                    <a:pt x="14546" y="9583"/>
                    <a:pt x="14547" y="9700"/>
                  </a:cubicBezTo>
                  <a:cubicBezTo>
                    <a:pt x="14526" y="9738"/>
                    <a:pt x="14501" y="9753"/>
                    <a:pt x="14474" y="9753"/>
                  </a:cubicBezTo>
                  <a:cubicBezTo>
                    <a:pt x="14451" y="9753"/>
                    <a:pt x="14429" y="9742"/>
                    <a:pt x="14412" y="9722"/>
                  </a:cubicBezTo>
                  <a:cubicBezTo>
                    <a:pt x="14393" y="9769"/>
                    <a:pt x="14387" y="9824"/>
                    <a:pt x="14394" y="9894"/>
                  </a:cubicBezTo>
                  <a:lnTo>
                    <a:pt x="14396" y="9913"/>
                  </a:lnTo>
                  <a:lnTo>
                    <a:pt x="14383" y="9910"/>
                  </a:lnTo>
                  <a:cubicBezTo>
                    <a:pt x="14379" y="9909"/>
                    <a:pt x="14375" y="9908"/>
                    <a:pt x="14372" y="9908"/>
                  </a:cubicBezTo>
                  <a:cubicBezTo>
                    <a:pt x="14358" y="9908"/>
                    <a:pt x="14353" y="9915"/>
                    <a:pt x="14353" y="9918"/>
                  </a:cubicBezTo>
                  <a:lnTo>
                    <a:pt x="14364" y="9919"/>
                  </a:lnTo>
                  <a:lnTo>
                    <a:pt x="14368" y="9938"/>
                  </a:lnTo>
                  <a:cubicBezTo>
                    <a:pt x="14361" y="9987"/>
                    <a:pt x="14323" y="9987"/>
                    <a:pt x="14301" y="9987"/>
                  </a:cubicBezTo>
                  <a:cubicBezTo>
                    <a:pt x="14301" y="9987"/>
                    <a:pt x="14274" y="9987"/>
                    <a:pt x="14271" y="9987"/>
                  </a:cubicBezTo>
                  <a:cubicBezTo>
                    <a:pt x="14284" y="10025"/>
                    <a:pt x="14301" y="10057"/>
                    <a:pt x="14319" y="10090"/>
                  </a:cubicBezTo>
                  <a:cubicBezTo>
                    <a:pt x="14352" y="10153"/>
                    <a:pt x="14386" y="10217"/>
                    <a:pt x="14393" y="10324"/>
                  </a:cubicBezTo>
                  <a:cubicBezTo>
                    <a:pt x="14406" y="10299"/>
                    <a:pt x="14413" y="10291"/>
                    <a:pt x="14420" y="10291"/>
                  </a:cubicBezTo>
                  <a:cubicBezTo>
                    <a:pt x="14431" y="10291"/>
                    <a:pt x="14434" y="10306"/>
                    <a:pt x="14438" y="10322"/>
                  </a:cubicBezTo>
                  <a:cubicBezTo>
                    <a:pt x="14442" y="10340"/>
                    <a:pt x="14449" y="10368"/>
                    <a:pt x="14467" y="10393"/>
                  </a:cubicBezTo>
                  <a:cubicBezTo>
                    <a:pt x="14468" y="10451"/>
                    <a:pt x="14469" y="10506"/>
                    <a:pt x="14471" y="10559"/>
                  </a:cubicBezTo>
                  <a:cubicBezTo>
                    <a:pt x="14473" y="10663"/>
                    <a:pt x="14476" y="10771"/>
                    <a:pt x="14447" y="10833"/>
                  </a:cubicBezTo>
                  <a:cubicBezTo>
                    <a:pt x="14490" y="10925"/>
                    <a:pt x="14506" y="11056"/>
                    <a:pt x="14496" y="11224"/>
                  </a:cubicBezTo>
                  <a:lnTo>
                    <a:pt x="14494" y="11249"/>
                  </a:lnTo>
                  <a:lnTo>
                    <a:pt x="14481" y="11235"/>
                  </a:lnTo>
                  <a:cubicBezTo>
                    <a:pt x="14469" y="11223"/>
                    <a:pt x="14462" y="11221"/>
                    <a:pt x="14459" y="11221"/>
                  </a:cubicBezTo>
                  <a:cubicBezTo>
                    <a:pt x="14445" y="11221"/>
                    <a:pt x="14443" y="11265"/>
                    <a:pt x="14441" y="11298"/>
                  </a:cubicBezTo>
                  <a:cubicBezTo>
                    <a:pt x="14439" y="11333"/>
                    <a:pt x="14437" y="11364"/>
                    <a:pt x="14421" y="11364"/>
                  </a:cubicBezTo>
                  <a:cubicBezTo>
                    <a:pt x="14413" y="11364"/>
                    <a:pt x="14407" y="11356"/>
                    <a:pt x="14403" y="11350"/>
                  </a:cubicBezTo>
                  <a:cubicBezTo>
                    <a:pt x="14403" y="11349"/>
                    <a:pt x="14402" y="11349"/>
                    <a:pt x="14401" y="11348"/>
                  </a:cubicBezTo>
                  <a:cubicBezTo>
                    <a:pt x="14401" y="11361"/>
                    <a:pt x="14398" y="11374"/>
                    <a:pt x="14392" y="11388"/>
                  </a:cubicBezTo>
                  <a:cubicBezTo>
                    <a:pt x="14386" y="11399"/>
                    <a:pt x="14378" y="11406"/>
                    <a:pt x="14370" y="11413"/>
                  </a:cubicBezTo>
                  <a:cubicBezTo>
                    <a:pt x="14349" y="11430"/>
                    <a:pt x="14328" y="11448"/>
                    <a:pt x="14343" y="11532"/>
                  </a:cubicBezTo>
                  <a:lnTo>
                    <a:pt x="14347" y="11559"/>
                  </a:lnTo>
                  <a:lnTo>
                    <a:pt x="14330" y="11549"/>
                  </a:lnTo>
                  <a:cubicBezTo>
                    <a:pt x="14321" y="11544"/>
                    <a:pt x="14314" y="11541"/>
                    <a:pt x="14309" y="11541"/>
                  </a:cubicBezTo>
                  <a:cubicBezTo>
                    <a:pt x="14299" y="11541"/>
                    <a:pt x="14296" y="11550"/>
                    <a:pt x="14291" y="11578"/>
                  </a:cubicBezTo>
                  <a:cubicBezTo>
                    <a:pt x="14288" y="11601"/>
                    <a:pt x="14282" y="11636"/>
                    <a:pt x="14255" y="11636"/>
                  </a:cubicBezTo>
                  <a:cubicBezTo>
                    <a:pt x="14255" y="11636"/>
                    <a:pt x="14254" y="11636"/>
                    <a:pt x="14254" y="11636"/>
                  </a:cubicBezTo>
                  <a:cubicBezTo>
                    <a:pt x="14256" y="11645"/>
                    <a:pt x="14257" y="11654"/>
                    <a:pt x="14257" y="11663"/>
                  </a:cubicBezTo>
                  <a:cubicBezTo>
                    <a:pt x="14254" y="11703"/>
                    <a:pt x="14222" y="11732"/>
                    <a:pt x="14194" y="11759"/>
                  </a:cubicBezTo>
                  <a:cubicBezTo>
                    <a:pt x="14182" y="11770"/>
                    <a:pt x="14161" y="11789"/>
                    <a:pt x="14161" y="11798"/>
                  </a:cubicBezTo>
                  <a:cubicBezTo>
                    <a:pt x="14176" y="11821"/>
                    <a:pt x="14183" y="11833"/>
                    <a:pt x="14180" y="11846"/>
                  </a:cubicBezTo>
                  <a:cubicBezTo>
                    <a:pt x="14177" y="11858"/>
                    <a:pt x="14169" y="11860"/>
                    <a:pt x="14160" y="11861"/>
                  </a:cubicBezTo>
                  <a:cubicBezTo>
                    <a:pt x="14147" y="11864"/>
                    <a:pt x="14127" y="11867"/>
                    <a:pt x="14111" y="11896"/>
                  </a:cubicBezTo>
                  <a:cubicBezTo>
                    <a:pt x="14104" y="11908"/>
                    <a:pt x="14102" y="11926"/>
                    <a:pt x="14100" y="11946"/>
                  </a:cubicBezTo>
                  <a:cubicBezTo>
                    <a:pt x="14098" y="11968"/>
                    <a:pt x="14096" y="11992"/>
                    <a:pt x="14086" y="12013"/>
                  </a:cubicBezTo>
                  <a:lnTo>
                    <a:pt x="14083" y="12018"/>
                  </a:lnTo>
                  <a:lnTo>
                    <a:pt x="14070" y="12022"/>
                  </a:lnTo>
                  <a:cubicBezTo>
                    <a:pt x="14064" y="12022"/>
                    <a:pt x="14057" y="12020"/>
                    <a:pt x="14050" y="12018"/>
                  </a:cubicBezTo>
                  <a:cubicBezTo>
                    <a:pt x="14045" y="12017"/>
                    <a:pt x="14039" y="12015"/>
                    <a:pt x="14035" y="12015"/>
                  </a:cubicBezTo>
                  <a:cubicBezTo>
                    <a:pt x="14033" y="12017"/>
                    <a:pt x="14035" y="12031"/>
                    <a:pt x="14036" y="12039"/>
                  </a:cubicBezTo>
                  <a:cubicBezTo>
                    <a:pt x="14039" y="12061"/>
                    <a:pt x="14041" y="12081"/>
                    <a:pt x="14033" y="12092"/>
                  </a:cubicBezTo>
                  <a:cubicBezTo>
                    <a:pt x="14023" y="12107"/>
                    <a:pt x="14007" y="12107"/>
                    <a:pt x="13993" y="12107"/>
                  </a:cubicBezTo>
                  <a:lnTo>
                    <a:pt x="13982" y="12107"/>
                  </a:lnTo>
                  <a:cubicBezTo>
                    <a:pt x="13971" y="12107"/>
                    <a:pt x="13960" y="12109"/>
                    <a:pt x="13957" y="12115"/>
                  </a:cubicBezTo>
                  <a:cubicBezTo>
                    <a:pt x="13955" y="12119"/>
                    <a:pt x="13953" y="12129"/>
                    <a:pt x="13959" y="12155"/>
                  </a:cubicBezTo>
                  <a:lnTo>
                    <a:pt x="13963" y="12173"/>
                  </a:lnTo>
                  <a:lnTo>
                    <a:pt x="13879" y="12185"/>
                  </a:lnTo>
                  <a:cubicBezTo>
                    <a:pt x="13841" y="12192"/>
                    <a:pt x="13817" y="12195"/>
                    <a:pt x="13790" y="12195"/>
                  </a:cubicBezTo>
                  <a:cubicBezTo>
                    <a:pt x="13756" y="12195"/>
                    <a:pt x="13717" y="12189"/>
                    <a:pt x="13642" y="12175"/>
                  </a:cubicBezTo>
                  <a:cubicBezTo>
                    <a:pt x="13632" y="12177"/>
                    <a:pt x="13630" y="12196"/>
                    <a:pt x="13629" y="12242"/>
                  </a:cubicBezTo>
                  <a:cubicBezTo>
                    <a:pt x="13629" y="12254"/>
                    <a:pt x="13629" y="12267"/>
                    <a:pt x="13628" y="12279"/>
                  </a:cubicBezTo>
                  <a:lnTo>
                    <a:pt x="13625" y="12304"/>
                  </a:lnTo>
                  <a:lnTo>
                    <a:pt x="13612" y="12288"/>
                  </a:lnTo>
                  <a:cubicBezTo>
                    <a:pt x="13603" y="12277"/>
                    <a:pt x="13593" y="12272"/>
                    <a:pt x="13583" y="12272"/>
                  </a:cubicBezTo>
                  <a:cubicBezTo>
                    <a:pt x="13553" y="12272"/>
                    <a:pt x="13523" y="12310"/>
                    <a:pt x="13501" y="12339"/>
                  </a:cubicBezTo>
                  <a:cubicBezTo>
                    <a:pt x="13486" y="12359"/>
                    <a:pt x="13477" y="12371"/>
                    <a:pt x="13468" y="12371"/>
                  </a:cubicBezTo>
                  <a:lnTo>
                    <a:pt x="13464" y="12371"/>
                  </a:lnTo>
                  <a:lnTo>
                    <a:pt x="13458" y="12365"/>
                  </a:lnTo>
                  <a:cubicBezTo>
                    <a:pt x="13448" y="12349"/>
                    <a:pt x="13445" y="12347"/>
                    <a:pt x="13444" y="12347"/>
                  </a:cubicBezTo>
                  <a:cubicBezTo>
                    <a:pt x="13433" y="12374"/>
                    <a:pt x="13417" y="12408"/>
                    <a:pt x="13364" y="12408"/>
                  </a:cubicBezTo>
                  <a:cubicBezTo>
                    <a:pt x="13358" y="12414"/>
                    <a:pt x="13360" y="12423"/>
                    <a:pt x="13361" y="12428"/>
                  </a:cubicBezTo>
                  <a:cubicBezTo>
                    <a:pt x="13365" y="12439"/>
                    <a:pt x="13369" y="12454"/>
                    <a:pt x="13364" y="12467"/>
                  </a:cubicBezTo>
                  <a:cubicBezTo>
                    <a:pt x="13358" y="12481"/>
                    <a:pt x="13347" y="12485"/>
                    <a:pt x="13339" y="12487"/>
                  </a:cubicBezTo>
                  <a:cubicBezTo>
                    <a:pt x="13331" y="12503"/>
                    <a:pt x="13318" y="12512"/>
                    <a:pt x="13304" y="12512"/>
                  </a:cubicBezTo>
                  <a:cubicBezTo>
                    <a:pt x="13283" y="12513"/>
                    <a:pt x="13266" y="12489"/>
                    <a:pt x="13247" y="12465"/>
                  </a:cubicBezTo>
                  <a:cubicBezTo>
                    <a:pt x="13228" y="12438"/>
                    <a:pt x="13209" y="12411"/>
                    <a:pt x="13183" y="12408"/>
                  </a:cubicBezTo>
                  <a:cubicBezTo>
                    <a:pt x="13170" y="12404"/>
                    <a:pt x="13159" y="12402"/>
                    <a:pt x="13149" y="12402"/>
                  </a:cubicBezTo>
                  <a:cubicBezTo>
                    <a:pt x="13127" y="12402"/>
                    <a:pt x="13111" y="12412"/>
                    <a:pt x="13095" y="12423"/>
                  </a:cubicBezTo>
                  <a:cubicBezTo>
                    <a:pt x="13077" y="12435"/>
                    <a:pt x="13059" y="12447"/>
                    <a:pt x="13032" y="12447"/>
                  </a:cubicBezTo>
                  <a:cubicBezTo>
                    <a:pt x="13008" y="12467"/>
                    <a:pt x="12993" y="12512"/>
                    <a:pt x="12989" y="12590"/>
                  </a:cubicBezTo>
                  <a:lnTo>
                    <a:pt x="12988" y="12608"/>
                  </a:lnTo>
                  <a:lnTo>
                    <a:pt x="12977" y="12603"/>
                  </a:lnTo>
                  <a:cubicBezTo>
                    <a:pt x="12966" y="12599"/>
                    <a:pt x="12957" y="12597"/>
                    <a:pt x="12949" y="12597"/>
                  </a:cubicBezTo>
                  <a:cubicBezTo>
                    <a:pt x="12925" y="12597"/>
                    <a:pt x="12913" y="12615"/>
                    <a:pt x="12900" y="12636"/>
                  </a:cubicBezTo>
                  <a:cubicBezTo>
                    <a:pt x="12888" y="12654"/>
                    <a:pt x="12875" y="12674"/>
                    <a:pt x="12854" y="12681"/>
                  </a:cubicBezTo>
                  <a:cubicBezTo>
                    <a:pt x="12851" y="12718"/>
                    <a:pt x="12861" y="12728"/>
                    <a:pt x="12878" y="12744"/>
                  </a:cubicBezTo>
                  <a:cubicBezTo>
                    <a:pt x="12893" y="12758"/>
                    <a:pt x="12911" y="12776"/>
                    <a:pt x="12913" y="12823"/>
                  </a:cubicBezTo>
                  <a:cubicBezTo>
                    <a:pt x="12914" y="12873"/>
                    <a:pt x="12917" y="12886"/>
                    <a:pt x="12929" y="12887"/>
                  </a:cubicBezTo>
                  <a:cubicBezTo>
                    <a:pt x="12958" y="12889"/>
                    <a:pt x="12957" y="12921"/>
                    <a:pt x="12957" y="12941"/>
                  </a:cubicBezTo>
                  <a:cubicBezTo>
                    <a:pt x="12957" y="12954"/>
                    <a:pt x="12957" y="12964"/>
                    <a:pt x="12961" y="12970"/>
                  </a:cubicBezTo>
                  <a:cubicBezTo>
                    <a:pt x="12969" y="12981"/>
                    <a:pt x="12980" y="12984"/>
                    <a:pt x="12994" y="12985"/>
                  </a:cubicBezTo>
                  <a:cubicBezTo>
                    <a:pt x="13007" y="12988"/>
                    <a:pt x="13023" y="12992"/>
                    <a:pt x="13037" y="13008"/>
                  </a:cubicBezTo>
                  <a:cubicBezTo>
                    <a:pt x="13045" y="13018"/>
                    <a:pt x="13043" y="13038"/>
                    <a:pt x="13040" y="13060"/>
                  </a:cubicBezTo>
                  <a:cubicBezTo>
                    <a:pt x="13039" y="13069"/>
                    <a:pt x="13038" y="13084"/>
                    <a:pt x="13038" y="13088"/>
                  </a:cubicBezTo>
                  <a:cubicBezTo>
                    <a:pt x="13043" y="13086"/>
                    <a:pt x="13049" y="13084"/>
                    <a:pt x="13055" y="13082"/>
                  </a:cubicBezTo>
                  <a:cubicBezTo>
                    <a:pt x="13061" y="13080"/>
                    <a:pt x="13068" y="13078"/>
                    <a:pt x="13074" y="13078"/>
                  </a:cubicBezTo>
                  <a:lnTo>
                    <a:pt x="13078" y="13078"/>
                  </a:lnTo>
                  <a:lnTo>
                    <a:pt x="13089" y="13087"/>
                  </a:lnTo>
                  <a:cubicBezTo>
                    <a:pt x="13099" y="13105"/>
                    <a:pt x="13105" y="13136"/>
                    <a:pt x="13112" y="13172"/>
                  </a:cubicBezTo>
                  <a:cubicBezTo>
                    <a:pt x="13119" y="13210"/>
                    <a:pt x="13128" y="13253"/>
                    <a:pt x="13141" y="13284"/>
                  </a:cubicBezTo>
                  <a:cubicBezTo>
                    <a:pt x="13155" y="13317"/>
                    <a:pt x="13195" y="13369"/>
                    <a:pt x="13210" y="13390"/>
                  </a:cubicBezTo>
                  <a:lnTo>
                    <a:pt x="13218" y="13403"/>
                  </a:lnTo>
                  <a:cubicBezTo>
                    <a:pt x="13225" y="13432"/>
                    <a:pt x="13223" y="13469"/>
                    <a:pt x="13221" y="13503"/>
                  </a:cubicBezTo>
                  <a:cubicBezTo>
                    <a:pt x="13219" y="13525"/>
                    <a:pt x="13218" y="13546"/>
                    <a:pt x="13219" y="13563"/>
                  </a:cubicBezTo>
                  <a:cubicBezTo>
                    <a:pt x="13221" y="13592"/>
                    <a:pt x="13226" y="13611"/>
                    <a:pt x="13232" y="13630"/>
                  </a:cubicBezTo>
                  <a:cubicBezTo>
                    <a:pt x="13238" y="13654"/>
                    <a:pt x="13245" y="13679"/>
                    <a:pt x="13245" y="13721"/>
                  </a:cubicBezTo>
                  <a:cubicBezTo>
                    <a:pt x="13245" y="13761"/>
                    <a:pt x="13237" y="13781"/>
                    <a:pt x="13230" y="13798"/>
                  </a:cubicBezTo>
                  <a:cubicBezTo>
                    <a:pt x="13226" y="13810"/>
                    <a:pt x="13221" y="13821"/>
                    <a:pt x="13219" y="13841"/>
                  </a:cubicBezTo>
                  <a:cubicBezTo>
                    <a:pt x="13217" y="13861"/>
                    <a:pt x="13217" y="13882"/>
                    <a:pt x="13216" y="13898"/>
                  </a:cubicBezTo>
                  <a:cubicBezTo>
                    <a:pt x="13216" y="13930"/>
                    <a:pt x="13215" y="13962"/>
                    <a:pt x="13196" y="13962"/>
                  </a:cubicBezTo>
                  <a:cubicBezTo>
                    <a:pt x="13190" y="13962"/>
                    <a:pt x="13184" y="13958"/>
                    <a:pt x="13175" y="13951"/>
                  </a:cubicBezTo>
                  <a:cubicBezTo>
                    <a:pt x="13181" y="14009"/>
                    <a:pt x="13158" y="14027"/>
                    <a:pt x="13140" y="14040"/>
                  </a:cubicBezTo>
                  <a:cubicBezTo>
                    <a:pt x="13122" y="14054"/>
                    <a:pt x="13110" y="14063"/>
                    <a:pt x="13116" y="14108"/>
                  </a:cubicBezTo>
                  <a:lnTo>
                    <a:pt x="13121" y="14133"/>
                  </a:lnTo>
                  <a:lnTo>
                    <a:pt x="13104" y="14125"/>
                  </a:lnTo>
                  <a:cubicBezTo>
                    <a:pt x="13089" y="14117"/>
                    <a:pt x="13076" y="14113"/>
                    <a:pt x="13066" y="14113"/>
                  </a:cubicBezTo>
                  <a:cubicBezTo>
                    <a:pt x="13043" y="14113"/>
                    <a:pt x="13032" y="14132"/>
                    <a:pt x="13020" y="14153"/>
                  </a:cubicBezTo>
                  <a:cubicBezTo>
                    <a:pt x="13006" y="14177"/>
                    <a:pt x="12991" y="14204"/>
                    <a:pt x="12959" y="14204"/>
                  </a:cubicBezTo>
                  <a:lnTo>
                    <a:pt x="12948" y="14203"/>
                  </a:lnTo>
                  <a:cubicBezTo>
                    <a:pt x="12945" y="14203"/>
                    <a:pt x="12944" y="14213"/>
                    <a:pt x="12944" y="14232"/>
                  </a:cubicBezTo>
                  <a:cubicBezTo>
                    <a:pt x="12944" y="14250"/>
                    <a:pt x="12943" y="14270"/>
                    <a:pt x="12934" y="14279"/>
                  </a:cubicBezTo>
                  <a:cubicBezTo>
                    <a:pt x="12931" y="14282"/>
                    <a:pt x="12928" y="14283"/>
                    <a:pt x="12918" y="14285"/>
                  </a:cubicBezTo>
                  <a:cubicBezTo>
                    <a:pt x="12910" y="14287"/>
                    <a:pt x="12887" y="14292"/>
                    <a:pt x="12883" y="14299"/>
                  </a:cubicBezTo>
                  <a:lnTo>
                    <a:pt x="12895" y="14311"/>
                  </a:lnTo>
                  <a:lnTo>
                    <a:pt x="12898" y="14316"/>
                  </a:lnTo>
                  <a:lnTo>
                    <a:pt x="12902" y="14331"/>
                  </a:lnTo>
                  <a:lnTo>
                    <a:pt x="12901" y="14338"/>
                  </a:lnTo>
                  <a:lnTo>
                    <a:pt x="12894" y="14345"/>
                  </a:lnTo>
                  <a:cubicBezTo>
                    <a:pt x="12892" y="14347"/>
                    <a:pt x="12889" y="14349"/>
                    <a:pt x="12884" y="14356"/>
                  </a:cubicBezTo>
                  <a:cubicBezTo>
                    <a:pt x="12879" y="14364"/>
                    <a:pt x="12875" y="14373"/>
                    <a:pt x="12871" y="14382"/>
                  </a:cubicBezTo>
                  <a:cubicBezTo>
                    <a:pt x="12858" y="14409"/>
                    <a:pt x="12843" y="14439"/>
                    <a:pt x="12809" y="14439"/>
                  </a:cubicBezTo>
                  <a:lnTo>
                    <a:pt x="12797" y="14439"/>
                  </a:lnTo>
                  <a:lnTo>
                    <a:pt x="12792" y="14421"/>
                  </a:lnTo>
                  <a:cubicBezTo>
                    <a:pt x="12802" y="14347"/>
                    <a:pt x="12795" y="14338"/>
                    <a:pt x="12795" y="14338"/>
                  </a:cubicBezTo>
                  <a:cubicBezTo>
                    <a:pt x="12795" y="14338"/>
                    <a:pt x="12795" y="14338"/>
                    <a:pt x="12795" y="14338"/>
                  </a:cubicBezTo>
                  <a:cubicBezTo>
                    <a:pt x="12791" y="14338"/>
                    <a:pt x="12786" y="14340"/>
                    <a:pt x="12781" y="14343"/>
                  </a:cubicBezTo>
                  <a:cubicBezTo>
                    <a:pt x="12775" y="14346"/>
                    <a:pt x="12769" y="14349"/>
                    <a:pt x="12763" y="14349"/>
                  </a:cubicBezTo>
                  <a:cubicBezTo>
                    <a:pt x="12755" y="14349"/>
                    <a:pt x="12742" y="14343"/>
                    <a:pt x="12740" y="14308"/>
                  </a:cubicBezTo>
                  <a:cubicBezTo>
                    <a:pt x="12739" y="14275"/>
                    <a:pt x="12722" y="14203"/>
                    <a:pt x="12692" y="14160"/>
                  </a:cubicBezTo>
                  <a:cubicBezTo>
                    <a:pt x="12687" y="14161"/>
                    <a:pt x="12681" y="14163"/>
                    <a:pt x="12675" y="14165"/>
                  </a:cubicBezTo>
                  <a:cubicBezTo>
                    <a:pt x="12669" y="14166"/>
                    <a:pt x="12662" y="14168"/>
                    <a:pt x="12656" y="14168"/>
                  </a:cubicBezTo>
                  <a:lnTo>
                    <a:pt x="12652" y="14168"/>
                  </a:lnTo>
                  <a:lnTo>
                    <a:pt x="12641" y="14160"/>
                  </a:lnTo>
                  <a:cubicBezTo>
                    <a:pt x="12634" y="14149"/>
                    <a:pt x="12636" y="14130"/>
                    <a:pt x="12639" y="14108"/>
                  </a:cubicBezTo>
                  <a:cubicBezTo>
                    <a:pt x="12640" y="14099"/>
                    <a:pt x="12641" y="14085"/>
                    <a:pt x="12641" y="14081"/>
                  </a:cubicBezTo>
                  <a:cubicBezTo>
                    <a:pt x="12635" y="14074"/>
                    <a:pt x="12615" y="14072"/>
                    <a:pt x="12598" y="14069"/>
                  </a:cubicBezTo>
                  <a:cubicBezTo>
                    <a:pt x="12572" y="14066"/>
                    <a:pt x="12548" y="14062"/>
                    <a:pt x="12538" y="14042"/>
                  </a:cubicBezTo>
                  <a:cubicBezTo>
                    <a:pt x="12534" y="14032"/>
                    <a:pt x="12535" y="14017"/>
                    <a:pt x="12537" y="13993"/>
                  </a:cubicBezTo>
                  <a:cubicBezTo>
                    <a:pt x="12538" y="13984"/>
                    <a:pt x="12539" y="13968"/>
                    <a:pt x="12538" y="13963"/>
                  </a:cubicBezTo>
                  <a:cubicBezTo>
                    <a:pt x="12538" y="13964"/>
                    <a:pt x="12537" y="13965"/>
                    <a:pt x="12536" y="13965"/>
                  </a:cubicBezTo>
                  <a:cubicBezTo>
                    <a:pt x="12535" y="13965"/>
                    <a:pt x="12533" y="13964"/>
                    <a:pt x="12530" y="13964"/>
                  </a:cubicBezTo>
                  <a:cubicBezTo>
                    <a:pt x="12523" y="13964"/>
                    <a:pt x="12516" y="13966"/>
                    <a:pt x="12508" y="13968"/>
                  </a:cubicBezTo>
                  <a:cubicBezTo>
                    <a:pt x="12499" y="13971"/>
                    <a:pt x="12490" y="13973"/>
                    <a:pt x="12482" y="13973"/>
                  </a:cubicBezTo>
                  <a:cubicBezTo>
                    <a:pt x="12476" y="13973"/>
                    <a:pt x="12470" y="13972"/>
                    <a:pt x="12465" y="13968"/>
                  </a:cubicBezTo>
                  <a:cubicBezTo>
                    <a:pt x="12465" y="13968"/>
                    <a:pt x="12465" y="13968"/>
                    <a:pt x="12465" y="13968"/>
                  </a:cubicBezTo>
                  <a:cubicBezTo>
                    <a:pt x="12446" y="13968"/>
                    <a:pt x="12444" y="13924"/>
                    <a:pt x="12442" y="13889"/>
                  </a:cubicBezTo>
                  <a:cubicBezTo>
                    <a:pt x="12441" y="13875"/>
                    <a:pt x="12440" y="13854"/>
                    <a:pt x="12438" y="13850"/>
                  </a:cubicBezTo>
                  <a:lnTo>
                    <a:pt x="12429" y="13857"/>
                  </a:lnTo>
                  <a:lnTo>
                    <a:pt x="12411" y="13887"/>
                  </a:lnTo>
                  <a:cubicBezTo>
                    <a:pt x="12388" y="13850"/>
                    <a:pt x="12381" y="13829"/>
                    <a:pt x="12375" y="13810"/>
                  </a:cubicBezTo>
                  <a:cubicBezTo>
                    <a:pt x="12368" y="13789"/>
                    <a:pt x="12363" y="13771"/>
                    <a:pt x="12335" y="13732"/>
                  </a:cubicBezTo>
                  <a:cubicBezTo>
                    <a:pt x="12331" y="13730"/>
                    <a:pt x="12324" y="13727"/>
                    <a:pt x="12319" y="13727"/>
                  </a:cubicBezTo>
                  <a:cubicBezTo>
                    <a:pt x="12296" y="13727"/>
                    <a:pt x="12290" y="13774"/>
                    <a:pt x="12285" y="13839"/>
                  </a:cubicBezTo>
                  <a:cubicBezTo>
                    <a:pt x="12282" y="13871"/>
                    <a:pt x="12280" y="13901"/>
                    <a:pt x="12274" y="13922"/>
                  </a:cubicBezTo>
                  <a:cubicBezTo>
                    <a:pt x="12270" y="13935"/>
                    <a:pt x="12258" y="13942"/>
                    <a:pt x="12240" y="13952"/>
                  </a:cubicBezTo>
                  <a:cubicBezTo>
                    <a:pt x="12233" y="13955"/>
                    <a:pt x="12224" y="13961"/>
                    <a:pt x="12222" y="13963"/>
                  </a:cubicBezTo>
                  <a:cubicBezTo>
                    <a:pt x="12217" y="13986"/>
                    <a:pt x="12218" y="14018"/>
                    <a:pt x="12220" y="14051"/>
                  </a:cubicBezTo>
                  <a:cubicBezTo>
                    <a:pt x="12222" y="14103"/>
                    <a:pt x="12224" y="14155"/>
                    <a:pt x="12200" y="14192"/>
                  </a:cubicBezTo>
                  <a:cubicBezTo>
                    <a:pt x="12213" y="14221"/>
                    <a:pt x="12224" y="14254"/>
                    <a:pt x="12224" y="14307"/>
                  </a:cubicBezTo>
                  <a:cubicBezTo>
                    <a:pt x="12229" y="14331"/>
                    <a:pt x="12245" y="14358"/>
                    <a:pt x="12252" y="14358"/>
                  </a:cubicBezTo>
                  <a:cubicBezTo>
                    <a:pt x="12252" y="14358"/>
                    <a:pt x="12254" y="14355"/>
                    <a:pt x="12256" y="14343"/>
                  </a:cubicBezTo>
                  <a:lnTo>
                    <a:pt x="12258" y="14316"/>
                  </a:lnTo>
                  <a:lnTo>
                    <a:pt x="12271" y="14335"/>
                  </a:lnTo>
                  <a:cubicBezTo>
                    <a:pt x="12321" y="14406"/>
                    <a:pt x="12315" y="14455"/>
                    <a:pt x="12307" y="14529"/>
                  </a:cubicBezTo>
                  <a:cubicBezTo>
                    <a:pt x="12304" y="14555"/>
                    <a:pt x="12301" y="14584"/>
                    <a:pt x="12300" y="14620"/>
                  </a:cubicBezTo>
                  <a:cubicBezTo>
                    <a:pt x="12301" y="14626"/>
                    <a:pt x="12305" y="14633"/>
                    <a:pt x="12310" y="14642"/>
                  </a:cubicBezTo>
                  <a:cubicBezTo>
                    <a:pt x="12316" y="14653"/>
                    <a:pt x="12324" y="14666"/>
                    <a:pt x="12325" y="14689"/>
                  </a:cubicBezTo>
                  <a:cubicBezTo>
                    <a:pt x="12335" y="14699"/>
                    <a:pt x="12343" y="14715"/>
                    <a:pt x="12352" y="14730"/>
                  </a:cubicBezTo>
                  <a:cubicBezTo>
                    <a:pt x="12359" y="14743"/>
                    <a:pt x="12366" y="14757"/>
                    <a:pt x="12372" y="14763"/>
                  </a:cubicBezTo>
                  <a:cubicBezTo>
                    <a:pt x="12388" y="14777"/>
                    <a:pt x="12403" y="14791"/>
                    <a:pt x="12419" y="14805"/>
                  </a:cubicBezTo>
                  <a:cubicBezTo>
                    <a:pt x="12444" y="14827"/>
                    <a:pt x="12470" y="14849"/>
                    <a:pt x="12500" y="14880"/>
                  </a:cubicBezTo>
                  <a:cubicBezTo>
                    <a:pt x="12509" y="14889"/>
                    <a:pt x="12510" y="14902"/>
                    <a:pt x="12511" y="14909"/>
                  </a:cubicBezTo>
                  <a:cubicBezTo>
                    <a:pt x="12511" y="14914"/>
                    <a:pt x="12513" y="14916"/>
                    <a:pt x="12521" y="14917"/>
                  </a:cubicBezTo>
                  <a:cubicBezTo>
                    <a:pt x="12547" y="14919"/>
                    <a:pt x="12550" y="14955"/>
                    <a:pt x="12552" y="14982"/>
                  </a:cubicBezTo>
                  <a:cubicBezTo>
                    <a:pt x="12553" y="14989"/>
                    <a:pt x="12553" y="14998"/>
                    <a:pt x="12555" y="15006"/>
                  </a:cubicBezTo>
                  <a:cubicBezTo>
                    <a:pt x="12557" y="15020"/>
                    <a:pt x="12561" y="15021"/>
                    <a:pt x="12569" y="15021"/>
                  </a:cubicBezTo>
                  <a:lnTo>
                    <a:pt x="12579" y="15021"/>
                  </a:lnTo>
                  <a:cubicBezTo>
                    <a:pt x="12584" y="15021"/>
                    <a:pt x="12598" y="15021"/>
                    <a:pt x="12605" y="15041"/>
                  </a:cubicBezTo>
                  <a:cubicBezTo>
                    <a:pt x="12614" y="15066"/>
                    <a:pt x="12611" y="15101"/>
                    <a:pt x="12608" y="15133"/>
                  </a:cubicBezTo>
                  <a:cubicBezTo>
                    <a:pt x="12605" y="15159"/>
                    <a:pt x="12603" y="15183"/>
                    <a:pt x="12606" y="15200"/>
                  </a:cubicBezTo>
                  <a:cubicBezTo>
                    <a:pt x="12608" y="15206"/>
                    <a:pt x="12625" y="15229"/>
                    <a:pt x="12633" y="15240"/>
                  </a:cubicBezTo>
                  <a:cubicBezTo>
                    <a:pt x="12652" y="15265"/>
                    <a:pt x="12656" y="15272"/>
                    <a:pt x="12657" y="15280"/>
                  </a:cubicBezTo>
                  <a:cubicBezTo>
                    <a:pt x="12659" y="15292"/>
                    <a:pt x="12654" y="15306"/>
                    <a:pt x="12649" y="15325"/>
                  </a:cubicBezTo>
                  <a:cubicBezTo>
                    <a:pt x="12641" y="15350"/>
                    <a:pt x="12632" y="15381"/>
                    <a:pt x="12639" y="15400"/>
                  </a:cubicBezTo>
                  <a:cubicBezTo>
                    <a:pt x="12643" y="15412"/>
                    <a:pt x="12655" y="15420"/>
                    <a:pt x="12674" y="15424"/>
                  </a:cubicBezTo>
                  <a:lnTo>
                    <a:pt x="12684" y="15426"/>
                  </a:lnTo>
                  <a:lnTo>
                    <a:pt x="12682" y="15441"/>
                  </a:lnTo>
                  <a:cubicBezTo>
                    <a:pt x="12676" y="15486"/>
                    <a:pt x="12661" y="15508"/>
                    <a:pt x="12634" y="15508"/>
                  </a:cubicBezTo>
                  <a:cubicBezTo>
                    <a:pt x="12622" y="15508"/>
                    <a:pt x="12609" y="15504"/>
                    <a:pt x="12596" y="15499"/>
                  </a:cubicBezTo>
                  <a:cubicBezTo>
                    <a:pt x="12587" y="15496"/>
                    <a:pt x="12578" y="15493"/>
                    <a:pt x="12570" y="15491"/>
                  </a:cubicBezTo>
                  <a:cubicBezTo>
                    <a:pt x="12562" y="15491"/>
                    <a:pt x="12553" y="15489"/>
                    <a:pt x="12543" y="15488"/>
                  </a:cubicBezTo>
                  <a:cubicBezTo>
                    <a:pt x="12493" y="15481"/>
                    <a:pt x="12453" y="15474"/>
                    <a:pt x="12437" y="15448"/>
                  </a:cubicBezTo>
                  <a:lnTo>
                    <a:pt x="12444" y="15438"/>
                  </a:lnTo>
                  <a:lnTo>
                    <a:pt x="12439" y="15428"/>
                  </a:lnTo>
                  <a:cubicBezTo>
                    <a:pt x="12444" y="15420"/>
                    <a:pt x="12448" y="15381"/>
                    <a:pt x="12446" y="15367"/>
                  </a:cubicBezTo>
                  <a:cubicBezTo>
                    <a:pt x="12445" y="15371"/>
                    <a:pt x="12438" y="15381"/>
                    <a:pt x="12426" y="15407"/>
                  </a:cubicBezTo>
                  <a:lnTo>
                    <a:pt x="12421" y="15419"/>
                  </a:lnTo>
                  <a:lnTo>
                    <a:pt x="12413" y="15412"/>
                  </a:lnTo>
                  <a:cubicBezTo>
                    <a:pt x="12379" y="15385"/>
                    <a:pt x="12374" y="15330"/>
                    <a:pt x="12370" y="15282"/>
                  </a:cubicBezTo>
                  <a:cubicBezTo>
                    <a:pt x="12368" y="15255"/>
                    <a:pt x="12365" y="15230"/>
                    <a:pt x="12359" y="15211"/>
                  </a:cubicBezTo>
                  <a:cubicBezTo>
                    <a:pt x="12352" y="15192"/>
                    <a:pt x="12340" y="15179"/>
                    <a:pt x="12327" y="15162"/>
                  </a:cubicBezTo>
                  <a:cubicBezTo>
                    <a:pt x="12313" y="15146"/>
                    <a:pt x="12297" y="15126"/>
                    <a:pt x="12283" y="15096"/>
                  </a:cubicBezTo>
                  <a:cubicBezTo>
                    <a:pt x="12279" y="15042"/>
                    <a:pt x="12277" y="14984"/>
                    <a:pt x="12300" y="14963"/>
                  </a:cubicBezTo>
                  <a:cubicBezTo>
                    <a:pt x="12288" y="14939"/>
                    <a:pt x="12279" y="14913"/>
                    <a:pt x="12269" y="14887"/>
                  </a:cubicBezTo>
                  <a:cubicBezTo>
                    <a:pt x="12247" y="14829"/>
                    <a:pt x="12226" y="14773"/>
                    <a:pt x="12185" y="14749"/>
                  </a:cubicBezTo>
                  <a:lnTo>
                    <a:pt x="12178" y="14745"/>
                  </a:lnTo>
                  <a:lnTo>
                    <a:pt x="12179" y="14734"/>
                  </a:lnTo>
                  <a:cubicBezTo>
                    <a:pt x="12181" y="14709"/>
                    <a:pt x="12174" y="14690"/>
                    <a:pt x="12168" y="14673"/>
                  </a:cubicBezTo>
                  <a:cubicBezTo>
                    <a:pt x="12163" y="14657"/>
                    <a:pt x="12158" y="14642"/>
                    <a:pt x="12162" y="14628"/>
                  </a:cubicBezTo>
                  <a:cubicBezTo>
                    <a:pt x="12164" y="14621"/>
                    <a:pt x="12168" y="14616"/>
                    <a:pt x="12172" y="14613"/>
                  </a:cubicBezTo>
                  <a:cubicBezTo>
                    <a:pt x="12154" y="14585"/>
                    <a:pt x="12129" y="14567"/>
                    <a:pt x="12108" y="14554"/>
                  </a:cubicBezTo>
                  <a:lnTo>
                    <a:pt x="12102" y="14550"/>
                  </a:lnTo>
                  <a:lnTo>
                    <a:pt x="12102" y="14540"/>
                  </a:lnTo>
                  <a:cubicBezTo>
                    <a:pt x="12104" y="14481"/>
                    <a:pt x="12105" y="14442"/>
                    <a:pt x="12085" y="14438"/>
                  </a:cubicBezTo>
                  <a:lnTo>
                    <a:pt x="12078" y="14436"/>
                  </a:lnTo>
                  <a:lnTo>
                    <a:pt x="12076" y="14427"/>
                  </a:lnTo>
                  <a:cubicBezTo>
                    <a:pt x="12069" y="14368"/>
                    <a:pt x="12080" y="14335"/>
                    <a:pt x="12090" y="14307"/>
                  </a:cubicBezTo>
                  <a:cubicBezTo>
                    <a:pt x="12095" y="14294"/>
                    <a:pt x="12100" y="14280"/>
                    <a:pt x="12102" y="14264"/>
                  </a:cubicBezTo>
                  <a:cubicBezTo>
                    <a:pt x="12103" y="14212"/>
                    <a:pt x="12089" y="14179"/>
                    <a:pt x="12058" y="14164"/>
                  </a:cubicBezTo>
                  <a:lnTo>
                    <a:pt x="12046" y="14158"/>
                  </a:lnTo>
                  <a:lnTo>
                    <a:pt x="12053" y="14143"/>
                  </a:lnTo>
                  <a:cubicBezTo>
                    <a:pt x="12060" y="14127"/>
                    <a:pt x="12071" y="14101"/>
                    <a:pt x="12069" y="14093"/>
                  </a:cubicBezTo>
                  <a:cubicBezTo>
                    <a:pt x="12068" y="14091"/>
                    <a:pt x="12065" y="14088"/>
                    <a:pt x="12059" y="14086"/>
                  </a:cubicBezTo>
                  <a:lnTo>
                    <a:pt x="12049" y="14083"/>
                  </a:lnTo>
                  <a:lnTo>
                    <a:pt x="12051" y="14069"/>
                  </a:lnTo>
                  <a:cubicBezTo>
                    <a:pt x="12058" y="14020"/>
                    <a:pt x="12097" y="14020"/>
                    <a:pt x="12117" y="14020"/>
                  </a:cubicBezTo>
                  <a:cubicBezTo>
                    <a:pt x="12117" y="14020"/>
                    <a:pt x="12146" y="14021"/>
                    <a:pt x="12148" y="14021"/>
                  </a:cubicBezTo>
                  <a:cubicBezTo>
                    <a:pt x="12147" y="14018"/>
                    <a:pt x="12145" y="14014"/>
                    <a:pt x="12143" y="14011"/>
                  </a:cubicBezTo>
                  <a:cubicBezTo>
                    <a:pt x="12136" y="13998"/>
                    <a:pt x="12128" y="13983"/>
                    <a:pt x="12128" y="13955"/>
                  </a:cubicBezTo>
                  <a:cubicBezTo>
                    <a:pt x="12128" y="13935"/>
                    <a:pt x="12136" y="13922"/>
                    <a:pt x="12143" y="13911"/>
                  </a:cubicBezTo>
                  <a:cubicBezTo>
                    <a:pt x="12150" y="13900"/>
                    <a:pt x="12154" y="13893"/>
                    <a:pt x="12153" y="13880"/>
                  </a:cubicBezTo>
                  <a:cubicBezTo>
                    <a:pt x="12151" y="13857"/>
                    <a:pt x="12142" y="13830"/>
                    <a:pt x="12132" y="13801"/>
                  </a:cubicBezTo>
                  <a:cubicBezTo>
                    <a:pt x="12120" y="13766"/>
                    <a:pt x="12107" y="13726"/>
                    <a:pt x="12102" y="13684"/>
                  </a:cubicBezTo>
                  <a:cubicBezTo>
                    <a:pt x="12097" y="13640"/>
                    <a:pt x="12100" y="13593"/>
                    <a:pt x="12103" y="13551"/>
                  </a:cubicBezTo>
                  <a:cubicBezTo>
                    <a:pt x="12106" y="13512"/>
                    <a:pt x="12108" y="13475"/>
                    <a:pt x="12103" y="13452"/>
                  </a:cubicBezTo>
                  <a:cubicBezTo>
                    <a:pt x="12097" y="13429"/>
                    <a:pt x="12088" y="13420"/>
                    <a:pt x="12078" y="13411"/>
                  </a:cubicBezTo>
                  <a:cubicBezTo>
                    <a:pt x="12069" y="13403"/>
                    <a:pt x="12060" y="13393"/>
                    <a:pt x="12053" y="13377"/>
                  </a:cubicBezTo>
                  <a:cubicBezTo>
                    <a:pt x="12043" y="13355"/>
                    <a:pt x="12040" y="13332"/>
                    <a:pt x="12037" y="13311"/>
                  </a:cubicBezTo>
                  <a:cubicBezTo>
                    <a:pt x="12035" y="13292"/>
                    <a:pt x="12033" y="13275"/>
                    <a:pt x="12027" y="13260"/>
                  </a:cubicBezTo>
                  <a:lnTo>
                    <a:pt x="12015" y="13231"/>
                  </a:lnTo>
                  <a:cubicBezTo>
                    <a:pt x="11995" y="13180"/>
                    <a:pt x="11977" y="13136"/>
                    <a:pt x="11953" y="13108"/>
                  </a:cubicBezTo>
                  <a:cubicBezTo>
                    <a:pt x="11952" y="13108"/>
                    <a:pt x="11951" y="13108"/>
                    <a:pt x="11949" y="13108"/>
                  </a:cubicBezTo>
                  <a:cubicBezTo>
                    <a:pt x="11947" y="13108"/>
                    <a:pt x="11945" y="13108"/>
                    <a:pt x="11943" y="13108"/>
                  </a:cubicBezTo>
                  <a:cubicBezTo>
                    <a:pt x="11922" y="13108"/>
                    <a:pt x="11917" y="13128"/>
                    <a:pt x="11911" y="13149"/>
                  </a:cubicBezTo>
                  <a:cubicBezTo>
                    <a:pt x="11907" y="13164"/>
                    <a:pt x="11902" y="13183"/>
                    <a:pt x="11888" y="13183"/>
                  </a:cubicBezTo>
                  <a:cubicBezTo>
                    <a:pt x="11879" y="13183"/>
                    <a:pt x="11867" y="13172"/>
                    <a:pt x="11850" y="13145"/>
                  </a:cubicBezTo>
                  <a:cubicBezTo>
                    <a:pt x="11844" y="13159"/>
                    <a:pt x="11844" y="13179"/>
                    <a:pt x="11845" y="13196"/>
                  </a:cubicBezTo>
                  <a:cubicBezTo>
                    <a:pt x="11846" y="13219"/>
                    <a:pt x="11846" y="13243"/>
                    <a:pt x="11839" y="13260"/>
                  </a:cubicBezTo>
                  <a:lnTo>
                    <a:pt x="11836" y="13267"/>
                  </a:lnTo>
                  <a:lnTo>
                    <a:pt x="11823" y="13271"/>
                  </a:lnTo>
                  <a:cubicBezTo>
                    <a:pt x="11818" y="13271"/>
                    <a:pt x="11811" y="13269"/>
                    <a:pt x="11804" y="13267"/>
                  </a:cubicBezTo>
                  <a:cubicBezTo>
                    <a:pt x="11798" y="13265"/>
                    <a:pt x="11792" y="13264"/>
                    <a:pt x="11787" y="13264"/>
                  </a:cubicBezTo>
                  <a:cubicBezTo>
                    <a:pt x="11784" y="13267"/>
                    <a:pt x="11784" y="13279"/>
                    <a:pt x="11784" y="13291"/>
                  </a:cubicBezTo>
                  <a:cubicBezTo>
                    <a:pt x="11784" y="13308"/>
                    <a:pt x="11784" y="13325"/>
                    <a:pt x="11777" y="13336"/>
                  </a:cubicBezTo>
                  <a:cubicBezTo>
                    <a:pt x="11773" y="13343"/>
                    <a:pt x="11767" y="13346"/>
                    <a:pt x="11760" y="13346"/>
                  </a:cubicBezTo>
                  <a:cubicBezTo>
                    <a:pt x="11759" y="13346"/>
                    <a:pt x="11742" y="13346"/>
                    <a:pt x="11736" y="13346"/>
                  </a:cubicBezTo>
                  <a:cubicBezTo>
                    <a:pt x="11688" y="13346"/>
                    <a:pt x="11683" y="13311"/>
                    <a:pt x="11673" y="13247"/>
                  </a:cubicBezTo>
                  <a:lnTo>
                    <a:pt x="11668" y="13217"/>
                  </a:lnTo>
                  <a:cubicBezTo>
                    <a:pt x="11666" y="13204"/>
                    <a:pt x="11661" y="13200"/>
                    <a:pt x="11655" y="13195"/>
                  </a:cubicBezTo>
                  <a:lnTo>
                    <a:pt x="11651" y="13193"/>
                  </a:lnTo>
                  <a:lnTo>
                    <a:pt x="11643" y="13179"/>
                  </a:lnTo>
                  <a:cubicBezTo>
                    <a:pt x="11634" y="13130"/>
                    <a:pt x="11651" y="13112"/>
                    <a:pt x="11662" y="13102"/>
                  </a:cubicBezTo>
                  <a:cubicBezTo>
                    <a:pt x="11668" y="13090"/>
                    <a:pt x="11664" y="13072"/>
                    <a:pt x="11661" y="13056"/>
                  </a:cubicBezTo>
                  <a:cubicBezTo>
                    <a:pt x="11647" y="12995"/>
                    <a:pt x="11622" y="12886"/>
                    <a:pt x="11663" y="12824"/>
                  </a:cubicBezTo>
                  <a:cubicBezTo>
                    <a:pt x="11638" y="12791"/>
                    <a:pt x="11611" y="12750"/>
                    <a:pt x="11612" y="12661"/>
                  </a:cubicBezTo>
                  <a:cubicBezTo>
                    <a:pt x="11611" y="12664"/>
                    <a:pt x="11607" y="12686"/>
                    <a:pt x="11607" y="12686"/>
                  </a:cubicBezTo>
                  <a:lnTo>
                    <a:pt x="11597" y="12681"/>
                  </a:lnTo>
                  <a:cubicBezTo>
                    <a:pt x="11568" y="12663"/>
                    <a:pt x="11565" y="12608"/>
                    <a:pt x="11561" y="12555"/>
                  </a:cubicBezTo>
                  <a:cubicBezTo>
                    <a:pt x="11559" y="12512"/>
                    <a:pt x="11556" y="12469"/>
                    <a:pt x="11542" y="12442"/>
                  </a:cubicBezTo>
                  <a:cubicBezTo>
                    <a:pt x="11535" y="12428"/>
                    <a:pt x="11527" y="12417"/>
                    <a:pt x="11519" y="12406"/>
                  </a:cubicBezTo>
                  <a:cubicBezTo>
                    <a:pt x="11510" y="12394"/>
                    <a:pt x="11500" y="12382"/>
                    <a:pt x="11491" y="12364"/>
                  </a:cubicBezTo>
                  <a:cubicBezTo>
                    <a:pt x="11486" y="12353"/>
                    <a:pt x="11482" y="12338"/>
                    <a:pt x="11479" y="12324"/>
                  </a:cubicBezTo>
                  <a:cubicBezTo>
                    <a:pt x="11475" y="12310"/>
                    <a:pt x="11472" y="12295"/>
                    <a:pt x="11466" y="12287"/>
                  </a:cubicBezTo>
                  <a:cubicBezTo>
                    <a:pt x="11461" y="12279"/>
                    <a:pt x="11449" y="12272"/>
                    <a:pt x="11438" y="12266"/>
                  </a:cubicBezTo>
                  <a:cubicBezTo>
                    <a:pt x="11418" y="12256"/>
                    <a:pt x="11395" y="12243"/>
                    <a:pt x="11386" y="12214"/>
                  </a:cubicBezTo>
                  <a:cubicBezTo>
                    <a:pt x="11383" y="12202"/>
                    <a:pt x="11382" y="12188"/>
                    <a:pt x="11384" y="12173"/>
                  </a:cubicBezTo>
                  <a:cubicBezTo>
                    <a:pt x="11381" y="12173"/>
                    <a:pt x="11379" y="12173"/>
                    <a:pt x="11377" y="12173"/>
                  </a:cubicBezTo>
                  <a:cubicBezTo>
                    <a:pt x="11330" y="12173"/>
                    <a:pt x="11306" y="12208"/>
                    <a:pt x="11281" y="12245"/>
                  </a:cubicBezTo>
                  <a:cubicBezTo>
                    <a:pt x="11271" y="12260"/>
                    <a:pt x="11261" y="12275"/>
                    <a:pt x="11249" y="12288"/>
                  </a:cubicBezTo>
                  <a:cubicBezTo>
                    <a:pt x="11240" y="12290"/>
                    <a:pt x="11234" y="12290"/>
                    <a:pt x="11228" y="12290"/>
                  </a:cubicBezTo>
                  <a:cubicBezTo>
                    <a:pt x="11224" y="12290"/>
                    <a:pt x="11220" y="12290"/>
                    <a:pt x="11216" y="12290"/>
                  </a:cubicBezTo>
                  <a:cubicBezTo>
                    <a:pt x="11185" y="12290"/>
                    <a:pt x="11178" y="12301"/>
                    <a:pt x="11176" y="12318"/>
                  </a:cubicBezTo>
                  <a:lnTo>
                    <a:pt x="11175" y="12330"/>
                  </a:lnTo>
                  <a:lnTo>
                    <a:pt x="10988" y="12330"/>
                  </a:lnTo>
                  <a:cubicBezTo>
                    <a:pt x="10989" y="12342"/>
                    <a:pt x="10977" y="12357"/>
                    <a:pt x="10965" y="12372"/>
                  </a:cubicBezTo>
                  <a:cubicBezTo>
                    <a:pt x="10957" y="12383"/>
                    <a:pt x="10950" y="12393"/>
                    <a:pt x="10945" y="12402"/>
                  </a:cubicBezTo>
                  <a:cubicBezTo>
                    <a:pt x="10937" y="12416"/>
                    <a:pt x="10929" y="12418"/>
                    <a:pt x="10924" y="12418"/>
                  </a:cubicBezTo>
                  <a:lnTo>
                    <a:pt x="10924" y="12418"/>
                  </a:lnTo>
                  <a:cubicBezTo>
                    <a:pt x="10923" y="12418"/>
                    <a:pt x="10922" y="12422"/>
                    <a:pt x="10921" y="12434"/>
                  </a:cubicBezTo>
                  <a:cubicBezTo>
                    <a:pt x="10920" y="12468"/>
                    <a:pt x="10892" y="12486"/>
                    <a:pt x="10868" y="12501"/>
                  </a:cubicBezTo>
                  <a:cubicBezTo>
                    <a:pt x="10857" y="12508"/>
                    <a:pt x="10846" y="12515"/>
                    <a:pt x="10841" y="12521"/>
                  </a:cubicBezTo>
                  <a:cubicBezTo>
                    <a:pt x="10827" y="12543"/>
                    <a:pt x="10812" y="12569"/>
                    <a:pt x="10796" y="12597"/>
                  </a:cubicBezTo>
                  <a:cubicBezTo>
                    <a:pt x="10756" y="12667"/>
                    <a:pt x="10707" y="12755"/>
                    <a:pt x="10634" y="12798"/>
                  </a:cubicBezTo>
                  <a:cubicBezTo>
                    <a:pt x="10616" y="12821"/>
                    <a:pt x="10601" y="12853"/>
                    <a:pt x="10585" y="12887"/>
                  </a:cubicBezTo>
                  <a:cubicBezTo>
                    <a:pt x="10557" y="12949"/>
                    <a:pt x="10528" y="13011"/>
                    <a:pt x="10469" y="13030"/>
                  </a:cubicBezTo>
                  <a:cubicBezTo>
                    <a:pt x="10480" y="13055"/>
                    <a:pt x="10483" y="13074"/>
                    <a:pt x="10479" y="13089"/>
                  </a:cubicBezTo>
                  <a:cubicBezTo>
                    <a:pt x="10472" y="13111"/>
                    <a:pt x="10451" y="13113"/>
                    <a:pt x="10433" y="13113"/>
                  </a:cubicBezTo>
                  <a:cubicBezTo>
                    <a:pt x="10426" y="13113"/>
                    <a:pt x="10418" y="13113"/>
                    <a:pt x="10409" y="13112"/>
                  </a:cubicBezTo>
                  <a:cubicBezTo>
                    <a:pt x="10408" y="13147"/>
                    <a:pt x="10419" y="13156"/>
                    <a:pt x="10429" y="13161"/>
                  </a:cubicBezTo>
                  <a:lnTo>
                    <a:pt x="10437" y="13164"/>
                  </a:lnTo>
                  <a:lnTo>
                    <a:pt x="10436" y="13177"/>
                  </a:lnTo>
                  <a:cubicBezTo>
                    <a:pt x="10432" y="13205"/>
                    <a:pt x="10418" y="13222"/>
                    <a:pt x="10401" y="13222"/>
                  </a:cubicBezTo>
                  <a:cubicBezTo>
                    <a:pt x="10388" y="13222"/>
                    <a:pt x="10375" y="13213"/>
                    <a:pt x="10369" y="13195"/>
                  </a:cubicBezTo>
                  <a:cubicBezTo>
                    <a:pt x="10363" y="13202"/>
                    <a:pt x="10359" y="13213"/>
                    <a:pt x="10355" y="13225"/>
                  </a:cubicBezTo>
                  <a:cubicBezTo>
                    <a:pt x="10346" y="13248"/>
                    <a:pt x="10335" y="13278"/>
                    <a:pt x="10306" y="13278"/>
                  </a:cubicBezTo>
                  <a:cubicBezTo>
                    <a:pt x="10296" y="13278"/>
                    <a:pt x="10284" y="13274"/>
                    <a:pt x="10270" y="13266"/>
                  </a:cubicBezTo>
                  <a:cubicBezTo>
                    <a:pt x="10271" y="13272"/>
                    <a:pt x="10266" y="13283"/>
                    <a:pt x="10261" y="13295"/>
                  </a:cubicBezTo>
                  <a:cubicBezTo>
                    <a:pt x="10250" y="13318"/>
                    <a:pt x="10238" y="13347"/>
                    <a:pt x="10208" y="13347"/>
                  </a:cubicBezTo>
                  <a:cubicBezTo>
                    <a:pt x="10207" y="13347"/>
                    <a:pt x="10206" y="13347"/>
                    <a:pt x="10205" y="13347"/>
                  </a:cubicBezTo>
                  <a:cubicBezTo>
                    <a:pt x="10204" y="13366"/>
                    <a:pt x="10209" y="13377"/>
                    <a:pt x="10216" y="13390"/>
                  </a:cubicBezTo>
                  <a:cubicBezTo>
                    <a:pt x="10224" y="13404"/>
                    <a:pt x="10232" y="13421"/>
                    <a:pt x="10231" y="13449"/>
                  </a:cubicBezTo>
                  <a:cubicBezTo>
                    <a:pt x="10230" y="13491"/>
                    <a:pt x="10220" y="13538"/>
                    <a:pt x="10209" y="13593"/>
                  </a:cubicBezTo>
                  <a:cubicBezTo>
                    <a:pt x="10199" y="13642"/>
                    <a:pt x="10187" y="13699"/>
                    <a:pt x="10180" y="13762"/>
                  </a:cubicBezTo>
                  <a:cubicBezTo>
                    <a:pt x="10172" y="13838"/>
                    <a:pt x="10171" y="13919"/>
                    <a:pt x="10170" y="13991"/>
                  </a:cubicBezTo>
                  <a:cubicBezTo>
                    <a:pt x="10169" y="14079"/>
                    <a:pt x="10167" y="14154"/>
                    <a:pt x="10154" y="14196"/>
                  </a:cubicBezTo>
                  <a:lnTo>
                    <a:pt x="10151" y="14204"/>
                  </a:lnTo>
                  <a:lnTo>
                    <a:pt x="10138" y="14207"/>
                  </a:lnTo>
                  <a:cubicBezTo>
                    <a:pt x="10133" y="14207"/>
                    <a:pt x="10125" y="14206"/>
                    <a:pt x="10119" y="14204"/>
                  </a:cubicBezTo>
                  <a:cubicBezTo>
                    <a:pt x="10112" y="14203"/>
                    <a:pt x="10106" y="14201"/>
                    <a:pt x="10102" y="14201"/>
                  </a:cubicBezTo>
                  <a:cubicBezTo>
                    <a:pt x="10093" y="14212"/>
                    <a:pt x="10092" y="14240"/>
                    <a:pt x="10091" y="14268"/>
                  </a:cubicBezTo>
                  <a:cubicBezTo>
                    <a:pt x="10090" y="14302"/>
                    <a:pt x="10089" y="14337"/>
                    <a:pt x="10076" y="14356"/>
                  </a:cubicBezTo>
                  <a:cubicBezTo>
                    <a:pt x="10060" y="14378"/>
                    <a:pt x="10037" y="14381"/>
                    <a:pt x="10016" y="14383"/>
                  </a:cubicBezTo>
                  <a:cubicBezTo>
                    <a:pt x="10000" y="14385"/>
                    <a:pt x="9983" y="14387"/>
                    <a:pt x="9972" y="14398"/>
                  </a:cubicBezTo>
                  <a:cubicBezTo>
                    <a:pt x="9967" y="14402"/>
                    <a:pt x="9962" y="14413"/>
                    <a:pt x="9957" y="14425"/>
                  </a:cubicBezTo>
                  <a:cubicBezTo>
                    <a:pt x="9948" y="14449"/>
                    <a:pt x="9935" y="14481"/>
                    <a:pt x="9908" y="14481"/>
                  </a:cubicBezTo>
                  <a:cubicBezTo>
                    <a:pt x="9901" y="14481"/>
                    <a:pt x="9895" y="14479"/>
                    <a:pt x="9887" y="14476"/>
                  </a:cubicBezTo>
                  <a:cubicBezTo>
                    <a:pt x="9821" y="14363"/>
                    <a:pt x="9777" y="14229"/>
                    <a:pt x="9753" y="14075"/>
                  </a:cubicBezTo>
                  <a:cubicBezTo>
                    <a:pt x="9746" y="14073"/>
                    <a:pt x="9736" y="14056"/>
                    <a:pt x="9726" y="14039"/>
                  </a:cubicBezTo>
                  <a:cubicBezTo>
                    <a:pt x="9719" y="14026"/>
                    <a:pt x="9712" y="14013"/>
                    <a:pt x="9706" y="14006"/>
                  </a:cubicBezTo>
                  <a:cubicBezTo>
                    <a:pt x="9702" y="14002"/>
                    <a:pt x="9699" y="13996"/>
                    <a:pt x="9696" y="13991"/>
                  </a:cubicBezTo>
                  <a:cubicBezTo>
                    <a:pt x="9688" y="13979"/>
                    <a:pt x="9682" y="13968"/>
                    <a:pt x="9670" y="13968"/>
                  </a:cubicBezTo>
                  <a:lnTo>
                    <a:pt x="9661" y="13971"/>
                  </a:lnTo>
                  <a:lnTo>
                    <a:pt x="9651" y="13959"/>
                  </a:lnTo>
                  <a:cubicBezTo>
                    <a:pt x="9636" y="13873"/>
                    <a:pt x="9658" y="13841"/>
                    <a:pt x="9678" y="13812"/>
                  </a:cubicBezTo>
                  <a:cubicBezTo>
                    <a:pt x="9689" y="13795"/>
                    <a:pt x="9698" y="13781"/>
                    <a:pt x="9702" y="13757"/>
                  </a:cubicBezTo>
                  <a:cubicBezTo>
                    <a:pt x="9698" y="13718"/>
                    <a:pt x="9675" y="13684"/>
                    <a:pt x="9652" y="13651"/>
                  </a:cubicBezTo>
                  <a:cubicBezTo>
                    <a:pt x="9643" y="13638"/>
                    <a:pt x="9634" y="13626"/>
                    <a:pt x="9627" y="13613"/>
                  </a:cubicBezTo>
                  <a:cubicBezTo>
                    <a:pt x="9620" y="13600"/>
                    <a:pt x="9614" y="13585"/>
                    <a:pt x="9608" y="13570"/>
                  </a:cubicBezTo>
                  <a:cubicBezTo>
                    <a:pt x="9595" y="13537"/>
                    <a:pt x="9583" y="13508"/>
                    <a:pt x="9557" y="13501"/>
                  </a:cubicBezTo>
                  <a:lnTo>
                    <a:pt x="9551" y="13499"/>
                  </a:lnTo>
                  <a:cubicBezTo>
                    <a:pt x="9551" y="13499"/>
                    <a:pt x="9544" y="13457"/>
                    <a:pt x="9541" y="13439"/>
                  </a:cubicBezTo>
                  <a:cubicBezTo>
                    <a:pt x="9532" y="13379"/>
                    <a:pt x="9523" y="13317"/>
                    <a:pt x="9499" y="13260"/>
                  </a:cubicBezTo>
                  <a:cubicBezTo>
                    <a:pt x="9476" y="13206"/>
                    <a:pt x="9468" y="13060"/>
                    <a:pt x="9460" y="12906"/>
                  </a:cubicBezTo>
                  <a:cubicBezTo>
                    <a:pt x="9455" y="12838"/>
                    <a:pt x="9451" y="12770"/>
                    <a:pt x="9447" y="12708"/>
                  </a:cubicBezTo>
                  <a:cubicBezTo>
                    <a:pt x="9437" y="12599"/>
                    <a:pt x="9421" y="12401"/>
                    <a:pt x="9398" y="12257"/>
                  </a:cubicBezTo>
                  <a:cubicBezTo>
                    <a:pt x="9376" y="12276"/>
                    <a:pt x="9343" y="12336"/>
                    <a:pt x="9341" y="12382"/>
                  </a:cubicBezTo>
                  <a:cubicBezTo>
                    <a:pt x="9340" y="12402"/>
                    <a:pt x="9345" y="12413"/>
                    <a:pt x="9357" y="12419"/>
                  </a:cubicBezTo>
                  <a:lnTo>
                    <a:pt x="9364" y="12423"/>
                  </a:lnTo>
                  <a:lnTo>
                    <a:pt x="9363" y="12434"/>
                  </a:lnTo>
                  <a:cubicBezTo>
                    <a:pt x="9361" y="12473"/>
                    <a:pt x="9346" y="12495"/>
                    <a:pt x="9321" y="12495"/>
                  </a:cubicBezTo>
                  <a:cubicBezTo>
                    <a:pt x="9298" y="12495"/>
                    <a:pt x="9270" y="12476"/>
                    <a:pt x="9247" y="12461"/>
                  </a:cubicBezTo>
                  <a:cubicBezTo>
                    <a:pt x="9238" y="12455"/>
                    <a:pt x="9230" y="12449"/>
                    <a:pt x="9224" y="12447"/>
                  </a:cubicBezTo>
                  <a:cubicBezTo>
                    <a:pt x="9222" y="12446"/>
                    <a:pt x="9220" y="12446"/>
                    <a:pt x="9218" y="12446"/>
                  </a:cubicBezTo>
                  <a:cubicBezTo>
                    <a:pt x="9212" y="12446"/>
                    <a:pt x="9208" y="12447"/>
                    <a:pt x="9204" y="12448"/>
                  </a:cubicBezTo>
                  <a:cubicBezTo>
                    <a:pt x="9198" y="12449"/>
                    <a:pt x="9193" y="12451"/>
                    <a:pt x="9187" y="12451"/>
                  </a:cubicBezTo>
                  <a:cubicBezTo>
                    <a:pt x="9181" y="12451"/>
                    <a:pt x="9176" y="12449"/>
                    <a:pt x="9171" y="12446"/>
                  </a:cubicBezTo>
                  <a:cubicBezTo>
                    <a:pt x="9157" y="12436"/>
                    <a:pt x="9146" y="12410"/>
                    <a:pt x="9136" y="12382"/>
                  </a:cubicBezTo>
                  <a:cubicBezTo>
                    <a:pt x="9123" y="12351"/>
                    <a:pt x="9110" y="12319"/>
                    <a:pt x="9094" y="12319"/>
                  </a:cubicBezTo>
                  <a:cubicBezTo>
                    <a:pt x="9090" y="12319"/>
                    <a:pt x="9084" y="12322"/>
                    <a:pt x="9078" y="12328"/>
                  </a:cubicBezTo>
                  <a:lnTo>
                    <a:pt x="9066" y="12339"/>
                  </a:lnTo>
                  <a:lnTo>
                    <a:pt x="9063" y="12319"/>
                  </a:lnTo>
                  <a:cubicBezTo>
                    <a:pt x="9060" y="12291"/>
                    <a:pt x="9062" y="12270"/>
                    <a:pt x="9069" y="12255"/>
                  </a:cubicBezTo>
                  <a:cubicBezTo>
                    <a:pt x="9077" y="12237"/>
                    <a:pt x="9091" y="12230"/>
                    <a:pt x="9106" y="12227"/>
                  </a:cubicBezTo>
                  <a:cubicBezTo>
                    <a:pt x="9094" y="12197"/>
                    <a:pt x="9098" y="12178"/>
                    <a:pt x="9106" y="12152"/>
                  </a:cubicBezTo>
                  <a:cubicBezTo>
                    <a:pt x="9109" y="12142"/>
                    <a:pt x="9113" y="12131"/>
                    <a:pt x="9115" y="12117"/>
                  </a:cubicBezTo>
                  <a:cubicBezTo>
                    <a:pt x="9114" y="12107"/>
                    <a:pt x="9110" y="12099"/>
                    <a:pt x="9090" y="12099"/>
                  </a:cubicBezTo>
                  <a:cubicBezTo>
                    <a:pt x="9084" y="12099"/>
                    <a:pt x="9077" y="12100"/>
                    <a:pt x="9070" y="12101"/>
                  </a:cubicBezTo>
                  <a:cubicBezTo>
                    <a:pt x="9063" y="12102"/>
                    <a:pt x="9055" y="12102"/>
                    <a:pt x="9048" y="12102"/>
                  </a:cubicBezTo>
                  <a:cubicBezTo>
                    <a:pt x="9035" y="12102"/>
                    <a:pt x="9026" y="12100"/>
                    <a:pt x="9018" y="12095"/>
                  </a:cubicBezTo>
                  <a:cubicBezTo>
                    <a:pt x="9006" y="12087"/>
                    <a:pt x="8994" y="12058"/>
                    <a:pt x="8982" y="12029"/>
                  </a:cubicBezTo>
                  <a:cubicBezTo>
                    <a:pt x="8976" y="12012"/>
                    <a:pt x="8965" y="11984"/>
                    <a:pt x="8959" y="11979"/>
                  </a:cubicBezTo>
                  <a:cubicBezTo>
                    <a:pt x="8959" y="11981"/>
                    <a:pt x="8957" y="11988"/>
                    <a:pt x="8955" y="12006"/>
                  </a:cubicBezTo>
                  <a:lnTo>
                    <a:pt x="8953" y="12018"/>
                  </a:lnTo>
                  <a:lnTo>
                    <a:pt x="8945" y="12018"/>
                  </a:lnTo>
                  <a:cubicBezTo>
                    <a:pt x="8916" y="12017"/>
                    <a:pt x="8899" y="11986"/>
                    <a:pt x="8899" y="11936"/>
                  </a:cubicBezTo>
                  <a:cubicBezTo>
                    <a:pt x="8899" y="11936"/>
                    <a:pt x="8900" y="11902"/>
                    <a:pt x="8907" y="11883"/>
                  </a:cubicBezTo>
                  <a:cubicBezTo>
                    <a:pt x="8903" y="11876"/>
                    <a:pt x="8897" y="11870"/>
                    <a:pt x="8891" y="11864"/>
                  </a:cubicBezTo>
                  <a:cubicBezTo>
                    <a:pt x="8876" y="11849"/>
                    <a:pt x="8855" y="11829"/>
                    <a:pt x="8858" y="11779"/>
                  </a:cubicBezTo>
                  <a:cubicBezTo>
                    <a:pt x="8857" y="11779"/>
                    <a:pt x="8855" y="11779"/>
                    <a:pt x="8853" y="11779"/>
                  </a:cubicBezTo>
                  <a:cubicBezTo>
                    <a:pt x="8844" y="11779"/>
                    <a:pt x="8832" y="11782"/>
                    <a:pt x="8821" y="11785"/>
                  </a:cubicBezTo>
                  <a:cubicBezTo>
                    <a:pt x="8808" y="11788"/>
                    <a:pt x="8795" y="11792"/>
                    <a:pt x="8785" y="11792"/>
                  </a:cubicBezTo>
                  <a:cubicBezTo>
                    <a:pt x="8773" y="11792"/>
                    <a:pt x="8765" y="11788"/>
                    <a:pt x="8760" y="11779"/>
                  </a:cubicBezTo>
                  <a:cubicBezTo>
                    <a:pt x="8755" y="11772"/>
                    <a:pt x="8755" y="11760"/>
                    <a:pt x="8757" y="11728"/>
                  </a:cubicBezTo>
                  <a:cubicBezTo>
                    <a:pt x="8758" y="11717"/>
                    <a:pt x="8759" y="11701"/>
                    <a:pt x="8758" y="11697"/>
                  </a:cubicBezTo>
                  <a:cubicBezTo>
                    <a:pt x="8757" y="11700"/>
                    <a:pt x="8752" y="11701"/>
                    <a:pt x="8747" y="11701"/>
                  </a:cubicBezTo>
                  <a:cubicBezTo>
                    <a:pt x="8744" y="11701"/>
                    <a:pt x="8741" y="11701"/>
                    <a:pt x="8738" y="11701"/>
                  </a:cubicBezTo>
                  <a:cubicBezTo>
                    <a:pt x="8713" y="11701"/>
                    <a:pt x="8691" y="11713"/>
                    <a:pt x="8670" y="11724"/>
                  </a:cubicBezTo>
                  <a:cubicBezTo>
                    <a:pt x="8651" y="11734"/>
                    <a:pt x="8633" y="11743"/>
                    <a:pt x="8614" y="11745"/>
                  </a:cubicBezTo>
                  <a:cubicBezTo>
                    <a:pt x="8598" y="11746"/>
                    <a:pt x="8589" y="11747"/>
                    <a:pt x="8581" y="11747"/>
                  </a:cubicBezTo>
                  <a:cubicBezTo>
                    <a:pt x="8573" y="11747"/>
                    <a:pt x="8566" y="11746"/>
                    <a:pt x="8560" y="11744"/>
                  </a:cubicBezTo>
                  <a:cubicBezTo>
                    <a:pt x="8550" y="11740"/>
                    <a:pt x="8542" y="11735"/>
                    <a:pt x="8535" y="11729"/>
                  </a:cubicBezTo>
                  <a:cubicBezTo>
                    <a:pt x="8531" y="11727"/>
                    <a:pt x="8525" y="11723"/>
                    <a:pt x="8524" y="11723"/>
                  </a:cubicBezTo>
                  <a:cubicBezTo>
                    <a:pt x="8524" y="11723"/>
                    <a:pt x="8522" y="11731"/>
                    <a:pt x="8521" y="11770"/>
                  </a:cubicBezTo>
                  <a:lnTo>
                    <a:pt x="8521" y="11783"/>
                  </a:lnTo>
                  <a:lnTo>
                    <a:pt x="8512" y="11783"/>
                  </a:lnTo>
                  <a:cubicBezTo>
                    <a:pt x="8467" y="11788"/>
                    <a:pt x="8424" y="11790"/>
                    <a:pt x="8382" y="11790"/>
                  </a:cubicBezTo>
                  <a:cubicBezTo>
                    <a:pt x="8193" y="11790"/>
                    <a:pt x="8032" y="11747"/>
                    <a:pt x="7897" y="11706"/>
                  </a:cubicBezTo>
                  <a:lnTo>
                    <a:pt x="7887" y="11702"/>
                  </a:lnTo>
                  <a:lnTo>
                    <a:pt x="7889" y="11688"/>
                  </a:lnTo>
                  <a:cubicBezTo>
                    <a:pt x="7895" y="11651"/>
                    <a:pt x="7886" y="11644"/>
                    <a:pt x="7870" y="11633"/>
                  </a:cubicBezTo>
                  <a:cubicBezTo>
                    <a:pt x="7857" y="11624"/>
                    <a:pt x="7839" y="11611"/>
                    <a:pt x="7838" y="11575"/>
                  </a:cubicBezTo>
                  <a:cubicBezTo>
                    <a:pt x="7838" y="11566"/>
                    <a:pt x="7836" y="11565"/>
                    <a:pt x="7831" y="11565"/>
                  </a:cubicBezTo>
                  <a:cubicBezTo>
                    <a:pt x="7824" y="11565"/>
                    <a:pt x="7814" y="11569"/>
                    <a:pt x="7805" y="11574"/>
                  </a:cubicBezTo>
                  <a:cubicBezTo>
                    <a:pt x="7797" y="11578"/>
                    <a:pt x="7789" y="11581"/>
                    <a:pt x="7782" y="11581"/>
                  </a:cubicBezTo>
                  <a:lnTo>
                    <a:pt x="7777" y="11581"/>
                  </a:lnTo>
                  <a:lnTo>
                    <a:pt x="7768" y="11570"/>
                  </a:lnTo>
                  <a:cubicBezTo>
                    <a:pt x="7764" y="11560"/>
                    <a:pt x="7765" y="11546"/>
                    <a:pt x="7778" y="11512"/>
                  </a:cubicBezTo>
                  <a:cubicBezTo>
                    <a:pt x="7757" y="11510"/>
                    <a:pt x="7746" y="11494"/>
                    <a:pt x="7740" y="11477"/>
                  </a:cubicBezTo>
                  <a:cubicBezTo>
                    <a:pt x="7723" y="11486"/>
                    <a:pt x="7699" y="11491"/>
                    <a:pt x="7669" y="11491"/>
                  </a:cubicBezTo>
                  <a:cubicBezTo>
                    <a:pt x="7567" y="11491"/>
                    <a:pt x="7427" y="11438"/>
                    <a:pt x="7411" y="11432"/>
                  </a:cubicBezTo>
                  <a:lnTo>
                    <a:pt x="7397" y="11427"/>
                  </a:lnTo>
                  <a:cubicBezTo>
                    <a:pt x="7368" y="11417"/>
                    <a:pt x="7355" y="11410"/>
                    <a:pt x="7353" y="11357"/>
                  </a:cubicBezTo>
                  <a:cubicBezTo>
                    <a:pt x="7345" y="11360"/>
                    <a:pt x="7338" y="11361"/>
                    <a:pt x="7331" y="11361"/>
                  </a:cubicBezTo>
                  <a:cubicBezTo>
                    <a:pt x="7290" y="11361"/>
                    <a:pt x="7272" y="11325"/>
                    <a:pt x="7255" y="11293"/>
                  </a:cubicBezTo>
                  <a:cubicBezTo>
                    <a:pt x="7240" y="11263"/>
                    <a:pt x="7226" y="11237"/>
                    <a:pt x="7195" y="11237"/>
                  </a:cubicBezTo>
                  <a:cubicBezTo>
                    <a:pt x="7191" y="11237"/>
                    <a:pt x="7175" y="11239"/>
                    <a:pt x="7175" y="11239"/>
                  </a:cubicBezTo>
                  <a:lnTo>
                    <a:pt x="7174" y="11226"/>
                  </a:lnTo>
                  <a:cubicBezTo>
                    <a:pt x="7164" y="11140"/>
                    <a:pt x="7141" y="11077"/>
                    <a:pt x="7116" y="11010"/>
                  </a:cubicBezTo>
                  <a:cubicBezTo>
                    <a:pt x="7100" y="10969"/>
                    <a:pt x="7084" y="10926"/>
                    <a:pt x="7072" y="10877"/>
                  </a:cubicBezTo>
                  <a:cubicBezTo>
                    <a:pt x="7068" y="10877"/>
                    <a:pt x="7064" y="10877"/>
                    <a:pt x="7059" y="10877"/>
                  </a:cubicBezTo>
                  <a:cubicBezTo>
                    <a:pt x="7041" y="10877"/>
                    <a:pt x="7021" y="10875"/>
                    <a:pt x="7003" y="10875"/>
                  </a:cubicBezTo>
                  <a:cubicBezTo>
                    <a:pt x="6957" y="10875"/>
                    <a:pt x="6924" y="10891"/>
                    <a:pt x="6905" y="10924"/>
                  </a:cubicBezTo>
                  <a:cubicBezTo>
                    <a:pt x="6873" y="10978"/>
                    <a:pt x="6878" y="11073"/>
                    <a:pt x="6887" y="11182"/>
                  </a:cubicBezTo>
                  <a:cubicBezTo>
                    <a:pt x="6889" y="11209"/>
                    <a:pt x="6918" y="11246"/>
                    <a:pt x="6952" y="11288"/>
                  </a:cubicBezTo>
                  <a:cubicBezTo>
                    <a:pt x="6985" y="11330"/>
                    <a:pt x="7026" y="11382"/>
                    <a:pt x="7063" y="11448"/>
                  </a:cubicBezTo>
                  <a:cubicBezTo>
                    <a:pt x="7067" y="11456"/>
                    <a:pt x="7073" y="11471"/>
                    <a:pt x="7080" y="11492"/>
                  </a:cubicBezTo>
                  <a:cubicBezTo>
                    <a:pt x="7097" y="11546"/>
                    <a:pt x="7130" y="11644"/>
                    <a:pt x="7166" y="11644"/>
                  </a:cubicBezTo>
                  <a:cubicBezTo>
                    <a:pt x="7170" y="11644"/>
                    <a:pt x="7175" y="11643"/>
                    <a:pt x="7179" y="11639"/>
                  </a:cubicBezTo>
                  <a:lnTo>
                    <a:pt x="7196" y="11628"/>
                  </a:lnTo>
                  <a:lnTo>
                    <a:pt x="7193" y="11655"/>
                  </a:lnTo>
                  <a:cubicBezTo>
                    <a:pt x="7188" y="11693"/>
                    <a:pt x="7197" y="11710"/>
                    <a:pt x="7206" y="11731"/>
                  </a:cubicBezTo>
                  <a:cubicBezTo>
                    <a:pt x="7216" y="11754"/>
                    <a:pt x="7228" y="11780"/>
                    <a:pt x="7221" y="11834"/>
                  </a:cubicBezTo>
                  <a:cubicBezTo>
                    <a:pt x="7223" y="11834"/>
                    <a:pt x="7288" y="11831"/>
                    <a:pt x="7300" y="11831"/>
                  </a:cubicBezTo>
                  <a:cubicBezTo>
                    <a:pt x="7331" y="11831"/>
                    <a:pt x="7359" y="11835"/>
                    <a:pt x="7367" y="11862"/>
                  </a:cubicBezTo>
                  <a:cubicBezTo>
                    <a:pt x="7372" y="11880"/>
                    <a:pt x="7364" y="11902"/>
                    <a:pt x="7354" y="11919"/>
                  </a:cubicBezTo>
                  <a:cubicBezTo>
                    <a:pt x="7355" y="11919"/>
                    <a:pt x="7356" y="11919"/>
                    <a:pt x="7357" y="11919"/>
                  </a:cubicBezTo>
                  <a:cubicBezTo>
                    <a:pt x="7364" y="11919"/>
                    <a:pt x="7367" y="11913"/>
                    <a:pt x="7370" y="11883"/>
                  </a:cubicBezTo>
                  <a:cubicBezTo>
                    <a:pt x="7371" y="11865"/>
                    <a:pt x="7373" y="11846"/>
                    <a:pt x="7382" y="11836"/>
                  </a:cubicBezTo>
                  <a:cubicBezTo>
                    <a:pt x="7393" y="11824"/>
                    <a:pt x="7409" y="11820"/>
                    <a:pt x="7426" y="11817"/>
                  </a:cubicBezTo>
                  <a:cubicBezTo>
                    <a:pt x="7459" y="11810"/>
                    <a:pt x="7479" y="11803"/>
                    <a:pt x="7480" y="11768"/>
                  </a:cubicBezTo>
                  <a:cubicBezTo>
                    <a:pt x="7482" y="11729"/>
                    <a:pt x="7506" y="11724"/>
                    <a:pt x="7523" y="11720"/>
                  </a:cubicBezTo>
                  <a:cubicBezTo>
                    <a:pt x="7528" y="11719"/>
                    <a:pt x="7534" y="11718"/>
                    <a:pt x="7538" y="11717"/>
                  </a:cubicBezTo>
                  <a:cubicBezTo>
                    <a:pt x="7549" y="11712"/>
                    <a:pt x="7549" y="11706"/>
                    <a:pt x="7549" y="11687"/>
                  </a:cubicBezTo>
                  <a:cubicBezTo>
                    <a:pt x="7549" y="11671"/>
                    <a:pt x="7548" y="11650"/>
                    <a:pt x="7562" y="11640"/>
                  </a:cubicBezTo>
                  <a:cubicBezTo>
                    <a:pt x="7587" y="11620"/>
                    <a:pt x="7619" y="11617"/>
                    <a:pt x="7651" y="11613"/>
                  </a:cubicBezTo>
                  <a:cubicBezTo>
                    <a:pt x="7673" y="11611"/>
                    <a:pt x="7697" y="11608"/>
                    <a:pt x="7717" y="11599"/>
                  </a:cubicBezTo>
                  <a:lnTo>
                    <a:pt x="7724" y="11596"/>
                  </a:lnTo>
                  <a:lnTo>
                    <a:pt x="7728" y="11606"/>
                  </a:lnTo>
                  <a:cubicBezTo>
                    <a:pt x="7734" y="11620"/>
                    <a:pt x="7725" y="11635"/>
                    <a:pt x="7715" y="11654"/>
                  </a:cubicBezTo>
                  <a:cubicBezTo>
                    <a:pt x="7710" y="11662"/>
                    <a:pt x="7702" y="11678"/>
                    <a:pt x="7701" y="11684"/>
                  </a:cubicBezTo>
                  <a:cubicBezTo>
                    <a:pt x="7706" y="11679"/>
                    <a:pt x="7712" y="11678"/>
                    <a:pt x="7719" y="11676"/>
                  </a:cubicBezTo>
                  <a:cubicBezTo>
                    <a:pt x="7726" y="11675"/>
                    <a:pt x="7733" y="11674"/>
                    <a:pt x="7738" y="11674"/>
                  </a:cubicBezTo>
                  <a:lnTo>
                    <a:pt x="7744" y="11674"/>
                  </a:lnTo>
                  <a:lnTo>
                    <a:pt x="7754" y="11685"/>
                  </a:lnTo>
                  <a:cubicBezTo>
                    <a:pt x="7763" y="11715"/>
                    <a:pt x="7763" y="11743"/>
                    <a:pt x="7763" y="11768"/>
                  </a:cubicBezTo>
                  <a:cubicBezTo>
                    <a:pt x="7763" y="11801"/>
                    <a:pt x="7764" y="11820"/>
                    <a:pt x="7777" y="11836"/>
                  </a:cubicBezTo>
                  <a:lnTo>
                    <a:pt x="7782" y="11842"/>
                  </a:lnTo>
                  <a:lnTo>
                    <a:pt x="7780" y="11851"/>
                  </a:lnTo>
                  <a:cubicBezTo>
                    <a:pt x="7775" y="11880"/>
                    <a:pt x="7783" y="11886"/>
                    <a:pt x="7808" y="11897"/>
                  </a:cubicBezTo>
                  <a:cubicBezTo>
                    <a:pt x="7828" y="11905"/>
                    <a:pt x="7855" y="11916"/>
                    <a:pt x="7857" y="11964"/>
                  </a:cubicBezTo>
                  <a:cubicBezTo>
                    <a:pt x="7858" y="12007"/>
                    <a:pt x="7868" y="12007"/>
                    <a:pt x="7888" y="12007"/>
                  </a:cubicBezTo>
                  <a:cubicBezTo>
                    <a:pt x="7888" y="12007"/>
                    <a:pt x="7888" y="12007"/>
                    <a:pt x="7888" y="12007"/>
                  </a:cubicBezTo>
                  <a:cubicBezTo>
                    <a:pt x="7913" y="12007"/>
                    <a:pt x="7934" y="12009"/>
                    <a:pt x="7955" y="12031"/>
                  </a:cubicBezTo>
                  <a:cubicBezTo>
                    <a:pt x="7972" y="12049"/>
                    <a:pt x="7979" y="12071"/>
                    <a:pt x="7986" y="12091"/>
                  </a:cubicBezTo>
                  <a:cubicBezTo>
                    <a:pt x="7993" y="12116"/>
                    <a:pt x="7999" y="12136"/>
                    <a:pt x="8028" y="12146"/>
                  </a:cubicBezTo>
                  <a:lnTo>
                    <a:pt x="8045" y="12152"/>
                  </a:lnTo>
                  <a:lnTo>
                    <a:pt x="8033" y="12170"/>
                  </a:lnTo>
                  <a:cubicBezTo>
                    <a:pt x="7999" y="12222"/>
                    <a:pt x="8009" y="12275"/>
                    <a:pt x="8021" y="12342"/>
                  </a:cubicBezTo>
                  <a:cubicBezTo>
                    <a:pt x="8029" y="12383"/>
                    <a:pt x="8037" y="12426"/>
                    <a:pt x="8036" y="12473"/>
                  </a:cubicBezTo>
                  <a:lnTo>
                    <a:pt x="8035" y="12487"/>
                  </a:lnTo>
                  <a:lnTo>
                    <a:pt x="7962" y="12487"/>
                  </a:lnTo>
                  <a:cubicBezTo>
                    <a:pt x="7972" y="12559"/>
                    <a:pt x="7951" y="12588"/>
                    <a:pt x="7932" y="12614"/>
                  </a:cubicBezTo>
                  <a:cubicBezTo>
                    <a:pt x="7916" y="12636"/>
                    <a:pt x="7903" y="12654"/>
                    <a:pt x="7908" y="12704"/>
                  </a:cubicBezTo>
                  <a:lnTo>
                    <a:pt x="7910" y="12724"/>
                  </a:lnTo>
                  <a:lnTo>
                    <a:pt x="7897" y="12720"/>
                  </a:lnTo>
                  <a:cubicBezTo>
                    <a:pt x="7888" y="12718"/>
                    <a:pt x="7880" y="12717"/>
                    <a:pt x="7872" y="12717"/>
                  </a:cubicBezTo>
                  <a:cubicBezTo>
                    <a:pt x="7857" y="12717"/>
                    <a:pt x="7846" y="12722"/>
                    <a:pt x="7839" y="12733"/>
                  </a:cubicBezTo>
                  <a:cubicBezTo>
                    <a:pt x="7833" y="12743"/>
                    <a:pt x="7830" y="12760"/>
                    <a:pt x="7831" y="12783"/>
                  </a:cubicBezTo>
                  <a:lnTo>
                    <a:pt x="7832" y="12799"/>
                  </a:lnTo>
                  <a:lnTo>
                    <a:pt x="7720" y="12799"/>
                  </a:lnTo>
                  <a:cubicBezTo>
                    <a:pt x="7707" y="12809"/>
                    <a:pt x="7708" y="12828"/>
                    <a:pt x="7708" y="12846"/>
                  </a:cubicBezTo>
                  <a:cubicBezTo>
                    <a:pt x="7708" y="12868"/>
                    <a:pt x="7709" y="12890"/>
                    <a:pt x="7702" y="12909"/>
                  </a:cubicBezTo>
                  <a:lnTo>
                    <a:pt x="7700" y="12916"/>
                  </a:lnTo>
                  <a:lnTo>
                    <a:pt x="7686" y="12919"/>
                  </a:lnTo>
                  <a:cubicBezTo>
                    <a:pt x="7681" y="12919"/>
                    <a:pt x="7674" y="12918"/>
                    <a:pt x="7667" y="12916"/>
                  </a:cubicBezTo>
                  <a:cubicBezTo>
                    <a:pt x="7661" y="12915"/>
                    <a:pt x="7655" y="12913"/>
                    <a:pt x="7650" y="12913"/>
                  </a:cubicBezTo>
                  <a:cubicBezTo>
                    <a:pt x="7647" y="12917"/>
                    <a:pt x="7650" y="12944"/>
                    <a:pt x="7652" y="12959"/>
                  </a:cubicBezTo>
                  <a:cubicBezTo>
                    <a:pt x="7655" y="12986"/>
                    <a:pt x="7658" y="13011"/>
                    <a:pt x="7651" y="13027"/>
                  </a:cubicBezTo>
                  <a:lnTo>
                    <a:pt x="7647" y="13034"/>
                  </a:lnTo>
                  <a:lnTo>
                    <a:pt x="7641" y="13033"/>
                  </a:lnTo>
                  <a:cubicBezTo>
                    <a:pt x="7632" y="13031"/>
                    <a:pt x="7624" y="13029"/>
                    <a:pt x="7617" y="13029"/>
                  </a:cubicBezTo>
                  <a:cubicBezTo>
                    <a:pt x="7602" y="13029"/>
                    <a:pt x="7591" y="13034"/>
                    <a:pt x="7584" y="13045"/>
                  </a:cubicBezTo>
                  <a:cubicBezTo>
                    <a:pt x="7578" y="13055"/>
                    <a:pt x="7575" y="13072"/>
                    <a:pt x="7576" y="13095"/>
                  </a:cubicBezTo>
                  <a:lnTo>
                    <a:pt x="7577" y="13112"/>
                  </a:lnTo>
                  <a:cubicBezTo>
                    <a:pt x="7577" y="13112"/>
                    <a:pt x="7554" y="13109"/>
                    <a:pt x="7549" y="13109"/>
                  </a:cubicBezTo>
                  <a:cubicBezTo>
                    <a:pt x="7513" y="13109"/>
                    <a:pt x="7495" y="13125"/>
                    <a:pt x="7469" y="13147"/>
                  </a:cubicBezTo>
                  <a:cubicBezTo>
                    <a:pt x="7455" y="13160"/>
                    <a:pt x="7447" y="13169"/>
                    <a:pt x="7440" y="13177"/>
                  </a:cubicBezTo>
                  <a:cubicBezTo>
                    <a:pt x="7425" y="13196"/>
                    <a:pt x="7413" y="13209"/>
                    <a:pt x="7364" y="13227"/>
                  </a:cubicBezTo>
                  <a:cubicBezTo>
                    <a:pt x="7359" y="13230"/>
                    <a:pt x="7218" y="13286"/>
                    <a:pt x="7218" y="13408"/>
                  </a:cubicBezTo>
                  <a:lnTo>
                    <a:pt x="7218" y="13418"/>
                  </a:lnTo>
                  <a:lnTo>
                    <a:pt x="7212" y="13422"/>
                  </a:lnTo>
                  <a:cubicBezTo>
                    <a:pt x="7206" y="13425"/>
                    <a:pt x="7199" y="13427"/>
                    <a:pt x="7190" y="13427"/>
                  </a:cubicBezTo>
                  <a:cubicBezTo>
                    <a:pt x="7180" y="13427"/>
                    <a:pt x="7169" y="13424"/>
                    <a:pt x="7158" y="13422"/>
                  </a:cubicBezTo>
                  <a:cubicBezTo>
                    <a:pt x="7148" y="13419"/>
                    <a:pt x="7138" y="13416"/>
                    <a:pt x="7128" y="13416"/>
                  </a:cubicBezTo>
                  <a:cubicBezTo>
                    <a:pt x="7121" y="13416"/>
                    <a:pt x="7115" y="13418"/>
                    <a:pt x="7111" y="13421"/>
                  </a:cubicBezTo>
                  <a:cubicBezTo>
                    <a:pt x="7101" y="13428"/>
                    <a:pt x="7101" y="13437"/>
                    <a:pt x="7100" y="13452"/>
                  </a:cubicBezTo>
                  <a:cubicBezTo>
                    <a:pt x="7100" y="13466"/>
                    <a:pt x="7099" y="13485"/>
                    <a:pt x="7087" y="13498"/>
                  </a:cubicBezTo>
                  <a:cubicBezTo>
                    <a:pt x="7083" y="13503"/>
                    <a:pt x="7077" y="13505"/>
                    <a:pt x="7070" y="13505"/>
                  </a:cubicBezTo>
                  <a:cubicBezTo>
                    <a:pt x="7064" y="13505"/>
                    <a:pt x="7057" y="13504"/>
                    <a:pt x="7051" y="13503"/>
                  </a:cubicBezTo>
                  <a:cubicBezTo>
                    <a:pt x="7046" y="13501"/>
                    <a:pt x="7040" y="13500"/>
                    <a:pt x="7036" y="13500"/>
                  </a:cubicBezTo>
                  <a:cubicBezTo>
                    <a:pt x="7028" y="13503"/>
                    <a:pt x="6965" y="13533"/>
                    <a:pt x="6958" y="13538"/>
                  </a:cubicBezTo>
                  <a:cubicBezTo>
                    <a:pt x="6937" y="13580"/>
                    <a:pt x="6875" y="13588"/>
                    <a:pt x="6803" y="13598"/>
                  </a:cubicBezTo>
                  <a:cubicBezTo>
                    <a:pt x="6739" y="13607"/>
                    <a:pt x="6668" y="13616"/>
                    <a:pt x="6627" y="13655"/>
                  </a:cubicBezTo>
                  <a:cubicBezTo>
                    <a:pt x="6614" y="13659"/>
                    <a:pt x="6608" y="13661"/>
                    <a:pt x="6606" y="13663"/>
                  </a:cubicBezTo>
                  <a:lnTo>
                    <a:pt x="6606" y="13663"/>
                  </a:lnTo>
                  <a:cubicBezTo>
                    <a:pt x="6608" y="13663"/>
                    <a:pt x="6611" y="13667"/>
                    <a:pt x="6613" y="13669"/>
                  </a:cubicBezTo>
                  <a:cubicBezTo>
                    <a:pt x="6621" y="13679"/>
                    <a:pt x="6630" y="13692"/>
                    <a:pt x="6627" y="13709"/>
                  </a:cubicBezTo>
                  <a:cubicBezTo>
                    <a:pt x="6623" y="13725"/>
                    <a:pt x="6608" y="13732"/>
                    <a:pt x="6571" y="13735"/>
                  </a:cubicBezTo>
                  <a:cubicBezTo>
                    <a:pt x="6571" y="13735"/>
                    <a:pt x="6570" y="13735"/>
                    <a:pt x="6569" y="13735"/>
                  </a:cubicBezTo>
                  <a:cubicBezTo>
                    <a:pt x="6562" y="13735"/>
                    <a:pt x="6557" y="13734"/>
                    <a:pt x="6551" y="13734"/>
                  </a:cubicBezTo>
                  <a:cubicBezTo>
                    <a:pt x="6546" y="13733"/>
                    <a:pt x="6540" y="13732"/>
                    <a:pt x="6534" y="13732"/>
                  </a:cubicBezTo>
                  <a:cubicBezTo>
                    <a:pt x="6529" y="13732"/>
                    <a:pt x="6526" y="13733"/>
                    <a:pt x="6523" y="13734"/>
                  </a:cubicBezTo>
                  <a:cubicBezTo>
                    <a:pt x="6516" y="13739"/>
                    <a:pt x="6510" y="13751"/>
                    <a:pt x="6505" y="13765"/>
                  </a:cubicBezTo>
                  <a:cubicBezTo>
                    <a:pt x="6495" y="13788"/>
                    <a:pt x="6484" y="13816"/>
                    <a:pt x="6457" y="13816"/>
                  </a:cubicBezTo>
                  <a:cubicBezTo>
                    <a:pt x="6452" y="13816"/>
                    <a:pt x="6447" y="13815"/>
                    <a:pt x="6441" y="13813"/>
                  </a:cubicBezTo>
                  <a:lnTo>
                    <a:pt x="6430" y="13809"/>
                  </a:lnTo>
                  <a:lnTo>
                    <a:pt x="6434" y="13793"/>
                  </a:lnTo>
                  <a:cubicBezTo>
                    <a:pt x="6439" y="13778"/>
                    <a:pt x="6440" y="13767"/>
                    <a:pt x="6438" y="13761"/>
                  </a:cubicBezTo>
                  <a:cubicBezTo>
                    <a:pt x="6436" y="13753"/>
                    <a:pt x="6424" y="13750"/>
                    <a:pt x="6414" y="13748"/>
                  </a:cubicBezTo>
                  <a:cubicBezTo>
                    <a:pt x="6401" y="13745"/>
                    <a:pt x="6389" y="13742"/>
                    <a:pt x="6384" y="13728"/>
                  </a:cubicBezTo>
                  <a:cubicBezTo>
                    <a:pt x="6376" y="13710"/>
                    <a:pt x="6376" y="13684"/>
                    <a:pt x="6376" y="13657"/>
                  </a:cubicBezTo>
                  <a:cubicBezTo>
                    <a:pt x="6376" y="13630"/>
                    <a:pt x="6376" y="13601"/>
                    <a:pt x="6368" y="13588"/>
                  </a:cubicBezTo>
                  <a:cubicBezTo>
                    <a:pt x="6363" y="13582"/>
                    <a:pt x="6357" y="13579"/>
                    <a:pt x="6348" y="13579"/>
                  </a:cubicBezTo>
                  <a:lnTo>
                    <a:pt x="6340" y="13579"/>
                  </a:lnTo>
                  <a:lnTo>
                    <a:pt x="6331" y="13568"/>
                  </a:lnTo>
                  <a:cubicBezTo>
                    <a:pt x="6327" y="13526"/>
                    <a:pt x="6337" y="13504"/>
                    <a:pt x="6345" y="13487"/>
                  </a:cubicBezTo>
                  <a:cubicBezTo>
                    <a:pt x="6351" y="13475"/>
                    <a:pt x="6356" y="13465"/>
                    <a:pt x="6357" y="13447"/>
                  </a:cubicBezTo>
                  <a:cubicBezTo>
                    <a:pt x="6354" y="13445"/>
                    <a:pt x="6344" y="13434"/>
                    <a:pt x="6336" y="13425"/>
                  </a:cubicBezTo>
                  <a:cubicBezTo>
                    <a:pt x="6323" y="13412"/>
                    <a:pt x="6312" y="13400"/>
                    <a:pt x="6314" y="13382"/>
                  </a:cubicBezTo>
                  <a:cubicBezTo>
                    <a:pt x="6315" y="13372"/>
                    <a:pt x="6321" y="13365"/>
                    <a:pt x="6328" y="13360"/>
                  </a:cubicBezTo>
                  <a:cubicBezTo>
                    <a:pt x="6317" y="13323"/>
                    <a:pt x="6298" y="13306"/>
                    <a:pt x="6268" y="13306"/>
                  </a:cubicBezTo>
                  <a:lnTo>
                    <a:pt x="6254" y="13306"/>
                  </a:lnTo>
                  <a:lnTo>
                    <a:pt x="6255" y="13286"/>
                  </a:lnTo>
                  <a:cubicBezTo>
                    <a:pt x="6269" y="13238"/>
                    <a:pt x="6257" y="13184"/>
                    <a:pt x="6248" y="13140"/>
                  </a:cubicBezTo>
                  <a:cubicBezTo>
                    <a:pt x="6240" y="13105"/>
                    <a:pt x="6234" y="13077"/>
                    <a:pt x="6242" y="13059"/>
                  </a:cubicBezTo>
                  <a:cubicBezTo>
                    <a:pt x="6245" y="13054"/>
                    <a:pt x="6248" y="13050"/>
                    <a:pt x="6252" y="13048"/>
                  </a:cubicBezTo>
                  <a:cubicBezTo>
                    <a:pt x="6248" y="13042"/>
                    <a:pt x="6241" y="13042"/>
                    <a:pt x="6237" y="13042"/>
                  </a:cubicBezTo>
                  <a:cubicBezTo>
                    <a:pt x="6225" y="13041"/>
                    <a:pt x="6214" y="13040"/>
                    <a:pt x="6206" y="13029"/>
                  </a:cubicBezTo>
                  <a:cubicBezTo>
                    <a:pt x="6186" y="12997"/>
                    <a:pt x="6189" y="12927"/>
                    <a:pt x="6197" y="12901"/>
                  </a:cubicBezTo>
                  <a:lnTo>
                    <a:pt x="6198" y="12896"/>
                  </a:lnTo>
                  <a:cubicBezTo>
                    <a:pt x="6187" y="12876"/>
                    <a:pt x="6167" y="12849"/>
                    <a:pt x="6156" y="12834"/>
                  </a:cubicBezTo>
                  <a:cubicBezTo>
                    <a:pt x="6147" y="12824"/>
                    <a:pt x="6146" y="12811"/>
                    <a:pt x="6146" y="12804"/>
                  </a:cubicBezTo>
                  <a:cubicBezTo>
                    <a:pt x="6146" y="12801"/>
                    <a:pt x="6144" y="12799"/>
                    <a:pt x="6136" y="12799"/>
                  </a:cubicBezTo>
                  <a:cubicBezTo>
                    <a:pt x="6125" y="12798"/>
                    <a:pt x="6118" y="12776"/>
                    <a:pt x="6104" y="12731"/>
                  </a:cubicBezTo>
                  <a:cubicBezTo>
                    <a:pt x="6101" y="12722"/>
                    <a:pt x="6098" y="12711"/>
                    <a:pt x="6094" y="12701"/>
                  </a:cubicBezTo>
                  <a:cubicBezTo>
                    <a:pt x="6095" y="12701"/>
                    <a:pt x="6095" y="12702"/>
                    <a:pt x="6095" y="12702"/>
                  </a:cubicBezTo>
                  <a:lnTo>
                    <a:pt x="6080" y="12717"/>
                  </a:lnTo>
                  <a:cubicBezTo>
                    <a:pt x="6056" y="12690"/>
                    <a:pt x="6042" y="12652"/>
                    <a:pt x="6030" y="12619"/>
                  </a:cubicBezTo>
                  <a:cubicBezTo>
                    <a:pt x="6013" y="12568"/>
                    <a:pt x="5999" y="12529"/>
                    <a:pt x="5957" y="12526"/>
                  </a:cubicBezTo>
                  <a:lnTo>
                    <a:pt x="5942" y="12525"/>
                  </a:lnTo>
                  <a:lnTo>
                    <a:pt x="5950" y="12504"/>
                  </a:lnTo>
                  <a:cubicBezTo>
                    <a:pt x="5978" y="12426"/>
                    <a:pt x="5960" y="12381"/>
                    <a:pt x="5937" y="12324"/>
                  </a:cubicBezTo>
                  <a:cubicBezTo>
                    <a:pt x="5916" y="12272"/>
                    <a:pt x="5892" y="12213"/>
                    <a:pt x="5897" y="12119"/>
                  </a:cubicBezTo>
                  <a:cubicBezTo>
                    <a:pt x="5896" y="12112"/>
                    <a:pt x="5889" y="12107"/>
                    <a:pt x="5878" y="12100"/>
                  </a:cubicBezTo>
                  <a:cubicBezTo>
                    <a:pt x="5864" y="12092"/>
                    <a:pt x="5846" y="12080"/>
                    <a:pt x="5846" y="12043"/>
                  </a:cubicBezTo>
                  <a:cubicBezTo>
                    <a:pt x="5845" y="12019"/>
                    <a:pt x="5831" y="12014"/>
                    <a:pt x="5802" y="12010"/>
                  </a:cubicBezTo>
                  <a:cubicBezTo>
                    <a:pt x="5780" y="12007"/>
                    <a:pt x="5754" y="12003"/>
                    <a:pt x="5745" y="11971"/>
                  </a:cubicBezTo>
                  <a:lnTo>
                    <a:pt x="5742" y="11962"/>
                  </a:lnTo>
                  <a:lnTo>
                    <a:pt x="5746" y="11955"/>
                  </a:lnTo>
                  <a:cubicBezTo>
                    <a:pt x="5759" y="11933"/>
                    <a:pt x="5762" y="11918"/>
                    <a:pt x="5761" y="11912"/>
                  </a:cubicBezTo>
                  <a:cubicBezTo>
                    <a:pt x="5759" y="11906"/>
                    <a:pt x="5751" y="11901"/>
                    <a:pt x="5732" y="11901"/>
                  </a:cubicBezTo>
                  <a:lnTo>
                    <a:pt x="5711" y="11901"/>
                  </a:lnTo>
                  <a:lnTo>
                    <a:pt x="5721" y="11877"/>
                  </a:lnTo>
                  <a:cubicBezTo>
                    <a:pt x="5746" y="11833"/>
                    <a:pt x="5742" y="11812"/>
                    <a:pt x="5728" y="11740"/>
                  </a:cubicBezTo>
                  <a:lnTo>
                    <a:pt x="5719" y="11695"/>
                  </a:lnTo>
                  <a:cubicBezTo>
                    <a:pt x="5717" y="11687"/>
                    <a:pt x="5718" y="11676"/>
                    <a:pt x="5719" y="11657"/>
                  </a:cubicBezTo>
                  <a:cubicBezTo>
                    <a:pt x="5720" y="11646"/>
                    <a:pt x="5721" y="11627"/>
                    <a:pt x="5720" y="11622"/>
                  </a:cubicBezTo>
                  <a:lnTo>
                    <a:pt x="5705" y="11629"/>
                  </a:lnTo>
                  <a:lnTo>
                    <a:pt x="5699" y="11629"/>
                  </a:lnTo>
                  <a:lnTo>
                    <a:pt x="5693" y="11618"/>
                  </a:lnTo>
                  <a:cubicBezTo>
                    <a:pt x="5687" y="11565"/>
                    <a:pt x="5698" y="11543"/>
                    <a:pt x="5705" y="11528"/>
                  </a:cubicBezTo>
                  <a:cubicBezTo>
                    <a:pt x="5713" y="11514"/>
                    <a:pt x="5716" y="11507"/>
                    <a:pt x="5695" y="11466"/>
                  </a:cubicBezTo>
                  <a:cubicBezTo>
                    <a:pt x="5694" y="11469"/>
                    <a:pt x="5687" y="11494"/>
                    <a:pt x="5684" y="11507"/>
                  </a:cubicBezTo>
                  <a:cubicBezTo>
                    <a:pt x="5676" y="11534"/>
                    <a:pt x="5671" y="11551"/>
                    <a:pt x="5661" y="11551"/>
                  </a:cubicBezTo>
                  <a:cubicBezTo>
                    <a:pt x="5648" y="11551"/>
                    <a:pt x="5645" y="11532"/>
                    <a:pt x="5642" y="11458"/>
                  </a:cubicBezTo>
                  <a:cubicBezTo>
                    <a:pt x="5637" y="11331"/>
                    <a:pt x="5579" y="11245"/>
                    <a:pt x="5499" y="11126"/>
                  </a:cubicBezTo>
                  <a:lnTo>
                    <a:pt x="5472" y="11086"/>
                  </a:lnTo>
                  <a:cubicBezTo>
                    <a:pt x="5441" y="11125"/>
                    <a:pt x="5441" y="11148"/>
                    <a:pt x="5443" y="11186"/>
                  </a:cubicBezTo>
                  <a:cubicBezTo>
                    <a:pt x="5444" y="11216"/>
                    <a:pt x="5445" y="11253"/>
                    <a:pt x="5430" y="11307"/>
                  </a:cubicBezTo>
                  <a:cubicBezTo>
                    <a:pt x="5417" y="11318"/>
                    <a:pt x="5412" y="11318"/>
                    <a:pt x="5407" y="11318"/>
                  </a:cubicBezTo>
                  <a:cubicBezTo>
                    <a:pt x="5381" y="11318"/>
                    <a:pt x="5372" y="11290"/>
                    <a:pt x="5366" y="11270"/>
                  </a:cubicBezTo>
                  <a:cubicBezTo>
                    <a:pt x="5359" y="11249"/>
                    <a:pt x="5356" y="11238"/>
                    <a:pt x="5344" y="11237"/>
                  </a:cubicBezTo>
                  <a:cubicBezTo>
                    <a:pt x="5342" y="11239"/>
                    <a:pt x="5337" y="11239"/>
                    <a:pt x="5333" y="11239"/>
                  </a:cubicBezTo>
                  <a:cubicBezTo>
                    <a:pt x="5317" y="11239"/>
                    <a:pt x="5307" y="11230"/>
                    <a:pt x="5298" y="11220"/>
                  </a:cubicBezTo>
                  <a:cubicBezTo>
                    <a:pt x="5304" y="11242"/>
                    <a:pt x="5308" y="11266"/>
                    <a:pt x="5311" y="11290"/>
                  </a:cubicBezTo>
                  <a:cubicBezTo>
                    <a:pt x="5321" y="11361"/>
                    <a:pt x="5330" y="11404"/>
                    <a:pt x="5370" y="11404"/>
                  </a:cubicBezTo>
                  <a:lnTo>
                    <a:pt x="5386" y="11404"/>
                  </a:lnTo>
                  <a:lnTo>
                    <a:pt x="5379" y="11425"/>
                  </a:lnTo>
                  <a:cubicBezTo>
                    <a:pt x="5353" y="11496"/>
                    <a:pt x="5377" y="11575"/>
                    <a:pt x="5406" y="11676"/>
                  </a:cubicBezTo>
                  <a:cubicBezTo>
                    <a:pt x="5414" y="11704"/>
                    <a:pt x="5422" y="11733"/>
                    <a:pt x="5430" y="11764"/>
                  </a:cubicBezTo>
                  <a:cubicBezTo>
                    <a:pt x="5433" y="11773"/>
                    <a:pt x="5432" y="11786"/>
                    <a:pt x="5430" y="11807"/>
                  </a:cubicBezTo>
                  <a:cubicBezTo>
                    <a:pt x="5429" y="11817"/>
                    <a:pt x="5428" y="11835"/>
                    <a:pt x="5429" y="11839"/>
                  </a:cubicBezTo>
                  <a:cubicBezTo>
                    <a:pt x="5451" y="11865"/>
                    <a:pt x="5464" y="11941"/>
                    <a:pt x="5479" y="12022"/>
                  </a:cubicBezTo>
                  <a:cubicBezTo>
                    <a:pt x="5487" y="12066"/>
                    <a:pt x="5495" y="12112"/>
                    <a:pt x="5504" y="12145"/>
                  </a:cubicBezTo>
                  <a:lnTo>
                    <a:pt x="5618" y="12145"/>
                  </a:lnTo>
                  <a:lnTo>
                    <a:pt x="5608" y="12168"/>
                  </a:lnTo>
                  <a:cubicBezTo>
                    <a:pt x="5595" y="12199"/>
                    <a:pt x="5585" y="12224"/>
                    <a:pt x="5584" y="12264"/>
                  </a:cubicBezTo>
                  <a:cubicBezTo>
                    <a:pt x="5585" y="12264"/>
                    <a:pt x="5586" y="12264"/>
                    <a:pt x="5587" y="12264"/>
                  </a:cubicBezTo>
                  <a:cubicBezTo>
                    <a:pt x="5604" y="12264"/>
                    <a:pt x="5613" y="12255"/>
                    <a:pt x="5617" y="12234"/>
                  </a:cubicBezTo>
                  <a:lnTo>
                    <a:pt x="5620" y="12214"/>
                  </a:lnTo>
                  <a:lnTo>
                    <a:pt x="5631" y="12226"/>
                  </a:lnTo>
                  <a:cubicBezTo>
                    <a:pt x="5664" y="12261"/>
                    <a:pt x="5667" y="12301"/>
                    <a:pt x="5670" y="12340"/>
                  </a:cubicBezTo>
                  <a:cubicBezTo>
                    <a:pt x="5672" y="12367"/>
                    <a:pt x="5674" y="12395"/>
                    <a:pt x="5685" y="12426"/>
                  </a:cubicBezTo>
                  <a:cubicBezTo>
                    <a:pt x="5687" y="12433"/>
                    <a:pt x="5698" y="12437"/>
                    <a:pt x="5707" y="12441"/>
                  </a:cubicBezTo>
                  <a:cubicBezTo>
                    <a:pt x="5718" y="12446"/>
                    <a:pt x="5729" y="12451"/>
                    <a:pt x="5736" y="12464"/>
                  </a:cubicBezTo>
                  <a:cubicBezTo>
                    <a:pt x="5741" y="12475"/>
                    <a:pt x="5739" y="12493"/>
                    <a:pt x="5737" y="12513"/>
                  </a:cubicBezTo>
                  <a:cubicBezTo>
                    <a:pt x="5736" y="12522"/>
                    <a:pt x="5734" y="12537"/>
                    <a:pt x="5735" y="12541"/>
                  </a:cubicBezTo>
                  <a:cubicBezTo>
                    <a:pt x="5742" y="12535"/>
                    <a:pt x="5746" y="12534"/>
                    <a:pt x="5749" y="12534"/>
                  </a:cubicBezTo>
                  <a:lnTo>
                    <a:pt x="5756" y="12534"/>
                  </a:lnTo>
                  <a:lnTo>
                    <a:pt x="5763" y="12545"/>
                  </a:lnTo>
                  <a:cubicBezTo>
                    <a:pt x="5768" y="12565"/>
                    <a:pt x="5765" y="12587"/>
                    <a:pt x="5756" y="12608"/>
                  </a:cubicBezTo>
                  <a:cubicBezTo>
                    <a:pt x="5753" y="12615"/>
                    <a:pt x="5746" y="12626"/>
                    <a:pt x="5740" y="12633"/>
                  </a:cubicBezTo>
                  <a:cubicBezTo>
                    <a:pt x="5746" y="12649"/>
                    <a:pt x="5754" y="12657"/>
                    <a:pt x="5762" y="12665"/>
                  </a:cubicBezTo>
                  <a:cubicBezTo>
                    <a:pt x="5771" y="12673"/>
                    <a:pt x="5779" y="12682"/>
                    <a:pt x="5787" y="12698"/>
                  </a:cubicBezTo>
                  <a:cubicBezTo>
                    <a:pt x="5792" y="12710"/>
                    <a:pt x="5790" y="12727"/>
                    <a:pt x="5788" y="12747"/>
                  </a:cubicBezTo>
                  <a:cubicBezTo>
                    <a:pt x="5787" y="12756"/>
                    <a:pt x="5785" y="12771"/>
                    <a:pt x="5786" y="12775"/>
                  </a:cubicBezTo>
                  <a:lnTo>
                    <a:pt x="5801" y="12768"/>
                  </a:lnTo>
                  <a:cubicBezTo>
                    <a:pt x="5808" y="12768"/>
                    <a:pt x="5812" y="12772"/>
                    <a:pt x="5814" y="12780"/>
                  </a:cubicBezTo>
                  <a:cubicBezTo>
                    <a:pt x="5817" y="12797"/>
                    <a:pt x="5815" y="12819"/>
                    <a:pt x="5814" y="12844"/>
                  </a:cubicBezTo>
                  <a:cubicBezTo>
                    <a:pt x="5811" y="12874"/>
                    <a:pt x="5809" y="12907"/>
                    <a:pt x="5817" y="12922"/>
                  </a:cubicBezTo>
                  <a:cubicBezTo>
                    <a:pt x="5821" y="12927"/>
                    <a:pt x="5826" y="12931"/>
                    <a:pt x="5834" y="12931"/>
                  </a:cubicBezTo>
                  <a:cubicBezTo>
                    <a:pt x="5839" y="12931"/>
                    <a:pt x="5846" y="12929"/>
                    <a:pt x="5853" y="12926"/>
                  </a:cubicBezTo>
                  <a:lnTo>
                    <a:pt x="5865" y="12922"/>
                  </a:lnTo>
                  <a:lnTo>
                    <a:pt x="5865" y="12974"/>
                  </a:lnTo>
                  <a:cubicBezTo>
                    <a:pt x="5866" y="13039"/>
                    <a:pt x="5866" y="13100"/>
                    <a:pt x="5890" y="13168"/>
                  </a:cubicBezTo>
                  <a:cubicBezTo>
                    <a:pt x="5894" y="13180"/>
                    <a:pt x="5904" y="13194"/>
                    <a:pt x="5915" y="13207"/>
                  </a:cubicBezTo>
                  <a:cubicBezTo>
                    <a:pt x="5925" y="13220"/>
                    <a:pt x="5935" y="13232"/>
                    <a:pt x="5940" y="13245"/>
                  </a:cubicBezTo>
                  <a:cubicBezTo>
                    <a:pt x="5946" y="13260"/>
                    <a:pt x="5949" y="13280"/>
                    <a:pt x="5952" y="13301"/>
                  </a:cubicBezTo>
                  <a:cubicBezTo>
                    <a:pt x="5955" y="13324"/>
                    <a:pt x="5958" y="13347"/>
                    <a:pt x="5965" y="13360"/>
                  </a:cubicBezTo>
                  <a:cubicBezTo>
                    <a:pt x="5968" y="13367"/>
                    <a:pt x="5979" y="13373"/>
                    <a:pt x="5987" y="13376"/>
                  </a:cubicBezTo>
                  <a:cubicBezTo>
                    <a:pt x="5999" y="13382"/>
                    <a:pt x="6011" y="13388"/>
                    <a:pt x="6017" y="13400"/>
                  </a:cubicBezTo>
                  <a:cubicBezTo>
                    <a:pt x="6027" y="13423"/>
                    <a:pt x="6024" y="13451"/>
                    <a:pt x="6022" y="13473"/>
                  </a:cubicBezTo>
                  <a:cubicBezTo>
                    <a:pt x="6021" y="13486"/>
                    <a:pt x="6019" y="13500"/>
                    <a:pt x="6022" y="13506"/>
                  </a:cubicBezTo>
                  <a:cubicBezTo>
                    <a:pt x="6024" y="13509"/>
                    <a:pt x="6028" y="13511"/>
                    <a:pt x="6035" y="13512"/>
                  </a:cubicBezTo>
                  <a:cubicBezTo>
                    <a:pt x="6070" y="13514"/>
                    <a:pt x="6069" y="13580"/>
                    <a:pt x="6068" y="13633"/>
                  </a:cubicBezTo>
                  <a:cubicBezTo>
                    <a:pt x="6068" y="13642"/>
                    <a:pt x="6068" y="13651"/>
                    <a:pt x="6068" y="13659"/>
                  </a:cubicBezTo>
                  <a:cubicBezTo>
                    <a:pt x="6083" y="13648"/>
                    <a:pt x="6096" y="13643"/>
                    <a:pt x="6108" y="13643"/>
                  </a:cubicBezTo>
                  <a:cubicBezTo>
                    <a:pt x="6129" y="13643"/>
                    <a:pt x="6142" y="13658"/>
                    <a:pt x="6157" y="13673"/>
                  </a:cubicBezTo>
                  <a:cubicBezTo>
                    <a:pt x="6175" y="13692"/>
                    <a:pt x="6193" y="13712"/>
                    <a:pt x="6229" y="13712"/>
                  </a:cubicBezTo>
                  <a:cubicBezTo>
                    <a:pt x="6239" y="13712"/>
                    <a:pt x="6250" y="13710"/>
                    <a:pt x="6262" y="13707"/>
                  </a:cubicBezTo>
                  <a:lnTo>
                    <a:pt x="6273" y="13704"/>
                  </a:lnTo>
                  <a:lnTo>
                    <a:pt x="6274" y="13720"/>
                  </a:lnTo>
                  <a:cubicBezTo>
                    <a:pt x="6276" y="13773"/>
                    <a:pt x="6287" y="13812"/>
                    <a:pt x="6299" y="13852"/>
                  </a:cubicBezTo>
                  <a:cubicBezTo>
                    <a:pt x="6310" y="13893"/>
                    <a:pt x="6322" y="13936"/>
                    <a:pt x="6325" y="13993"/>
                  </a:cubicBezTo>
                  <a:cubicBezTo>
                    <a:pt x="6364" y="14088"/>
                    <a:pt x="6453" y="14137"/>
                    <a:pt x="6596" y="14137"/>
                  </a:cubicBezTo>
                  <a:cubicBezTo>
                    <a:pt x="6680" y="14137"/>
                    <a:pt x="6769" y="14120"/>
                    <a:pt x="6848" y="14107"/>
                  </a:cubicBezTo>
                  <a:lnTo>
                    <a:pt x="6901" y="14097"/>
                  </a:lnTo>
                  <a:cubicBezTo>
                    <a:pt x="6912" y="14096"/>
                    <a:pt x="6913" y="14076"/>
                    <a:pt x="6913" y="14067"/>
                  </a:cubicBezTo>
                  <a:cubicBezTo>
                    <a:pt x="6914" y="14046"/>
                    <a:pt x="6914" y="14027"/>
                    <a:pt x="6924" y="14020"/>
                  </a:cubicBezTo>
                  <a:cubicBezTo>
                    <a:pt x="6933" y="14014"/>
                    <a:pt x="6944" y="14011"/>
                    <a:pt x="6958" y="14011"/>
                  </a:cubicBezTo>
                  <a:cubicBezTo>
                    <a:pt x="6973" y="14011"/>
                    <a:pt x="6989" y="14014"/>
                    <a:pt x="7005" y="14018"/>
                  </a:cubicBezTo>
                  <a:cubicBezTo>
                    <a:pt x="7019" y="14021"/>
                    <a:pt x="7032" y="14024"/>
                    <a:pt x="7044" y="14024"/>
                  </a:cubicBezTo>
                  <a:cubicBezTo>
                    <a:pt x="7057" y="14024"/>
                    <a:pt x="7065" y="14020"/>
                    <a:pt x="7069" y="14013"/>
                  </a:cubicBezTo>
                  <a:cubicBezTo>
                    <a:pt x="7075" y="14003"/>
                    <a:pt x="7076" y="13985"/>
                    <a:pt x="7072" y="13958"/>
                  </a:cubicBezTo>
                  <a:lnTo>
                    <a:pt x="7068" y="13929"/>
                  </a:lnTo>
                  <a:lnTo>
                    <a:pt x="7085" y="13942"/>
                  </a:lnTo>
                  <a:cubicBezTo>
                    <a:pt x="7149" y="13990"/>
                    <a:pt x="7135" y="14081"/>
                    <a:pt x="7116" y="14156"/>
                  </a:cubicBezTo>
                  <a:cubicBezTo>
                    <a:pt x="7113" y="14165"/>
                    <a:pt x="7100" y="14189"/>
                    <a:pt x="7090" y="14200"/>
                  </a:cubicBezTo>
                  <a:cubicBezTo>
                    <a:pt x="7088" y="14225"/>
                    <a:pt x="7090" y="14256"/>
                    <a:pt x="7093" y="14287"/>
                  </a:cubicBezTo>
                  <a:cubicBezTo>
                    <a:pt x="7096" y="14335"/>
                    <a:pt x="7099" y="14384"/>
                    <a:pt x="7091" y="14428"/>
                  </a:cubicBezTo>
                  <a:lnTo>
                    <a:pt x="7088" y="14438"/>
                  </a:lnTo>
                  <a:lnTo>
                    <a:pt x="7075" y="14441"/>
                  </a:lnTo>
                  <a:cubicBezTo>
                    <a:pt x="7070" y="14441"/>
                    <a:pt x="7063" y="14439"/>
                    <a:pt x="7056" y="14438"/>
                  </a:cubicBezTo>
                  <a:cubicBezTo>
                    <a:pt x="7049" y="14437"/>
                    <a:pt x="7042" y="14435"/>
                    <a:pt x="7037" y="14435"/>
                  </a:cubicBezTo>
                  <a:cubicBezTo>
                    <a:pt x="7038" y="14436"/>
                    <a:pt x="7036" y="14459"/>
                    <a:pt x="7035" y="14479"/>
                  </a:cubicBezTo>
                  <a:cubicBezTo>
                    <a:pt x="7032" y="14541"/>
                    <a:pt x="7028" y="14628"/>
                    <a:pt x="7013" y="14665"/>
                  </a:cubicBezTo>
                  <a:cubicBezTo>
                    <a:pt x="7009" y="14675"/>
                    <a:pt x="7002" y="14683"/>
                    <a:pt x="6994" y="14692"/>
                  </a:cubicBezTo>
                  <a:cubicBezTo>
                    <a:pt x="6971" y="14718"/>
                    <a:pt x="6942" y="14749"/>
                    <a:pt x="6962" y="14849"/>
                  </a:cubicBezTo>
                  <a:lnTo>
                    <a:pt x="6966" y="14866"/>
                  </a:lnTo>
                  <a:lnTo>
                    <a:pt x="6954" y="14867"/>
                  </a:lnTo>
                  <a:cubicBezTo>
                    <a:pt x="6925" y="14870"/>
                    <a:pt x="6916" y="14902"/>
                    <a:pt x="6906" y="14955"/>
                  </a:cubicBezTo>
                  <a:cubicBezTo>
                    <a:pt x="6896" y="15003"/>
                    <a:pt x="6885" y="15062"/>
                    <a:pt x="6838" y="15063"/>
                  </a:cubicBezTo>
                  <a:cubicBezTo>
                    <a:pt x="6845" y="15126"/>
                    <a:pt x="6834" y="15161"/>
                    <a:pt x="6824" y="15197"/>
                  </a:cubicBezTo>
                  <a:cubicBezTo>
                    <a:pt x="6817" y="15223"/>
                    <a:pt x="6810" y="15247"/>
                    <a:pt x="6810" y="15282"/>
                  </a:cubicBezTo>
                  <a:lnTo>
                    <a:pt x="6810" y="15302"/>
                  </a:lnTo>
                  <a:lnTo>
                    <a:pt x="6798" y="15296"/>
                  </a:lnTo>
                  <a:cubicBezTo>
                    <a:pt x="6790" y="15292"/>
                    <a:pt x="6782" y="15291"/>
                    <a:pt x="6776" y="15291"/>
                  </a:cubicBezTo>
                  <a:cubicBezTo>
                    <a:pt x="6756" y="15291"/>
                    <a:pt x="6750" y="15310"/>
                    <a:pt x="6742" y="15344"/>
                  </a:cubicBezTo>
                  <a:cubicBezTo>
                    <a:pt x="6734" y="15377"/>
                    <a:pt x="6725" y="15417"/>
                    <a:pt x="6690" y="15417"/>
                  </a:cubicBezTo>
                  <a:cubicBezTo>
                    <a:pt x="6687" y="15417"/>
                    <a:pt x="6685" y="15417"/>
                    <a:pt x="6682" y="15417"/>
                  </a:cubicBezTo>
                  <a:lnTo>
                    <a:pt x="6682" y="15528"/>
                  </a:lnTo>
                  <a:cubicBezTo>
                    <a:pt x="6682" y="15528"/>
                    <a:pt x="6674" y="15530"/>
                    <a:pt x="6674" y="15530"/>
                  </a:cubicBezTo>
                  <a:cubicBezTo>
                    <a:pt x="6660" y="15530"/>
                    <a:pt x="6652" y="15518"/>
                    <a:pt x="6644" y="15507"/>
                  </a:cubicBezTo>
                  <a:cubicBezTo>
                    <a:pt x="6639" y="15499"/>
                    <a:pt x="6633" y="15489"/>
                    <a:pt x="6629" y="15489"/>
                  </a:cubicBezTo>
                  <a:cubicBezTo>
                    <a:pt x="6605" y="15505"/>
                    <a:pt x="6599" y="15520"/>
                    <a:pt x="6593" y="15537"/>
                  </a:cubicBezTo>
                  <a:cubicBezTo>
                    <a:pt x="6584" y="15562"/>
                    <a:pt x="6574" y="15588"/>
                    <a:pt x="6522" y="15608"/>
                  </a:cubicBezTo>
                  <a:lnTo>
                    <a:pt x="6515" y="15612"/>
                  </a:lnTo>
                  <a:cubicBezTo>
                    <a:pt x="6498" y="15620"/>
                    <a:pt x="6454" y="15641"/>
                    <a:pt x="6448" y="15646"/>
                  </a:cubicBezTo>
                  <a:cubicBezTo>
                    <a:pt x="6454" y="15667"/>
                    <a:pt x="6455" y="15679"/>
                    <a:pt x="6448" y="15685"/>
                  </a:cubicBezTo>
                  <a:cubicBezTo>
                    <a:pt x="6435" y="15696"/>
                    <a:pt x="6420" y="15706"/>
                    <a:pt x="6404" y="15718"/>
                  </a:cubicBezTo>
                  <a:cubicBezTo>
                    <a:pt x="6382" y="15732"/>
                    <a:pt x="6361" y="15747"/>
                    <a:pt x="6346" y="15763"/>
                  </a:cubicBezTo>
                  <a:cubicBezTo>
                    <a:pt x="6324" y="15785"/>
                    <a:pt x="6307" y="15816"/>
                    <a:pt x="6290" y="15846"/>
                  </a:cubicBezTo>
                  <a:cubicBezTo>
                    <a:pt x="6259" y="15899"/>
                    <a:pt x="6227" y="15954"/>
                    <a:pt x="6174" y="15960"/>
                  </a:cubicBezTo>
                  <a:cubicBezTo>
                    <a:pt x="6181" y="16013"/>
                    <a:pt x="6170" y="16040"/>
                    <a:pt x="6159" y="16063"/>
                  </a:cubicBezTo>
                  <a:cubicBezTo>
                    <a:pt x="6150" y="16083"/>
                    <a:pt x="6142" y="16101"/>
                    <a:pt x="6146" y="16139"/>
                  </a:cubicBezTo>
                  <a:cubicBezTo>
                    <a:pt x="6129" y="16172"/>
                    <a:pt x="6117" y="16180"/>
                    <a:pt x="6106" y="16180"/>
                  </a:cubicBezTo>
                  <a:cubicBezTo>
                    <a:pt x="6097" y="16180"/>
                    <a:pt x="6089" y="16175"/>
                    <a:pt x="6080" y="16168"/>
                  </a:cubicBezTo>
                  <a:cubicBezTo>
                    <a:pt x="6078" y="16167"/>
                    <a:pt x="6076" y="16165"/>
                    <a:pt x="6073" y="16163"/>
                  </a:cubicBezTo>
                  <a:cubicBezTo>
                    <a:pt x="6072" y="16185"/>
                    <a:pt x="6061" y="16206"/>
                    <a:pt x="6053" y="16223"/>
                  </a:cubicBezTo>
                  <a:cubicBezTo>
                    <a:pt x="6049" y="16230"/>
                    <a:pt x="6041" y="16244"/>
                    <a:pt x="6041" y="16249"/>
                  </a:cubicBezTo>
                  <a:cubicBezTo>
                    <a:pt x="6056" y="16271"/>
                    <a:pt x="6063" y="16285"/>
                    <a:pt x="6061" y="16299"/>
                  </a:cubicBezTo>
                  <a:cubicBezTo>
                    <a:pt x="6059" y="16311"/>
                    <a:pt x="6052" y="16315"/>
                    <a:pt x="6045" y="16318"/>
                  </a:cubicBezTo>
                  <a:cubicBezTo>
                    <a:pt x="6034" y="16324"/>
                    <a:pt x="6020" y="16331"/>
                    <a:pt x="6018" y="16376"/>
                  </a:cubicBezTo>
                  <a:cubicBezTo>
                    <a:pt x="6017" y="16404"/>
                    <a:pt x="6007" y="16418"/>
                    <a:pt x="5987" y="16418"/>
                  </a:cubicBezTo>
                  <a:lnTo>
                    <a:pt x="5974" y="16418"/>
                  </a:lnTo>
                  <a:cubicBezTo>
                    <a:pt x="5964" y="16428"/>
                    <a:pt x="5966" y="16441"/>
                    <a:pt x="5967" y="16454"/>
                  </a:cubicBezTo>
                  <a:cubicBezTo>
                    <a:pt x="5968" y="16468"/>
                    <a:pt x="5969" y="16482"/>
                    <a:pt x="5967" y="16496"/>
                  </a:cubicBezTo>
                  <a:lnTo>
                    <a:pt x="5964" y="16512"/>
                  </a:lnTo>
                  <a:cubicBezTo>
                    <a:pt x="5928" y="16727"/>
                    <a:pt x="5911" y="16864"/>
                    <a:pt x="5916" y="16920"/>
                  </a:cubicBezTo>
                  <a:cubicBezTo>
                    <a:pt x="5920" y="16969"/>
                    <a:pt x="5929" y="16990"/>
                    <a:pt x="5944" y="17020"/>
                  </a:cubicBezTo>
                  <a:cubicBezTo>
                    <a:pt x="5951" y="17034"/>
                    <a:pt x="5958" y="17050"/>
                    <a:pt x="5966" y="17071"/>
                  </a:cubicBezTo>
                  <a:cubicBezTo>
                    <a:pt x="5971" y="17133"/>
                    <a:pt x="5968" y="17171"/>
                    <a:pt x="5966" y="17205"/>
                  </a:cubicBezTo>
                  <a:cubicBezTo>
                    <a:pt x="5964" y="17239"/>
                    <a:pt x="5962" y="17269"/>
                    <a:pt x="5967" y="17309"/>
                  </a:cubicBezTo>
                  <a:cubicBezTo>
                    <a:pt x="5971" y="17344"/>
                    <a:pt x="5995" y="17452"/>
                    <a:pt x="6009" y="17454"/>
                  </a:cubicBezTo>
                  <a:cubicBezTo>
                    <a:pt x="6023" y="17454"/>
                    <a:pt x="6032" y="17461"/>
                    <a:pt x="6037" y="17473"/>
                  </a:cubicBezTo>
                  <a:cubicBezTo>
                    <a:pt x="6044" y="17492"/>
                    <a:pt x="6036" y="17518"/>
                    <a:pt x="6028" y="17546"/>
                  </a:cubicBezTo>
                  <a:cubicBezTo>
                    <a:pt x="6020" y="17573"/>
                    <a:pt x="6010" y="17602"/>
                    <a:pt x="6017" y="17622"/>
                  </a:cubicBezTo>
                  <a:cubicBezTo>
                    <a:pt x="6022" y="17635"/>
                    <a:pt x="6037" y="17644"/>
                    <a:pt x="6061" y="17650"/>
                  </a:cubicBezTo>
                  <a:lnTo>
                    <a:pt x="6070" y="17651"/>
                  </a:lnTo>
                  <a:lnTo>
                    <a:pt x="6069" y="17665"/>
                  </a:lnTo>
                  <a:cubicBezTo>
                    <a:pt x="6063" y="17757"/>
                    <a:pt x="6067" y="17839"/>
                    <a:pt x="6071" y="17918"/>
                  </a:cubicBezTo>
                  <a:cubicBezTo>
                    <a:pt x="6075" y="18004"/>
                    <a:pt x="6079" y="18086"/>
                    <a:pt x="6069" y="18173"/>
                  </a:cubicBezTo>
                  <a:cubicBezTo>
                    <a:pt x="6063" y="18224"/>
                    <a:pt x="6046" y="18271"/>
                    <a:pt x="6030" y="18317"/>
                  </a:cubicBezTo>
                  <a:cubicBezTo>
                    <a:pt x="6010" y="18374"/>
                    <a:pt x="5990" y="18428"/>
                    <a:pt x="5993" y="18482"/>
                  </a:cubicBezTo>
                  <a:lnTo>
                    <a:pt x="5993" y="18497"/>
                  </a:lnTo>
                  <a:lnTo>
                    <a:pt x="5983" y="18497"/>
                  </a:lnTo>
                  <a:cubicBezTo>
                    <a:pt x="5927" y="18499"/>
                    <a:pt x="5842" y="18598"/>
                    <a:pt x="5812" y="18649"/>
                  </a:cubicBezTo>
                  <a:cubicBezTo>
                    <a:pt x="5809" y="18654"/>
                    <a:pt x="5805" y="18658"/>
                    <a:pt x="5803" y="18662"/>
                  </a:cubicBezTo>
                  <a:cubicBezTo>
                    <a:pt x="5805" y="18663"/>
                    <a:pt x="5814" y="18669"/>
                    <a:pt x="5814" y="18669"/>
                  </a:cubicBezTo>
                  <a:lnTo>
                    <a:pt x="5814" y="18679"/>
                  </a:lnTo>
                  <a:cubicBezTo>
                    <a:pt x="5812" y="18726"/>
                    <a:pt x="5783" y="18726"/>
                    <a:pt x="5771" y="18726"/>
                  </a:cubicBezTo>
                  <a:lnTo>
                    <a:pt x="5755" y="18726"/>
                  </a:lnTo>
                  <a:cubicBezTo>
                    <a:pt x="5747" y="18726"/>
                    <a:pt x="5738" y="18727"/>
                    <a:pt x="5732" y="18731"/>
                  </a:cubicBezTo>
                  <a:cubicBezTo>
                    <a:pt x="5724" y="18736"/>
                    <a:pt x="5722" y="18746"/>
                    <a:pt x="5721" y="18765"/>
                  </a:cubicBezTo>
                  <a:cubicBezTo>
                    <a:pt x="5720" y="18780"/>
                    <a:pt x="5718" y="18799"/>
                    <a:pt x="5707" y="18808"/>
                  </a:cubicBezTo>
                  <a:cubicBezTo>
                    <a:pt x="5705" y="18808"/>
                    <a:pt x="5703" y="18809"/>
                    <a:pt x="5701" y="18809"/>
                  </a:cubicBezTo>
                  <a:cubicBezTo>
                    <a:pt x="5688" y="18809"/>
                    <a:pt x="5681" y="18800"/>
                    <a:pt x="5674" y="18792"/>
                  </a:cubicBezTo>
                  <a:cubicBezTo>
                    <a:pt x="5670" y="18788"/>
                    <a:pt x="5665" y="18781"/>
                    <a:pt x="5662" y="18779"/>
                  </a:cubicBezTo>
                  <a:cubicBezTo>
                    <a:pt x="5662" y="18781"/>
                    <a:pt x="5661" y="18786"/>
                    <a:pt x="5661" y="18796"/>
                  </a:cubicBezTo>
                  <a:cubicBezTo>
                    <a:pt x="5659" y="18838"/>
                    <a:pt x="5638" y="18839"/>
                    <a:pt x="5626" y="18840"/>
                  </a:cubicBezTo>
                  <a:cubicBezTo>
                    <a:pt x="5618" y="18840"/>
                    <a:pt x="5611" y="18840"/>
                    <a:pt x="5606" y="18846"/>
                  </a:cubicBezTo>
                  <a:cubicBezTo>
                    <a:pt x="5598" y="18855"/>
                    <a:pt x="5592" y="18871"/>
                    <a:pt x="5585" y="18888"/>
                  </a:cubicBezTo>
                  <a:cubicBezTo>
                    <a:pt x="5571" y="18924"/>
                    <a:pt x="5553" y="18968"/>
                    <a:pt x="5512" y="18968"/>
                  </a:cubicBezTo>
                  <a:cubicBezTo>
                    <a:pt x="5510" y="18968"/>
                    <a:pt x="5508" y="18968"/>
                    <a:pt x="5506" y="18968"/>
                  </a:cubicBezTo>
                  <a:cubicBezTo>
                    <a:pt x="5479" y="19157"/>
                    <a:pt x="5501" y="19421"/>
                    <a:pt x="5524" y="19700"/>
                  </a:cubicBezTo>
                  <a:lnTo>
                    <a:pt x="5534" y="19817"/>
                  </a:lnTo>
                  <a:lnTo>
                    <a:pt x="5529" y="19822"/>
                  </a:lnTo>
                  <a:cubicBezTo>
                    <a:pt x="5515" y="19837"/>
                    <a:pt x="5500" y="19852"/>
                    <a:pt x="5487" y="19852"/>
                  </a:cubicBezTo>
                  <a:cubicBezTo>
                    <a:pt x="5481" y="19852"/>
                    <a:pt x="5471" y="19848"/>
                    <a:pt x="5466" y="19827"/>
                  </a:cubicBezTo>
                  <a:cubicBezTo>
                    <a:pt x="5463" y="19830"/>
                    <a:pt x="5463" y="19839"/>
                    <a:pt x="5462" y="19852"/>
                  </a:cubicBezTo>
                  <a:cubicBezTo>
                    <a:pt x="5462" y="19871"/>
                    <a:pt x="5462" y="19890"/>
                    <a:pt x="5452" y="19900"/>
                  </a:cubicBezTo>
                  <a:cubicBezTo>
                    <a:pt x="5445" y="19908"/>
                    <a:pt x="5437" y="19911"/>
                    <a:pt x="5426" y="19911"/>
                  </a:cubicBezTo>
                  <a:cubicBezTo>
                    <a:pt x="5419" y="19911"/>
                    <a:pt x="5412" y="19910"/>
                    <a:pt x="5405" y="19909"/>
                  </a:cubicBezTo>
                  <a:cubicBezTo>
                    <a:pt x="5400" y="19907"/>
                    <a:pt x="5395" y="19906"/>
                    <a:pt x="5391" y="19906"/>
                  </a:cubicBezTo>
                  <a:cubicBezTo>
                    <a:pt x="5385" y="19906"/>
                    <a:pt x="5381" y="19906"/>
                    <a:pt x="5380" y="19929"/>
                  </a:cubicBezTo>
                  <a:cubicBezTo>
                    <a:pt x="5379" y="19966"/>
                    <a:pt x="5350" y="19979"/>
                    <a:pt x="5320" y="19994"/>
                  </a:cubicBezTo>
                  <a:cubicBezTo>
                    <a:pt x="5293" y="20006"/>
                    <a:pt x="5262" y="20021"/>
                    <a:pt x="5251" y="20051"/>
                  </a:cubicBezTo>
                  <a:lnTo>
                    <a:pt x="5252" y="20291"/>
                  </a:lnTo>
                  <a:lnTo>
                    <a:pt x="5244" y="20293"/>
                  </a:lnTo>
                  <a:cubicBezTo>
                    <a:pt x="5216" y="20300"/>
                    <a:pt x="5212" y="20338"/>
                    <a:pt x="5210" y="20399"/>
                  </a:cubicBezTo>
                  <a:cubicBezTo>
                    <a:pt x="5209" y="20429"/>
                    <a:pt x="5207" y="20458"/>
                    <a:pt x="5201" y="20480"/>
                  </a:cubicBezTo>
                  <a:cubicBezTo>
                    <a:pt x="5195" y="20494"/>
                    <a:pt x="5182" y="20501"/>
                    <a:pt x="5167" y="20509"/>
                  </a:cubicBezTo>
                  <a:cubicBezTo>
                    <a:pt x="5161" y="20512"/>
                    <a:pt x="5151" y="20517"/>
                    <a:pt x="5149" y="20521"/>
                  </a:cubicBezTo>
                  <a:cubicBezTo>
                    <a:pt x="5144" y="20539"/>
                    <a:pt x="5141" y="20562"/>
                    <a:pt x="5138" y="20586"/>
                  </a:cubicBezTo>
                  <a:cubicBezTo>
                    <a:pt x="5133" y="20630"/>
                    <a:pt x="5128" y="20679"/>
                    <a:pt x="5096" y="20719"/>
                  </a:cubicBezTo>
                  <a:cubicBezTo>
                    <a:pt x="5096" y="20721"/>
                    <a:pt x="5098" y="20738"/>
                    <a:pt x="5098" y="20747"/>
                  </a:cubicBezTo>
                  <a:cubicBezTo>
                    <a:pt x="5100" y="20766"/>
                    <a:pt x="5102" y="20782"/>
                    <a:pt x="5098" y="20793"/>
                  </a:cubicBezTo>
                  <a:lnTo>
                    <a:pt x="5095" y="20800"/>
                  </a:lnTo>
                  <a:lnTo>
                    <a:pt x="5082" y="20803"/>
                  </a:lnTo>
                  <a:cubicBezTo>
                    <a:pt x="5077" y="20803"/>
                    <a:pt x="5070" y="20802"/>
                    <a:pt x="5062" y="20800"/>
                  </a:cubicBezTo>
                  <a:cubicBezTo>
                    <a:pt x="5056" y="20798"/>
                    <a:pt x="5050" y="20797"/>
                    <a:pt x="5045" y="20797"/>
                  </a:cubicBezTo>
                  <a:cubicBezTo>
                    <a:pt x="5044" y="20802"/>
                    <a:pt x="5046" y="20822"/>
                    <a:pt x="5048" y="20840"/>
                  </a:cubicBezTo>
                  <a:cubicBezTo>
                    <a:pt x="5052" y="20866"/>
                    <a:pt x="5055" y="20894"/>
                    <a:pt x="5046" y="20912"/>
                  </a:cubicBezTo>
                  <a:lnTo>
                    <a:pt x="5043" y="20917"/>
                  </a:lnTo>
                  <a:lnTo>
                    <a:pt x="5031" y="20922"/>
                  </a:lnTo>
                  <a:cubicBezTo>
                    <a:pt x="5025" y="20922"/>
                    <a:pt x="5018" y="20920"/>
                    <a:pt x="5011" y="20918"/>
                  </a:cubicBezTo>
                  <a:cubicBezTo>
                    <a:pt x="5005" y="20916"/>
                    <a:pt x="5000" y="20915"/>
                    <a:pt x="4995" y="20915"/>
                  </a:cubicBezTo>
                  <a:cubicBezTo>
                    <a:pt x="4994" y="20916"/>
                    <a:pt x="4996" y="20931"/>
                    <a:pt x="4997" y="20940"/>
                  </a:cubicBezTo>
                  <a:cubicBezTo>
                    <a:pt x="5000" y="20962"/>
                    <a:pt x="5002" y="20983"/>
                    <a:pt x="4993" y="20993"/>
                  </a:cubicBezTo>
                  <a:lnTo>
                    <a:pt x="4991" y="20995"/>
                  </a:lnTo>
                  <a:lnTo>
                    <a:pt x="4979" y="20999"/>
                  </a:lnTo>
                  <a:cubicBezTo>
                    <a:pt x="4973" y="20999"/>
                    <a:pt x="4967" y="20997"/>
                    <a:pt x="4960" y="20995"/>
                  </a:cubicBezTo>
                  <a:cubicBezTo>
                    <a:pt x="4955" y="20994"/>
                    <a:pt x="4950" y="20992"/>
                    <a:pt x="4945" y="20992"/>
                  </a:cubicBezTo>
                  <a:cubicBezTo>
                    <a:pt x="4927" y="21013"/>
                    <a:pt x="4895" y="21075"/>
                    <a:pt x="4895" y="21099"/>
                  </a:cubicBezTo>
                  <a:cubicBezTo>
                    <a:pt x="4893" y="21142"/>
                    <a:pt x="4872" y="21142"/>
                    <a:pt x="4864" y="21142"/>
                  </a:cubicBezTo>
                  <a:cubicBezTo>
                    <a:pt x="4863" y="21142"/>
                    <a:pt x="4863" y="21142"/>
                    <a:pt x="4862" y="21142"/>
                  </a:cubicBezTo>
                  <a:cubicBezTo>
                    <a:pt x="4847" y="21142"/>
                    <a:pt x="4843" y="21144"/>
                    <a:pt x="4841" y="21147"/>
                  </a:cubicBezTo>
                  <a:cubicBezTo>
                    <a:pt x="4841" y="21150"/>
                    <a:pt x="4843" y="21165"/>
                    <a:pt x="4844" y="21174"/>
                  </a:cubicBezTo>
                  <a:cubicBezTo>
                    <a:pt x="4846" y="21195"/>
                    <a:pt x="4849" y="21216"/>
                    <a:pt x="4840" y="21227"/>
                  </a:cubicBezTo>
                  <a:lnTo>
                    <a:pt x="4838" y="21230"/>
                  </a:lnTo>
                  <a:lnTo>
                    <a:pt x="4825" y="21234"/>
                  </a:lnTo>
                  <a:cubicBezTo>
                    <a:pt x="4820" y="21234"/>
                    <a:pt x="4813" y="21232"/>
                    <a:pt x="4807" y="21229"/>
                  </a:cubicBezTo>
                  <a:cubicBezTo>
                    <a:pt x="4802" y="21228"/>
                    <a:pt x="4796" y="21226"/>
                    <a:pt x="4792" y="21226"/>
                  </a:cubicBezTo>
                  <a:cubicBezTo>
                    <a:pt x="4779" y="21239"/>
                    <a:pt x="4769" y="21255"/>
                    <a:pt x="4760" y="21270"/>
                  </a:cubicBezTo>
                  <a:cubicBezTo>
                    <a:pt x="4753" y="21282"/>
                    <a:pt x="4746" y="21293"/>
                    <a:pt x="4739" y="21304"/>
                  </a:cubicBezTo>
                  <a:cubicBezTo>
                    <a:pt x="4735" y="21309"/>
                    <a:pt x="4729" y="21318"/>
                    <a:pt x="4722" y="21330"/>
                  </a:cubicBezTo>
                  <a:cubicBezTo>
                    <a:pt x="4704" y="21359"/>
                    <a:pt x="4692" y="21379"/>
                    <a:pt x="4686" y="21384"/>
                  </a:cubicBezTo>
                  <a:cubicBezTo>
                    <a:pt x="4681" y="21388"/>
                    <a:pt x="4668" y="21394"/>
                    <a:pt x="4641" y="21407"/>
                  </a:cubicBezTo>
                  <a:cubicBezTo>
                    <a:pt x="4626" y="21414"/>
                    <a:pt x="4612" y="21420"/>
                    <a:pt x="4609" y="21423"/>
                  </a:cubicBezTo>
                  <a:lnTo>
                    <a:pt x="4606" y="21449"/>
                  </a:lnTo>
                  <a:lnTo>
                    <a:pt x="4598" y="21421"/>
                  </a:lnTo>
                  <a:cubicBezTo>
                    <a:pt x="4590" y="21409"/>
                    <a:pt x="4586" y="21405"/>
                    <a:pt x="4583" y="21405"/>
                  </a:cubicBezTo>
                  <a:cubicBezTo>
                    <a:pt x="4578" y="21405"/>
                    <a:pt x="4568" y="21414"/>
                    <a:pt x="4558" y="21423"/>
                  </a:cubicBezTo>
                  <a:cubicBezTo>
                    <a:pt x="4536" y="21445"/>
                    <a:pt x="4517" y="21449"/>
                    <a:pt x="4494" y="21454"/>
                  </a:cubicBezTo>
                  <a:cubicBezTo>
                    <a:pt x="4483" y="21456"/>
                    <a:pt x="4469" y="21458"/>
                    <a:pt x="4453" y="21464"/>
                  </a:cubicBezTo>
                  <a:cubicBezTo>
                    <a:pt x="4451" y="21464"/>
                    <a:pt x="4447" y="21466"/>
                    <a:pt x="4442" y="21469"/>
                  </a:cubicBezTo>
                  <a:cubicBezTo>
                    <a:pt x="4415" y="21482"/>
                    <a:pt x="4354" y="21511"/>
                    <a:pt x="4301" y="21511"/>
                  </a:cubicBezTo>
                  <a:cubicBezTo>
                    <a:pt x="4259" y="21511"/>
                    <a:pt x="4230" y="21494"/>
                    <a:pt x="4213" y="21458"/>
                  </a:cubicBezTo>
                  <a:cubicBezTo>
                    <a:pt x="4213" y="21466"/>
                    <a:pt x="4218" y="21474"/>
                    <a:pt x="4221" y="21476"/>
                  </a:cubicBezTo>
                  <a:lnTo>
                    <a:pt x="4229" y="21497"/>
                  </a:lnTo>
                  <a:cubicBezTo>
                    <a:pt x="4213" y="21533"/>
                    <a:pt x="4194" y="21549"/>
                    <a:pt x="4166" y="21549"/>
                  </a:cubicBezTo>
                  <a:cubicBezTo>
                    <a:pt x="4155" y="21549"/>
                    <a:pt x="4143" y="21546"/>
                    <a:pt x="4130" y="21543"/>
                  </a:cubicBezTo>
                  <a:cubicBezTo>
                    <a:pt x="4115" y="21540"/>
                    <a:pt x="4099" y="21537"/>
                    <a:pt x="4080" y="21537"/>
                  </a:cubicBezTo>
                  <a:cubicBezTo>
                    <a:pt x="4069" y="21537"/>
                    <a:pt x="4057" y="21538"/>
                    <a:pt x="4045" y="21542"/>
                  </a:cubicBezTo>
                  <a:cubicBezTo>
                    <a:pt x="4037" y="21544"/>
                    <a:pt x="4035" y="21547"/>
                    <a:pt x="4035" y="21547"/>
                  </a:cubicBezTo>
                  <a:lnTo>
                    <a:pt x="4053" y="21546"/>
                  </a:lnTo>
                  <a:lnTo>
                    <a:pt x="4051" y="21574"/>
                  </a:lnTo>
                  <a:cubicBezTo>
                    <a:pt x="4044" y="21591"/>
                    <a:pt x="4031" y="21600"/>
                    <a:pt x="4012"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09" name="Shape 4109"/>
            <p:cNvSpPr/>
            <p:nvPr/>
          </p:nvSpPr>
          <p:spPr>
            <a:xfrm>
              <a:off x="990600" y="266700"/>
              <a:ext cx="42100" cy="24433"/>
            </a:xfrm>
            <a:custGeom>
              <a:avLst/>
              <a:gdLst/>
              <a:ahLst/>
              <a:cxnLst>
                <a:cxn ang="0">
                  <a:pos x="wd2" y="hd2"/>
                </a:cxn>
                <a:cxn ang="5400000">
                  <a:pos x="wd2" y="hd2"/>
                </a:cxn>
                <a:cxn ang="10800000">
                  <a:pos x="wd2" y="hd2"/>
                </a:cxn>
                <a:cxn ang="16200000">
                  <a:pos x="wd2" y="hd2"/>
                </a:cxn>
              </a:cxnLst>
              <a:rect l="0" t="0" r="r" b="b"/>
              <a:pathLst>
                <a:path w="20700" h="21600" extrusionOk="0">
                  <a:moveTo>
                    <a:pt x="15294" y="21600"/>
                  </a:moveTo>
                  <a:cubicBezTo>
                    <a:pt x="9312" y="21600"/>
                    <a:pt x="4580" y="18398"/>
                    <a:pt x="427" y="11535"/>
                  </a:cubicBezTo>
                  <a:lnTo>
                    <a:pt x="0" y="10811"/>
                  </a:lnTo>
                  <a:lnTo>
                    <a:pt x="348" y="10000"/>
                  </a:lnTo>
                  <a:cubicBezTo>
                    <a:pt x="2823" y="3991"/>
                    <a:pt x="7745" y="2631"/>
                    <a:pt x="12495" y="1338"/>
                  </a:cubicBezTo>
                  <a:cubicBezTo>
                    <a:pt x="13684" y="1009"/>
                    <a:pt x="14874" y="702"/>
                    <a:pt x="16014" y="307"/>
                  </a:cubicBezTo>
                  <a:lnTo>
                    <a:pt x="16813" y="0"/>
                  </a:lnTo>
                  <a:lnTo>
                    <a:pt x="16764" y="1469"/>
                  </a:lnTo>
                  <a:cubicBezTo>
                    <a:pt x="16654" y="4715"/>
                    <a:pt x="17520" y="6052"/>
                    <a:pt x="18508" y="7609"/>
                  </a:cubicBezTo>
                  <a:cubicBezTo>
                    <a:pt x="19953" y="9912"/>
                    <a:pt x="21600" y="12499"/>
                    <a:pt x="20118" y="20328"/>
                  </a:cubicBezTo>
                  <a:lnTo>
                    <a:pt x="19984" y="21008"/>
                  </a:lnTo>
                  <a:lnTo>
                    <a:pt x="19594" y="21096"/>
                  </a:lnTo>
                  <a:cubicBezTo>
                    <a:pt x="18063" y="21446"/>
                    <a:pt x="16636" y="21600"/>
                    <a:pt x="15294"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0" name="Shape 4110"/>
            <p:cNvSpPr/>
            <p:nvPr/>
          </p:nvSpPr>
          <p:spPr>
            <a:xfrm>
              <a:off x="1079500" y="317500"/>
              <a:ext cx="409366" cy="289397"/>
            </a:xfrm>
            <a:custGeom>
              <a:avLst/>
              <a:gdLst/>
              <a:ahLst/>
              <a:cxnLst>
                <a:cxn ang="0">
                  <a:pos x="wd2" y="hd2"/>
                </a:cxn>
                <a:cxn ang="5400000">
                  <a:pos x="wd2" y="hd2"/>
                </a:cxn>
                <a:cxn ang="10800000">
                  <a:pos x="wd2" y="hd2"/>
                </a:cxn>
                <a:cxn ang="16200000">
                  <a:pos x="wd2" y="hd2"/>
                </a:cxn>
              </a:cxnLst>
              <a:rect l="0" t="0" r="r" b="b"/>
              <a:pathLst>
                <a:path w="21511" h="21600" extrusionOk="0">
                  <a:moveTo>
                    <a:pt x="13863" y="13335"/>
                  </a:moveTo>
                  <a:cubicBezTo>
                    <a:pt x="13868" y="13484"/>
                    <a:pt x="13854" y="13656"/>
                    <a:pt x="13840" y="13833"/>
                  </a:cubicBezTo>
                  <a:cubicBezTo>
                    <a:pt x="13817" y="14115"/>
                    <a:pt x="13792" y="14430"/>
                    <a:pt x="13865" y="14554"/>
                  </a:cubicBezTo>
                  <a:cubicBezTo>
                    <a:pt x="13871" y="14567"/>
                    <a:pt x="13885" y="14585"/>
                    <a:pt x="13906" y="14596"/>
                  </a:cubicBezTo>
                  <a:cubicBezTo>
                    <a:pt x="13991" y="14313"/>
                    <a:pt x="14250" y="14313"/>
                    <a:pt x="14338" y="14313"/>
                  </a:cubicBezTo>
                  <a:cubicBezTo>
                    <a:pt x="14447" y="14313"/>
                    <a:pt x="14567" y="14330"/>
                    <a:pt x="14687" y="14348"/>
                  </a:cubicBezTo>
                  <a:cubicBezTo>
                    <a:pt x="14804" y="14367"/>
                    <a:pt x="14918" y="14383"/>
                    <a:pt x="15021" y="14383"/>
                  </a:cubicBezTo>
                  <a:cubicBezTo>
                    <a:pt x="15076" y="14383"/>
                    <a:pt x="15123" y="14378"/>
                    <a:pt x="15163" y="14369"/>
                  </a:cubicBezTo>
                  <a:cubicBezTo>
                    <a:pt x="15167" y="14133"/>
                    <a:pt x="15082" y="14045"/>
                    <a:pt x="14975" y="13935"/>
                  </a:cubicBezTo>
                  <a:cubicBezTo>
                    <a:pt x="14917" y="13876"/>
                    <a:pt x="14855" y="13813"/>
                    <a:pt x="14807" y="13721"/>
                  </a:cubicBezTo>
                  <a:cubicBezTo>
                    <a:pt x="14713" y="13539"/>
                    <a:pt x="14561" y="13521"/>
                    <a:pt x="14367" y="13497"/>
                  </a:cubicBezTo>
                  <a:cubicBezTo>
                    <a:pt x="14209" y="13478"/>
                    <a:pt x="14033" y="13456"/>
                    <a:pt x="13863" y="13335"/>
                  </a:cubicBezTo>
                  <a:close/>
                  <a:moveTo>
                    <a:pt x="17553" y="21600"/>
                  </a:moveTo>
                  <a:cubicBezTo>
                    <a:pt x="17100" y="21600"/>
                    <a:pt x="16788" y="21350"/>
                    <a:pt x="16457" y="21046"/>
                  </a:cubicBezTo>
                  <a:cubicBezTo>
                    <a:pt x="16363" y="20959"/>
                    <a:pt x="16221" y="20919"/>
                    <a:pt x="16058" y="20871"/>
                  </a:cubicBezTo>
                  <a:cubicBezTo>
                    <a:pt x="15837" y="20806"/>
                    <a:pt x="15585" y="20734"/>
                    <a:pt x="15368" y="20524"/>
                  </a:cubicBezTo>
                  <a:cubicBezTo>
                    <a:pt x="15165" y="20330"/>
                    <a:pt x="14724" y="20032"/>
                    <a:pt x="14496" y="20019"/>
                  </a:cubicBezTo>
                  <a:cubicBezTo>
                    <a:pt x="14312" y="20006"/>
                    <a:pt x="14245" y="19812"/>
                    <a:pt x="14194" y="19669"/>
                  </a:cubicBezTo>
                  <a:cubicBezTo>
                    <a:pt x="14164" y="19589"/>
                    <a:pt x="14139" y="19512"/>
                    <a:pt x="14101" y="19484"/>
                  </a:cubicBezTo>
                  <a:cubicBezTo>
                    <a:pt x="14019" y="19415"/>
                    <a:pt x="13906" y="19402"/>
                    <a:pt x="13789" y="19388"/>
                  </a:cubicBezTo>
                  <a:cubicBezTo>
                    <a:pt x="13638" y="19371"/>
                    <a:pt x="13481" y="19351"/>
                    <a:pt x="13367" y="19214"/>
                  </a:cubicBezTo>
                  <a:cubicBezTo>
                    <a:pt x="13258" y="19082"/>
                    <a:pt x="13249" y="18904"/>
                    <a:pt x="13240" y="18751"/>
                  </a:cubicBezTo>
                  <a:cubicBezTo>
                    <a:pt x="13233" y="18627"/>
                    <a:pt x="13227" y="18510"/>
                    <a:pt x="13176" y="18417"/>
                  </a:cubicBezTo>
                  <a:cubicBezTo>
                    <a:pt x="13165" y="18395"/>
                    <a:pt x="13098" y="18375"/>
                    <a:pt x="13056" y="18364"/>
                  </a:cubicBezTo>
                  <a:cubicBezTo>
                    <a:pt x="12960" y="18334"/>
                    <a:pt x="12840" y="18303"/>
                    <a:pt x="12789" y="18160"/>
                  </a:cubicBezTo>
                  <a:cubicBezTo>
                    <a:pt x="12765" y="18095"/>
                    <a:pt x="12760" y="18019"/>
                    <a:pt x="12774" y="17927"/>
                  </a:cubicBezTo>
                  <a:cubicBezTo>
                    <a:pt x="12290" y="17875"/>
                    <a:pt x="12091" y="17416"/>
                    <a:pt x="11899" y="16973"/>
                  </a:cubicBezTo>
                  <a:cubicBezTo>
                    <a:pt x="11793" y="16735"/>
                    <a:pt x="11696" y="16511"/>
                    <a:pt x="11554" y="16348"/>
                  </a:cubicBezTo>
                  <a:lnTo>
                    <a:pt x="11464" y="16242"/>
                  </a:lnTo>
                  <a:lnTo>
                    <a:pt x="11572" y="16185"/>
                  </a:lnTo>
                  <a:cubicBezTo>
                    <a:pt x="11612" y="16163"/>
                    <a:pt x="11605" y="15948"/>
                    <a:pt x="11600" y="15789"/>
                  </a:cubicBezTo>
                  <a:cubicBezTo>
                    <a:pt x="11592" y="15496"/>
                    <a:pt x="11579" y="15129"/>
                    <a:pt x="11731" y="14904"/>
                  </a:cubicBezTo>
                  <a:lnTo>
                    <a:pt x="11751" y="14872"/>
                  </a:lnTo>
                  <a:lnTo>
                    <a:pt x="11831" y="14855"/>
                  </a:lnTo>
                  <a:cubicBezTo>
                    <a:pt x="11869" y="14855"/>
                    <a:pt x="11920" y="14867"/>
                    <a:pt x="11973" y="14876"/>
                  </a:cubicBezTo>
                  <a:cubicBezTo>
                    <a:pt x="12010" y="14883"/>
                    <a:pt x="12044" y="14889"/>
                    <a:pt x="12076" y="14892"/>
                  </a:cubicBezTo>
                  <a:cubicBezTo>
                    <a:pt x="12058" y="14874"/>
                    <a:pt x="12035" y="14822"/>
                    <a:pt x="12016" y="14783"/>
                  </a:cubicBezTo>
                  <a:cubicBezTo>
                    <a:pt x="11941" y="14615"/>
                    <a:pt x="11839" y="14383"/>
                    <a:pt x="11897" y="14152"/>
                  </a:cubicBezTo>
                  <a:lnTo>
                    <a:pt x="11912" y="14089"/>
                  </a:lnTo>
                  <a:lnTo>
                    <a:pt x="12007" y="14070"/>
                  </a:lnTo>
                  <a:cubicBezTo>
                    <a:pt x="12044" y="14070"/>
                    <a:pt x="12096" y="14080"/>
                    <a:pt x="12147" y="14087"/>
                  </a:cubicBezTo>
                  <a:cubicBezTo>
                    <a:pt x="12192" y="14096"/>
                    <a:pt x="12239" y="14102"/>
                    <a:pt x="12273" y="14102"/>
                  </a:cubicBezTo>
                  <a:cubicBezTo>
                    <a:pt x="12312" y="14069"/>
                    <a:pt x="12281" y="13796"/>
                    <a:pt x="12265" y="13650"/>
                  </a:cubicBezTo>
                  <a:cubicBezTo>
                    <a:pt x="12239" y="13422"/>
                    <a:pt x="12218" y="13223"/>
                    <a:pt x="12263" y="13098"/>
                  </a:cubicBezTo>
                  <a:lnTo>
                    <a:pt x="12281" y="13048"/>
                  </a:lnTo>
                  <a:lnTo>
                    <a:pt x="12376" y="13024"/>
                  </a:lnTo>
                  <a:cubicBezTo>
                    <a:pt x="12413" y="13024"/>
                    <a:pt x="12465" y="13036"/>
                    <a:pt x="12514" y="13047"/>
                  </a:cubicBezTo>
                  <a:cubicBezTo>
                    <a:pt x="12559" y="13056"/>
                    <a:pt x="12602" y="13065"/>
                    <a:pt x="12634" y="13065"/>
                  </a:cubicBezTo>
                  <a:cubicBezTo>
                    <a:pt x="12740" y="12921"/>
                    <a:pt x="12731" y="12660"/>
                    <a:pt x="12720" y="12408"/>
                  </a:cubicBezTo>
                  <a:cubicBezTo>
                    <a:pt x="12714" y="12171"/>
                    <a:pt x="12706" y="11949"/>
                    <a:pt x="12791" y="11810"/>
                  </a:cubicBezTo>
                  <a:cubicBezTo>
                    <a:pt x="12763" y="11710"/>
                    <a:pt x="12665" y="11695"/>
                    <a:pt x="12486" y="11690"/>
                  </a:cubicBezTo>
                  <a:cubicBezTo>
                    <a:pt x="12426" y="11686"/>
                    <a:pt x="12368" y="11684"/>
                    <a:pt x="12314" y="11675"/>
                  </a:cubicBezTo>
                  <a:lnTo>
                    <a:pt x="12254" y="11664"/>
                  </a:lnTo>
                  <a:lnTo>
                    <a:pt x="12254" y="10362"/>
                  </a:lnTo>
                  <a:cubicBezTo>
                    <a:pt x="12247" y="10362"/>
                    <a:pt x="12239" y="10362"/>
                    <a:pt x="12232" y="10362"/>
                  </a:cubicBezTo>
                  <a:cubicBezTo>
                    <a:pt x="12117" y="10362"/>
                    <a:pt x="12052" y="10421"/>
                    <a:pt x="12026" y="10562"/>
                  </a:cubicBezTo>
                  <a:lnTo>
                    <a:pt x="12004" y="10669"/>
                  </a:lnTo>
                  <a:lnTo>
                    <a:pt x="11932" y="10623"/>
                  </a:lnTo>
                  <a:cubicBezTo>
                    <a:pt x="11718" y="10484"/>
                    <a:pt x="11687" y="10194"/>
                    <a:pt x="11661" y="9960"/>
                  </a:cubicBezTo>
                  <a:cubicBezTo>
                    <a:pt x="11642" y="9794"/>
                    <a:pt x="11626" y="9648"/>
                    <a:pt x="11556" y="9570"/>
                  </a:cubicBezTo>
                  <a:cubicBezTo>
                    <a:pt x="11572" y="9590"/>
                    <a:pt x="11531" y="9638"/>
                    <a:pt x="11502" y="9670"/>
                  </a:cubicBezTo>
                  <a:cubicBezTo>
                    <a:pt x="11425" y="9755"/>
                    <a:pt x="11340" y="9853"/>
                    <a:pt x="11255" y="9853"/>
                  </a:cubicBezTo>
                  <a:lnTo>
                    <a:pt x="11251" y="9660"/>
                  </a:lnTo>
                  <a:lnTo>
                    <a:pt x="11240" y="9753"/>
                  </a:lnTo>
                  <a:lnTo>
                    <a:pt x="11183" y="9705"/>
                  </a:lnTo>
                  <a:cubicBezTo>
                    <a:pt x="11180" y="9710"/>
                    <a:pt x="11175" y="9712"/>
                    <a:pt x="11172" y="9712"/>
                  </a:cubicBezTo>
                  <a:cubicBezTo>
                    <a:pt x="11135" y="9712"/>
                    <a:pt x="11042" y="9596"/>
                    <a:pt x="11018" y="9573"/>
                  </a:cubicBezTo>
                  <a:cubicBezTo>
                    <a:pt x="10943" y="9520"/>
                    <a:pt x="10862" y="9379"/>
                    <a:pt x="10783" y="9242"/>
                  </a:cubicBezTo>
                  <a:cubicBezTo>
                    <a:pt x="10742" y="9172"/>
                    <a:pt x="10687" y="9075"/>
                    <a:pt x="10666" y="9061"/>
                  </a:cubicBezTo>
                  <a:cubicBezTo>
                    <a:pt x="10650" y="9061"/>
                    <a:pt x="10611" y="9120"/>
                    <a:pt x="10586" y="9155"/>
                  </a:cubicBezTo>
                  <a:cubicBezTo>
                    <a:pt x="10531" y="9235"/>
                    <a:pt x="10462" y="9333"/>
                    <a:pt x="10364" y="9333"/>
                  </a:cubicBezTo>
                  <a:cubicBezTo>
                    <a:pt x="10281" y="9311"/>
                    <a:pt x="10256" y="9277"/>
                    <a:pt x="10211" y="9207"/>
                  </a:cubicBezTo>
                  <a:cubicBezTo>
                    <a:pt x="10114" y="9061"/>
                    <a:pt x="9938" y="8792"/>
                    <a:pt x="9701" y="8792"/>
                  </a:cubicBezTo>
                  <a:cubicBezTo>
                    <a:pt x="9673" y="8792"/>
                    <a:pt x="9644" y="8796"/>
                    <a:pt x="9616" y="8803"/>
                  </a:cubicBezTo>
                  <a:lnTo>
                    <a:pt x="9424" y="8853"/>
                  </a:lnTo>
                  <a:lnTo>
                    <a:pt x="9553" y="8646"/>
                  </a:lnTo>
                  <a:cubicBezTo>
                    <a:pt x="9713" y="8387"/>
                    <a:pt x="9732" y="8253"/>
                    <a:pt x="9718" y="8189"/>
                  </a:cubicBezTo>
                  <a:cubicBezTo>
                    <a:pt x="9696" y="8072"/>
                    <a:pt x="9544" y="8002"/>
                    <a:pt x="9384" y="7928"/>
                  </a:cubicBezTo>
                  <a:cubicBezTo>
                    <a:pt x="9097" y="7798"/>
                    <a:pt x="8712" y="7622"/>
                    <a:pt x="8793" y="6987"/>
                  </a:cubicBezTo>
                  <a:cubicBezTo>
                    <a:pt x="8508" y="7004"/>
                    <a:pt x="8247" y="7041"/>
                    <a:pt x="8123" y="7237"/>
                  </a:cubicBezTo>
                  <a:cubicBezTo>
                    <a:pt x="8060" y="7335"/>
                    <a:pt x="8031" y="7474"/>
                    <a:pt x="8038" y="7659"/>
                  </a:cubicBezTo>
                  <a:cubicBezTo>
                    <a:pt x="7949" y="7802"/>
                    <a:pt x="7886" y="7833"/>
                    <a:pt x="7819" y="7833"/>
                  </a:cubicBezTo>
                  <a:cubicBezTo>
                    <a:pt x="7646" y="7833"/>
                    <a:pt x="7507" y="7641"/>
                    <a:pt x="7432" y="7537"/>
                  </a:cubicBezTo>
                  <a:cubicBezTo>
                    <a:pt x="7419" y="7528"/>
                    <a:pt x="7407" y="7526"/>
                    <a:pt x="7393" y="7526"/>
                  </a:cubicBezTo>
                  <a:cubicBezTo>
                    <a:pt x="7355" y="7526"/>
                    <a:pt x="7315" y="7559"/>
                    <a:pt x="7271" y="7596"/>
                  </a:cubicBezTo>
                  <a:cubicBezTo>
                    <a:pt x="7184" y="7674"/>
                    <a:pt x="7076" y="7767"/>
                    <a:pt x="6929" y="7767"/>
                  </a:cubicBezTo>
                  <a:cubicBezTo>
                    <a:pt x="6723" y="7741"/>
                    <a:pt x="6622" y="7678"/>
                    <a:pt x="6531" y="7620"/>
                  </a:cubicBezTo>
                  <a:cubicBezTo>
                    <a:pt x="6431" y="7555"/>
                    <a:pt x="6343" y="7502"/>
                    <a:pt x="6193" y="7502"/>
                  </a:cubicBezTo>
                  <a:cubicBezTo>
                    <a:pt x="6021" y="7509"/>
                    <a:pt x="5937" y="7565"/>
                    <a:pt x="5848" y="7628"/>
                  </a:cubicBezTo>
                  <a:cubicBezTo>
                    <a:pt x="5746" y="7694"/>
                    <a:pt x="5643" y="7763"/>
                    <a:pt x="5471" y="7763"/>
                  </a:cubicBezTo>
                  <a:cubicBezTo>
                    <a:pt x="5200" y="7748"/>
                    <a:pt x="5071" y="7674"/>
                    <a:pt x="4957" y="7607"/>
                  </a:cubicBezTo>
                  <a:cubicBezTo>
                    <a:pt x="4874" y="7559"/>
                    <a:pt x="4803" y="7517"/>
                    <a:pt x="4701" y="7502"/>
                  </a:cubicBezTo>
                  <a:cubicBezTo>
                    <a:pt x="4500" y="7474"/>
                    <a:pt x="4302" y="7468"/>
                    <a:pt x="4103" y="7468"/>
                  </a:cubicBezTo>
                  <a:lnTo>
                    <a:pt x="3636" y="7474"/>
                  </a:lnTo>
                  <a:cubicBezTo>
                    <a:pt x="3251" y="7474"/>
                    <a:pt x="2801" y="7454"/>
                    <a:pt x="2331" y="7239"/>
                  </a:cubicBezTo>
                  <a:cubicBezTo>
                    <a:pt x="2264" y="7207"/>
                    <a:pt x="2195" y="7093"/>
                    <a:pt x="2090" y="6911"/>
                  </a:cubicBezTo>
                  <a:cubicBezTo>
                    <a:pt x="2048" y="6839"/>
                    <a:pt x="1985" y="6730"/>
                    <a:pt x="1963" y="6713"/>
                  </a:cubicBezTo>
                  <a:cubicBezTo>
                    <a:pt x="1882" y="6676"/>
                    <a:pt x="1794" y="6671"/>
                    <a:pt x="1718" y="6667"/>
                  </a:cubicBezTo>
                  <a:cubicBezTo>
                    <a:pt x="1603" y="6659"/>
                    <a:pt x="1494" y="6654"/>
                    <a:pt x="1427" y="6535"/>
                  </a:cubicBezTo>
                  <a:cubicBezTo>
                    <a:pt x="1381" y="6461"/>
                    <a:pt x="1363" y="6352"/>
                    <a:pt x="1370" y="6191"/>
                  </a:cubicBezTo>
                  <a:cubicBezTo>
                    <a:pt x="1362" y="6191"/>
                    <a:pt x="1354" y="6191"/>
                    <a:pt x="1346" y="6191"/>
                  </a:cubicBezTo>
                  <a:cubicBezTo>
                    <a:pt x="1289" y="6191"/>
                    <a:pt x="1227" y="6198"/>
                    <a:pt x="1166" y="6202"/>
                  </a:cubicBezTo>
                  <a:cubicBezTo>
                    <a:pt x="1102" y="6208"/>
                    <a:pt x="1037" y="6215"/>
                    <a:pt x="978" y="6215"/>
                  </a:cubicBezTo>
                  <a:cubicBezTo>
                    <a:pt x="868" y="6215"/>
                    <a:pt x="734" y="6198"/>
                    <a:pt x="662" y="6056"/>
                  </a:cubicBezTo>
                  <a:cubicBezTo>
                    <a:pt x="605" y="5943"/>
                    <a:pt x="602" y="5778"/>
                    <a:pt x="654" y="5549"/>
                  </a:cubicBezTo>
                  <a:lnTo>
                    <a:pt x="673" y="5467"/>
                  </a:lnTo>
                  <a:lnTo>
                    <a:pt x="734" y="5487"/>
                  </a:lnTo>
                  <a:cubicBezTo>
                    <a:pt x="828" y="5517"/>
                    <a:pt x="915" y="5534"/>
                    <a:pt x="993" y="5534"/>
                  </a:cubicBezTo>
                  <a:cubicBezTo>
                    <a:pt x="1241" y="5534"/>
                    <a:pt x="1379" y="5378"/>
                    <a:pt x="1527" y="5213"/>
                  </a:cubicBezTo>
                  <a:cubicBezTo>
                    <a:pt x="1582" y="5152"/>
                    <a:pt x="1637" y="5089"/>
                    <a:pt x="1699" y="5036"/>
                  </a:cubicBezTo>
                  <a:cubicBezTo>
                    <a:pt x="1565" y="4880"/>
                    <a:pt x="1326" y="4847"/>
                    <a:pt x="1095" y="4815"/>
                  </a:cubicBezTo>
                  <a:cubicBezTo>
                    <a:pt x="760" y="4769"/>
                    <a:pt x="413" y="4723"/>
                    <a:pt x="294" y="4316"/>
                  </a:cubicBezTo>
                  <a:cubicBezTo>
                    <a:pt x="270" y="4364"/>
                    <a:pt x="253" y="4371"/>
                    <a:pt x="242" y="4547"/>
                  </a:cubicBezTo>
                  <a:lnTo>
                    <a:pt x="234" y="4649"/>
                  </a:lnTo>
                  <a:lnTo>
                    <a:pt x="163" y="4632"/>
                  </a:lnTo>
                  <a:cubicBezTo>
                    <a:pt x="82" y="4614"/>
                    <a:pt x="26" y="4545"/>
                    <a:pt x="7" y="4440"/>
                  </a:cubicBezTo>
                  <a:cubicBezTo>
                    <a:pt x="-55" y="4110"/>
                    <a:pt x="298" y="3425"/>
                    <a:pt x="464" y="3197"/>
                  </a:cubicBezTo>
                  <a:cubicBezTo>
                    <a:pt x="408" y="2720"/>
                    <a:pt x="488" y="2433"/>
                    <a:pt x="565" y="2157"/>
                  </a:cubicBezTo>
                  <a:cubicBezTo>
                    <a:pt x="640" y="1881"/>
                    <a:pt x="713" y="1622"/>
                    <a:pt x="651" y="1166"/>
                  </a:cubicBezTo>
                  <a:lnTo>
                    <a:pt x="775" y="1096"/>
                  </a:lnTo>
                  <a:cubicBezTo>
                    <a:pt x="838" y="1235"/>
                    <a:pt x="904" y="1250"/>
                    <a:pt x="950" y="1250"/>
                  </a:cubicBezTo>
                  <a:cubicBezTo>
                    <a:pt x="1079" y="1250"/>
                    <a:pt x="1243" y="1089"/>
                    <a:pt x="1400" y="935"/>
                  </a:cubicBezTo>
                  <a:cubicBezTo>
                    <a:pt x="1557" y="783"/>
                    <a:pt x="1706" y="637"/>
                    <a:pt x="1836" y="637"/>
                  </a:cubicBezTo>
                  <a:cubicBezTo>
                    <a:pt x="1900" y="637"/>
                    <a:pt x="1987" y="674"/>
                    <a:pt x="2048" y="842"/>
                  </a:cubicBezTo>
                  <a:cubicBezTo>
                    <a:pt x="2056" y="783"/>
                    <a:pt x="2059" y="654"/>
                    <a:pt x="2061" y="591"/>
                  </a:cubicBezTo>
                  <a:cubicBezTo>
                    <a:pt x="2065" y="455"/>
                    <a:pt x="2068" y="326"/>
                    <a:pt x="2141" y="278"/>
                  </a:cubicBezTo>
                  <a:cubicBezTo>
                    <a:pt x="2185" y="250"/>
                    <a:pt x="2231" y="233"/>
                    <a:pt x="2275" y="233"/>
                  </a:cubicBezTo>
                  <a:cubicBezTo>
                    <a:pt x="2383" y="233"/>
                    <a:pt x="2464" y="324"/>
                    <a:pt x="2536" y="407"/>
                  </a:cubicBezTo>
                  <a:cubicBezTo>
                    <a:pt x="2594" y="472"/>
                    <a:pt x="2644" y="533"/>
                    <a:pt x="2696" y="533"/>
                  </a:cubicBezTo>
                  <a:cubicBezTo>
                    <a:pt x="2766" y="524"/>
                    <a:pt x="2815" y="418"/>
                    <a:pt x="2869" y="307"/>
                  </a:cubicBezTo>
                  <a:cubicBezTo>
                    <a:pt x="2937" y="163"/>
                    <a:pt x="3015" y="0"/>
                    <a:pt x="3149" y="0"/>
                  </a:cubicBezTo>
                  <a:cubicBezTo>
                    <a:pt x="3250" y="0"/>
                    <a:pt x="3359" y="96"/>
                    <a:pt x="3488" y="300"/>
                  </a:cubicBezTo>
                  <a:cubicBezTo>
                    <a:pt x="3499" y="903"/>
                    <a:pt x="3412" y="1120"/>
                    <a:pt x="3202" y="1120"/>
                  </a:cubicBezTo>
                  <a:cubicBezTo>
                    <a:pt x="3165" y="1120"/>
                    <a:pt x="3128" y="1115"/>
                    <a:pt x="3088" y="1107"/>
                  </a:cubicBezTo>
                  <a:cubicBezTo>
                    <a:pt x="3049" y="1102"/>
                    <a:pt x="3011" y="1096"/>
                    <a:pt x="2972" y="1096"/>
                  </a:cubicBezTo>
                  <a:cubicBezTo>
                    <a:pt x="2882" y="1096"/>
                    <a:pt x="2820" y="1131"/>
                    <a:pt x="2762" y="1216"/>
                  </a:cubicBezTo>
                  <a:cubicBezTo>
                    <a:pt x="2774" y="1226"/>
                    <a:pt x="2829" y="1261"/>
                    <a:pt x="3022" y="1296"/>
                  </a:cubicBezTo>
                  <a:lnTo>
                    <a:pt x="3088" y="1311"/>
                  </a:lnTo>
                  <a:lnTo>
                    <a:pt x="3144" y="1420"/>
                  </a:lnTo>
                  <a:cubicBezTo>
                    <a:pt x="3117" y="1629"/>
                    <a:pt x="3028" y="1751"/>
                    <a:pt x="2945" y="1861"/>
                  </a:cubicBezTo>
                  <a:cubicBezTo>
                    <a:pt x="2867" y="1964"/>
                    <a:pt x="2801" y="2055"/>
                    <a:pt x="2780" y="2209"/>
                  </a:cubicBezTo>
                  <a:cubicBezTo>
                    <a:pt x="2753" y="2407"/>
                    <a:pt x="2801" y="2510"/>
                    <a:pt x="2859" y="2642"/>
                  </a:cubicBezTo>
                  <a:cubicBezTo>
                    <a:pt x="2897" y="2727"/>
                    <a:pt x="2940" y="2823"/>
                    <a:pt x="2960" y="2953"/>
                  </a:cubicBezTo>
                  <a:cubicBezTo>
                    <a:pt x="2983" y="3094"/>
                    <a:pt x="2980" y="3262"/>
                    <a:pt x="2980" y="3427"/>
                  </a:cubicBezTo>
                  <a:cubicBezTo>
                    <a:pt x="2975" y="3890"/>
                    <a:pt x="2985" y="4171"/>
                    <a:pt x="3260" y="4182"/>
                  </a:cubicBezTo>
                  <a:cubicBezTo>
                    <a:pt x="3440" y="4088"/>
                    <a:pt x="3406" y="3577"/>
                    <a:pt x="3373" y="3083"/>
                  </a:cubicBezTo>
                  <a:cubicBezTo>
                    <a:pt x="3351" y="2753"/>
                    <a:pt x="3329" y="2418"/>
                    <a:pt x="3372" y="2170"/>
                  </a:cubicBezTo>
                  <a:lnTo>
                    <a:pt x="3389" y="2075"/>
                  </a:lnTo>
                  <a:lnTo>
                    <a:pt x="3454" y="2098"/>
                  </a:lnTo>
                  <a:cubicBezTo>
                    <a:pt x="3553" y="2135"/>
                    <a:pt x="3645" y="2151"/>
                    <a:pt x="3723" y="2151"/>
                  </a:cubicBezTo>
                  <a:cubicBezTo>
                    <a:pt x="4079" y="2151"/>
                    <a:pt x="4175" y="1794"/>
                    <a:pt x="4285" y="1377"/>
                  </a:cubicBezTo>
                  <a:cubicBezTo>
                    <a:pt x="4337" y="1187"/>
                    <a:pt x="4389" y="990"/>
                    <a:pt x="4472" y="831"/>
                  </a:cubicBezTo>
                  <a:lnTo>
                    <a:pt x="4539" y="698"/>
                  </a:lnTo>
                  <a:lnTo>
                    <a:pt x="4588" y="844"/>
                  </a:lnTo>
                  <a:cubicBezTo>
                    <a:pt x="4630" y="974"/>
                    <a:pt x="4674" y="990"/>
                    <a:pt x="4713" y="990"/>
                  </a:cubicBezTo>
                  <a:cubicBezTo>
                    <a:pt x="4772" y="990"/>
                    <a:pt x="4850" y="939"/>
                    <a:pt x="4925" y="889"/>
                  </a:cubicBezTo>
                  <a:cubicBezTo>
                    <a:pt x="5016" y="826"/>
                    <a:pt x="5111" y="765"/>
                    <a:pt x="5206" y="765"/>
                  </a:cubicBezTo>
                  <a:cubicBezTo>
                    <a:pt x="5320" y="765"/>
                    <a:pt x="5411" y="859"/>
                    <a:pt x="5475" y="1048"/>
                  </a:cubicBezTo>
                  <a:cubicBezTo>
                    <a:pt x="5567" y="1026"/>
                    <a:pt x="5610" y="933"/>
                    <a:pt x="5662" y="818"/>
                  </a:cubicBezTo>
                  <a:cubicBezTo>
                    <a:pt x="5728" y="674"/>
                    <a:pt x="5810" y="498"/>
                    <a:pt x="6007" y="498"/>
                  </a:cubicBezTo>
                  <a:cubicBezTo>
                    <a:pt x="6058" y="498"/>
                    <a:pt x="6113" y="509"/>
                    <a:pt x="6177" y="535"/>
                  </a:cubicBezTo>
                  <a:lnTo>
                    <a:pt x="6232" y="554"/>
                  </a:lnTo>
                  <a:lnTo>
                    <a:pt x="6225" y="637"/>
                  </a:lnTo>
                  <a:cubicBezTo>
                    <a:pt x="6172" y="1431"/>
                    <a:pt x="6536" y="1594"/>
                    <a:pt x="6956" y="1781"/>
                  </a:cubicBezTo>
                  <a:lnTo>
                    <a:pt x="7152" y="1870"/>
                  </a:lnTo>
                  <a:lnTo>
                    <a:pt x="7127" y="1962"/>
                  </a:lnTo>
                  <a:cubicBezTo>
                    <a:pt x="6985" y="2547"/>
                    <a:pt x="7006" y="2586"/>
                    <a:pt x="7144" y="2855"/>
                  </a:cubicBezTo>
                  <a:cubicBezTo>
                    <a:pt x="7178" y="2921"/>
                    <a:pt x="7219" y="2996"/>
                    <a:pt x="7264" y="3096"/>
                  </a:cubicBezTo>
                  <a:cubicBezTo>
                    <a:pt x="7388" y="2970"/>
                    <a:pt x="7498" y="2910"/>
                    <a:pt x="7609" y="2910"/>
                  </a:cubicBezTo>
                  <a:cubicBezTo>
                    <a:pt x="7735" y="2910"/>
                    <a:pt x="7863" y="2990"/>
                    <a:pt x="8012" y="3158"/>
                  </a:cubicBezTo>
                  <a:cubicBezTo>
                    <a:pt x="8031" y="3162"/>
                    <a:pt x="8067" y="3171"/>
                    <a:pt x="8097" y="3171"/>
                  </a:cubicBezTo>
                  <a:cubicBezTo>
                    <a:pt x="8207" y="3171"/>
                    <a:pt x="8261" y="3057"/>
                    <a:pt x="8332" y="2884"/>
                  </a:cubicBezTo>
                  <a:cubicBezTo>
                    <a:pt x="8377" y="2777"/>
                    <a:pt x="8419" y="2675"/>
                    <a:pt x="8487" y="2627"/>
                  </a:cubicBezTo>
                  <a:cubicBezTo>
                    <a:pt x="8534" y="2592"/>
                    <a:pt x="8593" y="2575"/>
                    <a:pt x="8665" y="2575"/>
                  </a:cubicBezTo>
                  <a:cubicBezTo>
                    <a:pt x="8708" y="2575"/>
                    <a:pt x="8750" y="2581"/>
                    <a:pt x="8793" y="2586"/>
                  </a:cubicBezTo>
                  <a:cubicBezTo>
                    <a:pt x="8828" y="2592"/>
                    <a:pt x="8863" y="2594"/>
                    <a:pt x="8894" y="2594"/>
                  </a:cubicBezTo>
                  <a:cubicBezTo>
                    <a:pt x="8935" y="2594"/>
                    <a:pt x="8963" y="2586"/>
                    <a:pt x="8976" y="2568"/>
                  </a:cubicBezTo>
                  <a:cubicBezTo>
                    <a:pt x="8987" y="2551"/>
                    <a:pt x="8992" y="2512"/>
                    <a:pt x="8992" y="2457"/>
                  </a:cubicBezTo>
                  <a:lnTo>
                    <a:pt x="8987" y="2312"/>
                  </a:lnTo>
                  <a:lnTo>
                    <a:pt x="9082" y="2362"/>
                  </a:lnTo>
                  <a:cubicBezTo>
                    <a:pt x="9348" y="2503"/>
                    <a:pt x="9525" y="2559"/>
                    <a:pt x="9693" y="2559"/>
                  </a:cubicBezTo>
                  <a:cubicBezTo>
                    <a:pt x="9863" y="2559"/>
                    <a:pt x="10039" y="2503"/>
                    <a:pt x="10306" y="2362"/>
                  </a:cubicBezTo>
                  <a:lnTo>
                    <a:pt x="10409" y="2309"/>
                  </a:lnTo>
                  <a:lnTo>
                    <a:pt x="10396" y="2464"/>
                  </a:lnTo>
                  <a:cubicBezTo>
                    <a:pt x="10389" y="2551"/>
                    <a:pt x="10399" y="2614"/>
                    <a:pt x="10424" y="2655"/>
                  </a:cubicBezTo>
                  <a:cubicBezTo>
                    <a:pt x="10462" y="2714"/>
                    <a:pt x="10529" y="2720"/>
                    <a:pt x="10556" y="2720"/>
                  </a:cubicBezTo>
                  <a:cubicBezTo>
                    <a:pt x="10607" y="2720"/>
                    <a:pt x="10642" y="2701"/>
                    <a:pt x="10650" y="2696"/>
                  </a:cubicBezTo>
                  <a:lnTo>
                    <a:pt x="10687" y="2725"/>
                  </a:lnTo>
                  <a:lnTo>
                    <a:pt x="10732" y="2636"/>
                  </a:lnTo>
                  <a:cubicBezTo>
                    <a:pt x="10850" y="2753"/>
                    <a:pt x="10904" y="2925"/>
                    <a:pt x="10957" y="3090"/>
                  </a:cubicBezTo>
                  <a:cubicBezTo>
                    <a:pt x="10997" y="3218"/>
                    <a:pt x="11035" y="3338"/>
                    <a:pt x="11101" y="3425"/>
                  </a:cubicBezTo>
                  <a:cubicBezTo>
                    <a:pt x="11152" y="3494"/>
                    <a:pt x="11274" y="3529"/>
                    <a:pt x="11382" y="3564"/>
                  </a:cubicBezTo>
                  <a:cubicBezTo>
                    <a:pt x="11479" y="3595"/>
                    <a:pt x="11569" y="3623"/>
                    <a:pt x="11631" y="3673"/>
                  </a:cubicBezTo>
                  <a:cubicBezTo>
                    <a:pt x="11699" y="3725"/>
                    <a:pt x="11706" y="3812"/>
                    <a:pt x="11711" y="3864"/>
                  </a:cubicBezTo>
                  <a:cubicBezTo>
                    <a:pt x="11716" y="3901"/>
                    <a:pt x="11728" y="3916"/>
                    <a:pt x="11784" y="3919"/>
                  </a:cubicBezTo>
                  <a:cubicBezTo>
                    <a:pt x="11861" y="3925"/>
                    <a:pt x="11941" y="3943"/>
                    <a:pt x="11979" y="4030"/>
                  </a:cubicBezTo>
                  <a:cubicBezTo>
                    <a:pt x="12016" y="4116"/>
                    <a:pt x="11986" y="4208"/>
                    <a:pt x="11956" y="4297"/>
                  </a:cubicBezTo>
                  <a:cubicBezTo>
                    <a:pt x="11908" y="4440"/>
                    <a:pt x="11866" y="4569"/>
                    <a:pt x="12002" y="4725"/>
                  </a:cubicBezTo>
                  <a:cubicBezTo>
                    <a:pt x="12026" y="4686"/>
                    <a:pt x="12084" y="4371"/>
                    <a:pt x="12078" y="4297"/>
                  </a:cubicBezTo>
                  <a:lnTo>
                    <a:pt x="12054" y="4056"/>
                  </a:lnTo>
                  <a:lnTo>
                    <a:pt x="12185" y="4203"/>
                  </a:lnTo>
                  <a:cubicBezTo>
                    <a:pt x="12281" y="4312"/>
                    <a:pt x="12350" y="4432"/>
                    <a:pt x="12409" y="4538"/>
                  </a:cubicBezTo>
                  <a:cubicBezTo>
                    <a:pt x="12525" y="4741"/>
                    <a:pt x="12615" y="4906"/>
                    <a:pt x="12878" y="4965"/>
                  </a:cubicBezTo>
                  <a:cubicBezTo>
                    <a:pt x="12916" y="4971"/>
                    <a:pt x="12953" y="4976"/>
                    <a:pt x="12988" y="4976"/>
                  </a:cubicBezTo>
                  <a:cubicBezTo>
                    <a:pt x="13118" y="4976"/>
                    <a:pt x="13220" y="4923"/>
                    <a:pt x="13338" y="4860"/>
                  </a:cubicBezTo>
                  <a:cubicBezTo>
                    <a:pt x="13456" y="4797"/>
                    <a:pt x="13589" y="4727"/>
                    <a:pt x="13768" y="4702"/>
                  </a:cubicBezTo>
                  <a:lnTo>
                    <a:pt x="13850" y="4693"/>
                  </a:lnTo>
                  <a:lnTo>
                    <a:pt x="13841" y="4810"/>
                  </a:lnTo>
                  <a:cubicBezTo>
                    <a:pt x="13803" y="5273"/>
                    <a:pt x="14002" y="5350"/>
                    <a:pt x="14329" y="5439"/>
                  </a:cubicBezTo>
                  <a:cubicBezTo>
                    <a:pt x="14584" y="5512"/>
                    <a:pt x="14870" y="5589"/>
                    <a:pt x="14922" y="6015"/>
                  </a:cubicBezTo>
                  <a:cubicBezTo>
                    <a:pt x="14932" y="6015"/>
                    <a:pt x="14942" y="6015"/>
                    <a:pt x="14952" y="6015"/>
                  </a:cubicBezTo>
                  <a:cubicBezTo>
                    <a:pt x="15068" y="6015"/>
                    <a:pt x="15132" y="5954"/>
                    <a:pt x="15160" y="5815"/>
                  </a:cubicBezTo>
                  <a:lnTo>
                    <a:pt x="15183" y="5704"/>
                  </a:lnTo>
                  <a:lnTo>
                    <a:pt x="15255" y="5756"/>
                  </a:lnTo>
                  <a:cubicBezTo>
                    <a:pt x="15484" y="5917"/>
                    <a:pt x="15613" y="6254"/>
                    <a:pt x="15648" y="6789"/>
                  </a:cubicBezTo>
                  <a:cubicBezTo>
                    <a:pt x="15682" y="6780"/>
                    <a:pt x="15693" y="6741"/>
                    <a:pt x="15702" y="6615"/>
                  </a:cubicBezTo>
                  <a:lnTo>
                    <a:pt x="15714" y="6428"/>
                  </a:lnTo>
                  <a:lnTo>
                    <a:pt x="15813" y="6550"/>
                  </a:lnTo>
                  <a:cubicBezTo>
                    <a:pt x="15881" y="6633"/>
                    <a:pt x="15940" y="6726"/>
                    <a:pt x="16001" y="6819"/>
                  </a:cubicBezTo>
                  <a:cubicBezTo>
                    <a:pt x="16170" y="7083"/>
                    <a:pt x="16331" y="7331"/>
                    <a:pt x="16667" y="7331"/>
                  </a:cubicBezTo>
                  <a:cubicBezTo>
                    <a:pt x="16722" y="7331"/>
                    <a:pt x="16780" y="7324"/>
                    <a:pt x="16846" y="7311"/>
                  </a:cubicBezTo>
                  <a:lnTo>
                    <a:pt x="17001" y="7278"/>
                  </a:lnTo>
                  <a:lnTo>
                    <a:pt x="16912" y="7459"/>
                  </a:lnTo>
                  <a:cubicBezTo>
                    <a:pt x="16870" y="7550"/>
                    <a:pt x="16780" y="7731"/>
                    <a:pt x="16799" y="7791"/>
                  </a:cubicBezTo>
                  <a:cubicBezTo>
                    <a:pt x="16803" y="7802"/>
                    <a:pt x="16823" y="7824"/>
                    <a:pt x="16868" y="7833"/>
                  </a:cubicBezTo>
                  <a:cubicBezTo>
                    <a:pt x="17013" y="8155"/>
                    <a:pt x="16891" y="8394"/>
                    <a:pt x="16801" y="8568"/>
                  </a:cubicBezTo>
                  <a:cubicBezTo>
                    <a:pt x="16764" y="8639"/>
                    <a:pt x="16709" y="8746"/>
                    <a:pt x="16717" y="8783"/>
                  </a:cubicBezTo>
                  <a:cubicBezTo>
                    <a:pt x="16720" y="8787"/>
                    <a:pt x="16735" y="8835"/>
                    <a:pt x="16871" y="8875"/>
                  </a:cubicBezTo>
                  <a:lnTo>
                    <a:pt x="16980" y="8911"/>
                  </a:lnTo>
                  <a:lnTo>
                    <a:pt x="16907" y="9033"/>
                  </a:lnTo>
                  <a:cubicBezTo>
                    <a:pt x="16820" y="9185"/>
                    <a:pt x="16696" y="9275"/>
                    <a:pt x="16576" y="9359"/>
                  </a:cubicBezTo>
                  <a:cubicBezTo>
                    <a:pt x="16374" y="9505"/>
                    <a:pt x="16201" y="9629"/>
                    <a:pt x="16198" y="10012"/>
                  </a:cubicBezTo>
                  <a:cubicBezTo>
                    <a:pt x="16289" y="10220"/>
                    <a:pt x="16421" y="10327"/>
                    <a:pt x="16632" y="10327"/>
                  </a:cubicBezTo>
                  <a:cubicBezTo>
                    <a:pt x="16724" y="10327"/>
                    <a:pt x="16818" y="10308"/>
                    <a:pt x="16910" y="10288"/>
                  </a:cubicBezTo>
                  <a:cubicBezTo>
                    <a:pt x="17002" y="10270"/>
                    <a:pt x="17095" y="10251"/>
                    <a:pt x="17179" y="10251"/>
                  </a:cubicBezTo>
                  <a:cubicBezTo>
                    <a:pt x="17325" y="10251"/>
                    <a:pt x="17523" y="10299"/>
                    <a:pt x="17624" y="10677"/>
                  </a:cubicBezTo>
                  <a:cubicBezTo>
                    <a:pt x="17650" y="10647"/>
                    <a:pt x="17662" y="10575"/>
                    <a:pt x="17674" y="10434"/>
                  </a:cubicBezTo>
                  <a:cubicBezTo>
                    <a:pt x="17680" y="10371"/>
                    <a:pt x="17686" y="10305"/>
                    <a:pt x="17697" y="10247"/>
                  </a:cubicBezTo>
                  <a:lnTo>
                    <a:pt x="17711" y="10177"/>
                  </a:lnTo>
                  <a:lnTo>
                    <a:pt x="17763" y="10179"/>
                  </a:lnTo>
                  <a:cubicBezTo>
                    <a:pt x="17830" y="10181"/>
                    <a:pt x="17884" y="10208"/>
                    <a:pt x="17921" y="10266"/>
                  </a:cubicBezTo>
                  <a:cubicBezTo>
                    <a:pt x="17990" y="10371"/>
                    <a:pt x="17988" y="10534"/>
                    <a:pt x="17983" y="10695"/>
                  </a:cubicBezTo>
                  <a:cubicBezTo>
                    <a:pt x="17980" y="10812"/>
                    <a:pt x="17978" y="10934"/>
                    <a:pt x="18005" y="11012"/>
                  </a:cubicBezTo>
                  <a:cubicBezTo>
                    <a:pt x="18096" y="11260"/>
                    <a:pt x="18145" y="11397"/>
                    <a:pt x="18170" y="11479"/>
                  </a:cubicBezTo>
                  <a:cubicBezTo>
                    <a:pt x="18213" y="11467"/>
                    <a:pt x="18251" y="11432"/>
                    <a:pt x="18287" y="11403"/>
                  </a:cubicBezTo>
                  <a:cubicBezTo>
                    <a:pt x="18335" y="11360"/>
                    <a:pt x="18380" y="11321"/>
                    <a:pt x="18429" y="11321"/>
                  </a:cubicBezTo>
                  <a:lnTo>
                    <a:pt x="18458" y="11321"/>
                  </a:lnTo>
                  <a:lnTo>
                    <a:pt x="18513" y="11375"/>
                  </a:lnTo>
                  <a:cubicBezTo>
                    <a:pt x="18557" y="11443"/>
                    <a:pt x="18582" y="11577"/>
                    <a:pt x="18562" y="11997"/>
                  </a:cubicBezTo>
                  <a:cubicBezTo>
                    <a:pt x="18689" y="11980"/>
                    <a:pt x="18783" y="11921"/>
                    <a:pt x="18883" y="11860"/>
                  </a:cubicBezTo>
                  <a:cubicBezTo>
                    <a:pt x="19009" y="11778"/>
                    <a:pt x="19138" y="11697"/>
                    <a:pt x="19325" y="11697"/>
                  </a:cubicBezTo>
                  <a:cubicBezTo>
                    <a:pt x="19408" y="11697"/>
                    <a:pt x="19496" y="11710"/>
                    <a:pt x="19591" y="11745"/>
                  </a:cubicBezTo>
                  <a:cubicBezTo>
                    <a:pt x="19711" y="11962"/>
                    <a:pt x="19817" y="12184"/>
                    <a:pt x="19826" y="12534"/>
                  </a:cubicBezTo>
                  <a:cubicBezTo>
                    <a:pt x="19837" y="12534"/>
                    <a:pt x="19846" y="12534"/>
                    <a:pt x="19857" y="12534"/>
                  </a:cubicBezTo>
                  <a:cubicBezTo>
                    <a:pt x="19913" y="12534"/>
                    <a:pt x="19974" y="12528"/>
                    <a:pt x="20036" y="12521"/>
                  </a:cubicBezTo>
                  <a:cubicBezTo>
                    <a:pt x="20099" y="12515"/>
                    <a:pt x="20165" y="12510"/>
                    <a:pt x="20223" y="12510"/>
                  </a:cubicBezTo>
                  <a:cubicBezTo>
                    <a:pt x="20333" y="12510"/>
                    <a:pt x="20467" y="12528"/>
                    <a:pt x="20540" y="12669"/>
                  </a:cubicBezTo>
                  <a:cubicBezTo>
                    <a:pt x="20579" y="12745"/>
                    <a:pt x="20594" y="12849"/>
                    <a:pt x="20579" y="12978"/>
                  </a:cubicBezTo>
                  <a:cubicBezTo>
                    <a:pt x="20693" y="12913"/>
                    <a:pt x="20772" y="12886"/>
                    <a:pt x="20836" y="12886"/>
                  </a:cubicBezTo>
                  <a:cubicBezTo>
                    <a:pt x="20944" y="12886"/>
                    <a:pt x="20993" y="12973"/>
                    <a:pt x="21035" y="13050"/>
                  </a:cubicBezTo>
                  <a:cubicBezTo>
                    <a:pt x="21091" y="13152"/>
                    <a:pt x="21154" y="13265"/>
                    <a:pt x="21399" y="13310"/>
                  </a:cubicBezTo>
                  <a:cubicBezTo>
                    <a:pt x="21545" y="13559"/>
                    <a:pt x="21519" y="13722"/>
                    <a:pt x="21480" y="13826"/>
                  </a:cubicBezTo>
                  <a:cubicBezTo>
                    <a:pt x="21371" y="14115"/>
                    <a:pt x="21032" y="14248"/>
                    <a:pt x="20897" y="14278"/>
                  </a:cubicBezTo>
                  <a:cubicBezTo>
                    <a:pt x="20915" y="14315"/>
                    <a:pt x="20967" y="14367"/>
                    <a:pt x="20995" y="14367"/>
                  </a:cubicBezTo>
                  <a:lnTo>
                    <a:pt x="21028" y="14444"/>
                  </a:lnTo>
                  <a:lnTo>
                    <a:pt x="21078" y="14511"/>
                  </a:lnTo>
                  <a:cubicBezTo>
                    <a:pt x="20901" y="14787"/>
                    <a:pt x="20730" y="14939"/>
                    <a:pt x="20578" y="15074"/>
                  </a:cubicBezTo>
                  <a:cubicBezTo>
                    <a:pt x="20335" y="15289"/>
                    <a:pt x="20141" y="15457"/>
                    <a:pt x="20003" y="16042"/>
                  </a:cubicBezTo>
                  <a:lnTo>
                    <a:pt x="19985" y="16116"/>
                  </a:lnTo>
                  <a:cubicBezTo>
                    <a:pt x="19985" y="16116"/>
                    <a:pt x="19874" y="16098"/>
                    <a:pt x="19851" y="16098"/>
                  </a:cubicBezTo>
                  <a:cubicBezTo>
                    <a:pt x="19733" y="16098"/>
                    <a:pt x="19669" y="16159"/>
                    <a:pt x="19641" y="16298"/>
                  </a:cubicBezTo>
                  <a:lnTo>
                    <a:pt x="19617" y="16424"/>
                  </a:lnTo>
                  <a:lnTo>
                    <a:pt x="19539" y="16351"/>
                  </a:lnTo>
                  <a:cubicBezTo>
                    <a:pt x="19495" y="16312"/>
                    <a:pt x="19366" y="16281"/>
                    <a:pt x="19242" y="16251"/>
                  </a:cubicBezTo>
                  <a:cubicBezTo>
                    <a:pt x="18957" y="16185"/>
                    <a:pt x="18600" y="16100"/>
                    <a:pt x="18600" y="15752"/>
                  </a:cubicBezTo>
                  <a:cubicBezTo>
                    <a:pt x="18600" y="15613"/>
                    <a:pt x="18526" y="15585"/>
                    <a:pt x="18335" y="15542"/>
                  </a:cubicBezTo>
                  <a:cubicBezTo>
                    <a:pt x="18180" y="15507"/>
                    <a:pt x="18005" y="15466"/>
                    <a:pt x="17914" y="15272"/>
                  </a:cubicBezTo>
                  <a:cubicBezTo>
                    <a:pt x="17858" y="15157"/>
                    <a:pt x="17842" y="15009"/>
                    <a:pt x="17860" y="14820"/>
                  </a:cubicBezTo>
                  <a:cubicBezTo>
                    <a:pt x="17854" y="14820"/>
                    <a:pt x="17845" y="14820"/>
                    <a:pt x="17839" y="14820"/>
                  </a:cubicBezTo>
                  <a:cubicBezTo>
                    <a:pt x="17588" y="14820"/>
                    <a:pt x="17539" y="14524"/>
                    <a:pt x="17520" y="14282"/>
                  </a:cubicBezTo>
                  <a:cubicBezTo>
                    <a:pt x="17520" y="14282"/>
                    <a:pt x="16853" y="14282"/>
                    <a:pt x="16849" y="14282"/>
                  </a:cubicBezTo>
                  <a:cubicBezTo>
                    <a:pt x="16784" y="14282"/>
                    <a:pt x="16764" y="14300"/>
                    <a:pt x="16754" y="14319"/>
                  </a:cubicBezTo>
                  <a:cubicBezTo>
                    <a:pt x="16698" y="14409"/>
                    <a:pt x="16720" y="14670"/>
                    <a:pt x="16741" y="14902"/>
                  </a:cubicBezTo>
                  <a:cubicBezTo>
                    <a:pt x="16762" y="15137"/>
                    <a:pt x="16780" y="15363"/>
                    <a:pt x="16739" y="15524"/>
                  </a:cubicBezTo>
                  <a:cubicBezTo>
                    <a:pt x="16767" y="15703"/>
                    <a:pt x="16867" y="15811"/>
                    <a:pt x="16987" y="15933"/>
                  </a:cubicBezTo>
                  <a:cubicBezTo>
                    <a:pt x="17095" y="16046"/>
                    <a:pt x="17213" y="16170"/>
                    <a:pt x="17266" y="16394"/>
                  </a:cubicBezTo>
                  <a:cubicBezTo>
                    <a:pt x="17309" y="16370"/>
                    <a:pt x="17357" y="16357"/>
                    <a:pt x="17400" y="16357"/>
                  </a:cubicBezTo>
                  <a:cubicBezTo>
                    <a:pt x="17553" y="16357"/>
                    <a:pt x="17677" y="16487"/>
                    <a:pt x="17769" y="16581"/>
                  </a:cubicBezTo>
                  <a:cubicBezTo>
                    <a:pt x="17800" y="16614"/>
                    <a:pt x="17842" y="16659"/>
                    <a:pt x="17864" y="16668"/>
                  </a:cubicBezTo>
                  <a:cubicBezTo>
                    <a:pt x="17860" y="16657"/>
                    <a:pt x="17870" y="16618"/>
                    <a:pt x="17877" y="16524"/>
                  </a:cubicBezTo>
                  <a:lnTo>
                    <a:pt x="17890" y="16335"/>
                  </a:lnTo>
                  <a:lnTo>
                    <a:pt x="17989" y="16459"/>
                  </a:lnTo>
                  <a:cubicBezTo>
                    <a:pt x="18232" y="16759"/>
                    <a:pt x="18352" y="17262"/>
                    <a:pt x="18375" y="18093"/>
                  </a:cubicBezTo>
                  <a:cubicBezTo>
                    <a:pt x="18381" y="18195"/>
                    <a:pt x="18472" y="18203"/>
                    <a:pt x="18511" y="18203"/>
                  </a:cubicBezTo>
                  <a:cubicBezTo>
                    <a:pt x="18605" y="18208"/>
                    <a:pt x="18694" y="18214"/>
                    <a:pt x="18730" y="18314"/>
                  </a:cubicBezTo>
                  <a:cubicBezTo>
                    <a:pt x="18904" y="18803"/>
                    <a:pt x="18767" y="19508"/>
                    <a:pt x="18657" y="20073"/>
                  </a:cubicBezTo>
                  <a:cubicBezTo>
                    <a:pt x="18608" y="20315"/>
                    <a:pt x="18563" y="20552"/>
                    <a:pt x="18556" y="20711"/>
                  </a:cubicBezTo>
                  <a:lnTo>
                    <a:pt x="18554" y="20767"/>
                  </a:lnTo>
                  <a:lnTo>
                    <a:pt x="18517" y="20791"/>
                  </a:lnTo>
                  <a:cubicBezTo>
                    <a:pt x="18450" y="20835"/>
                    <a:pt x="18393" y="20856"/>
                    <a:pt x="18343" y="20856"/>
                  </a:cubicBezTo>
                  <a:cubicBezTo>
                    <a:pt x="18165" y="20856"/>
                    <a:pt x="18138" y="20610"/>
                    <a:pt x="18119" y="20445"/>
                  </a:cubicBezTo>
                  <a:cubicBezTo>
                    <a:pt x="18114" y="20382"/>
                    <a:pt x="18103" y="20278"/>
                    <a:pt x="18086" y="20261"/>
                  </a:cubicBezTo>
                  <a:cubicBezTo>
                    <a:pt x="17999" y="20173"/>
                    <a:pt x="17873" y="20134"/>
                    <a:pt x="17737" y="20095"/>
                  </a:cubicBezTo>
                  <a:cubicBezTo>
                    <a:pt x="17494" y="20021"/>
                    <a:pt x="17221" y="19939"/>
                    <a:pt x="17161" y="19510"/>
                  </a:cubicBezTo>
                  <a:cubicBezTo>
                    <a:pt x="17119" y="19517"/>
                    <a:pt x="17079" y="19523"/>
                    <a:pt x="17045" y="19523"/>
                  </a:cubicBezTo>
                  <a:cubicBezTo>
                    <a:pt x="16786" y="19523"/>
                    <a:pt x="16638" y="19349"/>
                    <a:pt x="16508" y="19195"/>
                  </a:cubicBezTo>
                  <a:cubicBezTo>
                    <a:pt x="16384" y="19051"/>
                    <a:pt x="16268" y="18914"/>
                    <a:pt x="16058" y="18914"/>
                  </a:cubicBezTo>
                  <a:cubicBezTo>
                    <a:pt x="15994" y="18914"/>
                    <a:pt x="15925" y="18927"/>
                    <a:pt x="15850" y="18953"/>
                  </a:cubicBezTo>
                  <a:cubicBezTo>
                    <a:pt x="15884" y="19047"/>
                    <a:pt x="15976" y="19069"/>
                    <a:pt x="16146" y="19095"/>
                  </a:cubicBezTo>
                  <a:cubicBezTo>
                    <a:pt x="16306" y="19119"/>
                    <a:pt x="16488" y="19143"/>
                    <a:pt x="16556" y="19362"/>
                  </a:cubicBezTo>
                  <a:lnTo>
                    <a:pt x="16576" y="19425"/>
                  </a:lnTo>
                  <a:lnTo>
                    <a:pt x="16539" y="19473"/>
                  </a:lnTo>
                  <a:cubicBezTo>
                    <a:pt x="16365" y="19697"/>
                    <a:pt x="16379" y="19773"/>
                    <a:pt x="16379" y="19775"/>
                  </a:cubicBezTo>
                  <a:cubicBezTo>
                    <a:pt x="16388" y="19819"/>
                    <a:pt x="16509" y="19845"/>
                    <a:pt x="16560" y="19860"/>
                  </a:cubicBezTo>
                  <a:cubicBezTo>
                    <a:pt x="16647" y="19880"/>
                    <a:pt x="16724" y="19897"/>
                    <a:pt x="16735" y="19999"/>
                  </a:cubicBezTo>
                  <a:cubicBezTo>
                    <a:pt x="16743" y="20086"/>
                    <a:pt x="16692" y="20147"/>
                    <a:pt x="16580" y="20230"/>
                  </a:cubicBezTo>
                  <a:cubicBezTo>
                    <a:pt x="16639" y="20360"/>
                    <a:pt x="16777" y="20410"/>
                    <a:pt x="16936" y="20465"/>
                  </a:cubicBezTo>
                  <a:cubicBezTo>
                    <a:pt x="17044" y="20504"/>
                    <a:pt x="17156" y="20547"/>
                    <a:pt x="17250" y="20619"/>
                  </a:cubicBezTo>
                  <a:cubicBezTo>
                    <a:pt x="17319" y="20672"/>
                    <a:pt x="17327" y="20758"/>
                    <a:pt x="17332" y="20809"/>
                  </a:cubicBezTo>
                  <a:cubicBezTo>
                    <a:pt x="17336" y="20856"/>
                    <a:pt x="17337" y="20865"/>
                    <a:pt x="17404" y="20871"/>
                  </a:cubicBezTo>
                  <a:cubicBezTo>
                    <a:pt x="17751" y="20898"/>
                    <a:pt x="17811" y="21039"/>
                    <a:pt x="17830" y="21482"/>
                  </a:cubicBezTo>
                  <a:lnTo>
                    <a:pt x="17834" y="21574"/>
                  </a:lnTo>
                  <a:lnTo>
                    <a:pt x="17769" y="21583"/>
                  </a:lnTo>
                  <a:cubicBezTo>
                    <a:pt x="17694" y="21593"/>
                    <a:pt x="17621" y="21600"/>
                    <a:pt x="17553"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1" name="Shape 4111"/>
            <p:cNvSpPr/>
            <p:nvPr/>
          </p:nvSpPr>
          <p:spPr>
            <a:xfrm>
              <a:off x="673100" y="330200"/>
              <a:ext cx="259867" cy="129233"/>
            </a:xfrm>
            <a:custGeom>
              <a:avLst/>
              <a:gdLst/>
              <a:ahLst/>
              <a:cxnLst>
                <a:cxn ang="0">
                  <a:pos x="wd2" y="hd2"/>
                </a:cxn>
                <a:cxn ang="5400000">
                  <a:pos x="wd2" y="hd2"/>
                </a:cxn>
                <a:cxn ang="10800000">
                  <a:pos x="wd2" y="hd2"/>
                </a:cxn>
                <a:cxn ang="16200000">
                  <a:pos x="wd2" y="hd2"/>
                </a:cxn>
              </a:cxnLst>
              <a:rect l="0" t="0" r="r" b="b"/>
              <a:pathLst>
                <a:path w="21600" h="21600" extrusionOk="0">
                  <a:moveTo>
                    <a:pt x="7810" y="21600"/>
                  </a:moveTo>
                  <a:cubicBezTo>
                    <a:pt x="7559" y="21600"/>
                    <a:pt x="7310" y="21567"/>
                    <a:pt x="7057" y="21463"/>
                  </a:cubicBezTo>
                  <a:cubicBezTo>
                    <a:pt x="6811" y="20758"/>
                    <a:pt x="6614" y="20199"/>
                    <a:pt x="6417" y="19635"/>
                  </a:cubicBezTo>
                  <a:cubicBezTo>
                    <a:pt x="6217" y="19059"/>
                    <a:pt x="6017" y="18486"/>
                    <a:pt x="5838" y="17860"/>
                  </a:cubicBezTo>
                  <a:cubicBezTo>
                    <a:pt x="5829" y="17935"/>
                    <a:pt x="5754" y="17939"/>
                    <a:pt x="5669" y="17939"/>
                  </a:cubicBezTo>
                  <a:cubicBezTo>
                    <a:pt x="5654" y="17939"/>
                    <a:pt x="5640" y="17939"/>
                    <a:pt x="5626" y="17939"/>
                  </a:cubicBezTo>
                  <a:cubicBezTo>
                    <a:pt x="5470" y="17939"/>
                    <a:pt x="5308" y="17960"/>
                    <a:pt x="5143" y="17972"/>
                  </a:cubicBezTo>
                  <a:cubicBezTo>
                    <a:pt x="4976" y="17993"/>
                    <a:pt x="4808" y="18006"/>
                    <a:pt x="4648" y="18006"/>
                  </a:cubicBezTo>
                  <a:cubicBezTo>
                    <a:pt x="4343" y="18006"/>
                    <a:pt x="3651" y="18006"/>
                    <a:pt x="3543" y="16799"/>
                  </a:cubicBezTo>
                  <a:cubicBezTo>
                    <a:pt x="3488" y="16820"/>
                    <a:pt x="3469" y="16903"/>
                    <a:pt x="3458" y="17193"/>
                  </a:cubicBezTo>
                  <a:lnTo>
                    <a:pt x="3445" y="17433"/>
                  </a:lnTo>
                  <a:lnTo>
                    <a:pt x="3330" y="17380"/>
                  </a:lnTo>
                  <a:cubicBezTo>
                    <a:pt x="3078" y="17284"/>
                    <a:pt x="2982" y="16849"/>
                    <a:pt x="2999" y="16492"/>
                  </a:cubicBezTo>
                  <a:cubicBezTo>
                    <a:pt x="3016" y="16165"/>
                    <a:pt x="3115" y="15908"/>
                    <a:pt x="3248" y="15825"/>
                  </a:cubicBezTo>
                  <a:cubicBezTo>
                    <a:pt x="3245" y="15779"/>
                    <a:pt x="3241" y="15750"/>
                    <a:pt x="3237" y="15746"/>
                  </a:cubicBezTo>
                  <a:cubicBezTo>
                    <a:pt x="3236" y="15746"/>
                    <a:pt x="3234" y="15746"/>
                    <a:pt x="3233" y="15746"/>
                  </a:cubicBezTo>
                  <a:cubicBezTo>
                    <a:pt x="3003" y="15746"/>
                    <a:pt x="2611" y="16430"/>
                    <a:pt x="2596" y="16617"/>
                  </a:cubicBezTo>
                  <a:lnTo>
                    <a:pt x="2583" y="16770"/>
                  </a:lnTo>
                  <a:lnTo>
                    <a:pt x="2505" y="16799"/>
                  </a:lnTo>
                  <a:cubicBezTo>
                    <a:pt x="2495" y="16799"/>
                    <a:pt x="2486" y="16799"/>
                    <a:pt x="2477" y="16799"/>
                  </a:cubicBezTo>
                  <a:cubicBezTo>
                    <a:pt x="2248" y="16799"/>
                    <a:pt x="2155" y="16633"/>
                    <a:pt x="2144" y="16347"/>
                  </a:cubicBezTo>
                  <a:cubicBezTo>
                    <a:pt x="2126" y="15825"/>
                    <a:pt x="2459" y="14909"/>
                    <a:pt x="2684" y="14672"/>
                  </a:cubicBezTo>
                  <a:cubicBezTo>
                    <a:pt x="2780" y="14075"/>
                    <a:pt x="3117" y="14075"/>
                    <a:pt x="3269" y="14075"/>
                  </a:cubicBezTo>
                  <a:lnTo>
                    <a:pt x="3632" y="14092"/>
                  </a:lnTo>
                  <a:cubicBezTo>
                    <a:pt x="3745" y="14092"/>
                    <a:pt x="3829" y="14075"/>
                    <a:pt x="3898" y="14042"/>
                  </a:cubicBezTo>
                  <a:cubicBezTo>
                    <a:pt x="3983" y="14001"/>
                    <a:pt x="4037" y="13914"/>
                    <a:pt x="4102" y="13810"/>
                  </a:cubicBezTo>
                  <a:cubicBezTo>
                    <a:pt x="4193" y="13669"/>
                    <a:pt x="4296" y="13499"/>
                    <a:pt x="4483" y="13449"/>
                  </a:cubicBezTo>
                  <a:cubicBezTo>
                    <a:pt x="4644" y="13408"/>
                    <a:pt x="4808" y="13395"/>
                    <a:pt x="4975" y="13395"/>
                  </a:cubicBezTo>
                  <a:cubicBezTo>
                    <a:pt x="5237" y="13395"/>
                    <a:pt x="5503" y="13437"/>
                    <a:pt x="5765" y="13474"/>
                  </a:cubicBezTo>
                  <a:cubicBezTo>
                    <a:pt x="6013" y="13511"/>
                    <a:pt x="6256" y="13545"/>
                    <a:pt x="6487" y="13545"/>
                  </a:cubicBezTo>
                  <a:cubicBezTo>
                    <a:pt x="6965" y="13545"/>
                    <a:pt x="7288" y="13379"/>
                    <a:pt x="7521" y="13022"/>
                  </a:cubicBezTo>
                  <a:cubicBezTo>
                    <a:pt x="7438" y="12740"/>
                    <a:pt x="7226" y="12620"/>
                    <a:pt x="6855" y="12620"/>
                  </a:cubicBezTo>
                  <a:cubicBezTo>
                    <a:pt x="6612" y="12620"/>
                    <a:pt x="6334" y="12670"/>
                    <a:pt x="6046" y="12720"/>
                  </a:cubicBezTo>
                  <a:cubicBezTo>
                    <a:pt x="5733" y="12782"/>
                    <a:pt x="5411" y="12848"/>
                    <a:pt x="5111" y="12848"/>
                  </a:cubicBezTo>
                  <a:cubicBezTo>
                    <a:pt x="4856" y="12848"/>
                    <a:pt x="4647" y="12802"/>
                    <a:pt x="4470" y="12711"/>
                  </a:cubicBezTo>
                  <a:cubicBezTo>
                    <a:pt x="4393" y="12670"/>
                    <a:pt x="4213" y="12409"/>
                    <a:pt x="4131" y="12168"/>
                  </a:cubicBezTo>
                  <a:cubicBezTo>
                    <a:pt x="4080" y="12197"/>
                    <a:pt x="4021" y="12268"/>
                    <a:pt x="3962" y="12346"/>
                  </a:cubicBezTo>
                  <a:cubicBezTo>
                    <a:pt x="3824" y="12508"/>
                    <a:pt x="3651" y="12720"/>
                    <a:pt x="3411" y="12720"/>
                  </a:cubicBezTo>
                  <a:cubicBezTo>
                    <a:pt x="3126" y="12678"/>
                    <a:pt x="2909" y="12533"/>
                    <a:pt x="2700" y="12396"/>
                  </a:cubicBezTo>
                  <a:cubicBezTo>
                    <a:pt x="2447" y="12226"/>
                    <a:pt x="2186" y="12056"/>
                    <a:pt x="1929" y="12056"/>
                  </a:cubicBezTo>
                  <a:cubicBezTo>
                    <a:pt x="1833" y="12056"/>
                    <a:pt x="1744" y="12077"/>
                    <a:pt x="1657" y="12118"/>
                  </a:cubicBezTo>
                  <a:lnTo>
                    <a:pt x="1590" y="12160"/>
                  </a:lnTo>
                  <a:lnTo>
                    <a:pt x="1545" y="12052"/>
                  </a:lnTo>
                  <a:cubicBezTo>
                    <a:pt x="1403" y="11679"/>
                    <a:pt x="1357" y="11372"/>
                    <a:pt x="1404" y="11094"/>
                  </a:cubicBezTo>
                  <a:cubicBezTo>
                    <a:pt x="1491" y="10605"/>
                    <a:pt x="1848" y="10439"/>
                    <a:pt x="2228" y="10273"/>
                  </a:cubicBezTo>
                  <a:cubicBezTo>
                    <a:pt x="2564" y="10116"/>
                    <a:pt x="2945" y="9942"/>
                    <a:pt x="2957" y="9569"/>
                  </a:cubicBezTo>
                  <a:cubicBezTo>
                    <a:pt x="2972" y="8947"/>
                    <a:pt x="3177" y="8880"/>
                    <a:pt x="3263" y="8880"/>
                  </a:cubicBezTo>
                  <a:cubicBezTo>
                    <a:pt x="3416" y="8880"/>
                    <a:pt x="3593" y="9050"/>
                    <a:pt x="3748" y="9200"/>
                  </a:cubicBezTo>
                  <a:cubicBezTo>
                    <a:pt x="3766" y="9220"/>
                    <a:pt x="3787" y="9237"/>
                    <a:pt x="3805" y="9258"/>
                  </a:cubicBezTo>
                  <a:cubicBezTo>
                    <a:pt x="3758" y="8391"/>
                    <a:pt x="3566" y="8201"/>
                    <a:pt x="3295" y="8201"/>
                  </a:cubicBezTo>
                  <a:cubicBezTo>
                    <a:pt x="3085" y="8201"/>
                    <a:pt x="2818" y="8325"/>
                    <a:pt x="2537" y="8462"/>
                  </a:cubicBezTo>
                  <a:cubicBezTo>
                    <a:pt x="2186" y="8628"/>
                    <a:pt x="1784" y="8818"/>
                    <a:pt x="1384" y="8818"/>
                  </a:cubicBezTo>
                  <a:cubicBezTo>
                    <a:pt x="1147" y="8818"/>
                    <a:pt x="933" y="8744"/>
                    <a:pt x="734" y="8615"/>
                  </a:cubicBezTo>
                  <a:cubicBezTo>
                    <a:pt x="319" y="8089"/>
                    <a:pt x="467" y="7475"/>
                    <a:pt x="546" y="7147"/>
                  </a:cubicBezTo>
                  <a:cubicBezTo>
                    <a:pt x="566" y="7069"/>
                    <a:pt x="593" y="6957"/>
                    <a:pt x="593" y="6911"/>
                  </a:cubicBezTo>
                  <a:cubicBezTo>
                    <a:pt x="593" y="6911"/>
                    <a:pt x="593" y="6911"/>
                    <a:pt x="590" y="6911"/>
                  </a:cubicBezTo>
                  <a:cubicBezTo>
                    <a:pt x="579" y="6911"/>
                    <a:pt x="522" y="6870"/>
                    <a:pt x="342" y="6870"/>
                  </a:cubicBezTo>
                  <a:lnTo>
                    <a:pt x="0" y="6895"/>
                  </a:lnTo>
                  <a:lnTo>
                    <a:pt x="102" y="6555"/>
                  </a:lnTo>
                  <a:cubicBezTo>
                    <a:pt x="171" y="6318"/>
                    <a:pt x="225" y="6057"/>
                    <a:pt x="280" y="5796"/>
                  </a:cubicBezTo>
                  <a:cubicBezTo>
                    <a:pt x="449" y="4963"/>
                    <a:pt x="644" y="4026"/>
                    <a:pt x="1284" y="4026"/>
                  </a:cubicBezTo>
                  <a:cubicBezTo>
                    <a:pt x="1396" y="4026"/>
                    <a:pt x="1522" y="4055"/>
                    <a:pt x="1651" y="4113"/>
                  </a:cubicBezTo>
                  <a:cubicBezTo>
                    <a:pt x="1715" y="4071"/>
                    <a:pt x="1670" y="3955"/>
                    <a:pt x="1642" y="3930"/>
                  </a:cubicBezTo>
                  <a:lnTo>
                    <a:pt x="1546" y="3603"/>
                  </a:lnTo>
                  <a:cubicBezTo>
                    <a:pt x="2084" y="2313"/>
                    <a:pt x="3057" y="1857"/>
                    <a:pt x="3998" y="1422"/>
                  </a:cubicBezTo>
                  <a:lnTo>
                    <a:pt x="4472" y="1198"/>
                  </a:lnTo>
                  <a:cubicBezTo>
                    <a:pt x="4520" y="1119"/>
                    <a:pt x="4577" y="949"/>
                    <a:pt x="4639" y="767"/>
                  </a:cubicBezTo>
                  <a:cubicBezTo>
                    <a:pt x="4754" y="423"/>
                    <a:pt x="4897" y="0"/>
                    <a:pt x="5232" y="0"/>
                  </a:cubicBezTo>
                  <a:cubicBezTo>
                    <a:pt x="5276" y="0"/>
                    <a:pt x="5323" y="8"/>
                    <a:pt x="5374" y="25"/>
                  </a:cubicBezTo>
                  <a:lnTo>
                    <a:pt x="5464" y="54"/>
                  </a:lnTo>
                  <a:lnTo>
                    <a:pt x="5466" y="232"/>
                  </a:lnTo>
                  <a:cubicBezTo>
                    <a:pt x="5468" y="423"/>
                    <a:pt x="5518" y="477"/>
                    <a:pt x="5749" y="539"/>
                  </a:cubicBezTo>
                  <a:cubicBezTo>
                    <a:pt x="5822" y="556"/>
                    <a:pt x="5898" y="576"/>
                    <a:pt x="5963" y="618"/>
                  </a:cubicBezTo>
                  <a:lnTo>
                    <a:pt x="6056" y="676"/>
                  </a:lnTo>
                  <a:lnTo>
                    <a:pt x="6038" y="866"/>
                  </a:lnTo>
                  <a:cubicBezTo>
                    <a:pt x="6010" y="1136"/>
                    <a:pt x="5977" y="1385"/>
                    <a:pt x="5944" y="1613"/>
                  </a:cubicBezTo>
                  <a:cubicBezTo>
                    <a:pt x="5882" y="2085"/>
                    <a:pt x="5832" y="2459"/>
                    <a:pt x="5898" y="2641"/>
                  </a:cubicBezTo>
                  <a:cubicBezTo>
                    <a:pt x="5966" y="2823"/>
                    <a:pt x="6165" y="2919"/>
                    <a:pt x="6508" y="2944"/>
                  </a:cubicBezTo>
                  <a:lnTo>
                    <a:pt x="6614" y="2952"/>
                  </a:lnTo>
                  <a:lnTo>
                    <a:pt x="6612" y="3163"/>
                  </a:lnTo>
                  <a:cubicBezTo>
                    <a:pt x="6602" y="3769"/>
                    <a:pt x="6323" y="3839"/>
                    <a:pt x="6137" y="3885"/>
                  </a:cubicBezTo>
                  <a:cubicBezTo>
                    <a:pt x="6128" y="3893"/>
                    <a:pt x="6114" y="3893"/>
                    <a:pt x="6102" y="3897"/>
                  </a:cubicBezTo>
                  <a:cubicBezTo>
                    <a:pt x="6194" y="4046"/>
                    <a:pt x="6320" y="4133"/>
                    <a:pt x="6419" y="4133"/>
                  </a:cubicBezTo>
                  <a:cubicBezTo>
                    <a:pt x="6567" y="4067"/>
                    <a:pt x="6583" y="3910"/>
                    <a:pt x="6599" y="3594"/>
                  </a:cubicBezTo>
                  <a:cubicBezTo>
                    <a:pt x="6606" y="3358"/>
                    <a:pt x="6621" y="3060"/>
                    <a:pt x="6752" y="2956"/>
                  </a:cubicBezTo>
                  <a:cubicBezTo>
                    <a:pt x="7141" y="2653"/>
                    <a:pt x="7475" y="2599"/>
                    <a:pt x="7801" y="2541"/>
                  </a:cubicBezTo>
                  <a:cubicBezTo>
                    <a:pt x="8017" y="2508"/>
                    <a:pt x="8240" y="2475"/>
                    <a:pt x="8489" y="2363"/>
                  </a:cubicBezTo>
                  <a:lnTo>
                    <a:pt x="8558" y="2334"/>
                  </a:lnTo>
                  <a:lnTo>
                    <a:pt x="8600" y="2450"/>
                  </a:lnTo>
                  <a:cubicBezTo>
                    <a:pt x="8688" y="2699"/>
                    <a:pt x="8804" y="2902"/>
                    <a:pt x="8924" y="3118"/>
                  </a:cubicBezTo>
                  <a:cubicBezTo>
                    <a:pt x="9190" y="3594"/>
                    <a:pt x="9488" y="4129"/>
                    <a:pt x="9487" y="5245"/>
                  </a:cubicBezTo>
                  <a:cubicBezTo>
                    <a:pt x="9602" y="5170"/>
                    <a:pt x="9662" y="4975"/>
                    <a:pt x="9738" y="4755"/>
                  </a:cubicBezTo>
                  <a:cubicBezTo>
                    <a:pt x="9841" y="4436"/>
                    <a:pt x="9971" y="4034"/>
                    <a:pt x="10280" y="4034"/>
                  </a:cubicBezTo>
                  <a:cubicBezTo>
                    <a:pt x="10361" y="4034"/>
                    <a:pt x="10449" y="4067"/>
                    <a:pt x="10549" y="4121"/>
                  </a:cubicBezTo>
                  <a:cubicBezTo>
                    <a:pt x="10740" y="3603"/>
                    <a:pt x="11024" y="3026"/>
                    <a:pt x="11305" y="2425"/>
                  </a:cubicBezTo>
                  <a:lnTo>
                    <a:pt x="11367" y="2293"/>
                  </a:lnTo>
                  <a:lnTo>
                    <a:pt x="11442" y="2392"/>
                  </a:lnTo>
                  <a:cubicBezTo>
                    <a:pt x="11671" y="2707"/>
                    <a:pt x="11873" y="2944"/>
                    <a:pt x="12197" y="2944"/>
                  </a:cubicBezTo>
                  <a:lnTo>
                    <a:pt x="12268" y="2944"/>
                  </a:lnTo>
                  <a:lnTo>
                    <a:pt x="12344" y="3080"/>
                  </a:lnTo>
                  <a:cubicBezTo>
                    <a:pt x="12424" y="3499"/>
                    <a:pt x="12448" y="3860"/>
                    <a:pt x="12471" y="4212"/>
                  </a:cubicBezTo>
                  <a:cubicBezTo>
                    <a:pt x="12498" y="4606"/>
                    <a:pt x="12526" y="4975"/>
                    <a:pt x="12626" y="5402"/>
                  </a:cubicBezTo>
                  <a:cubicBezTo>
                    <a:pt x="12667" y="5584"/>
                    <a:pt x="12771" y="5730"/>
                    <a:pt x="12879" y="5887"/>
                  </a:cubicBezTo>
                  <a:cubicBezTo>
                    <a:pt x="13090" y="6194"/>
                    <a:pt x="13370" y="6604"/>
                    <a:pt x="13269" y="7496"/>
                  </a:cubicBezTo>
                  <a:cubicBezTo>
                    <a:pt x="13402" y="7351"/>
                    <a:pt x="13492" y="7098"/>
                    <a:pt x="13589" y="6824"/>
                  </a:cubicBezTo>
                  <a:cubicBezTo>
                    <a:pt x="13713" y="6480"/>
                    <a:pt x="13851" y="6094"/>
                    <a:pt x="14097" y="5924"/>
                  </a:cubicBezTo>
                  <a:cubicBezTo>
                    <a:pt x="14025" y="5771"/>
                    <a:pt x="13882" y="5667"/>
                    <a:pt x="13740" y="5564"/>
                  </a:cubicBezTo>
                  <a:cubicBezTo>
                    <a:pt x="13548" y="5435"/>
                    <a:pt x="13367" y="5303"/>
                    <a:pt x="13292" y="5004"/>
                  </a:cubicBezTo>
                  <a:cubicBezTo>
                    <a:pt x="13148" y="4415"/>
                    <a:pt x="13200" y="3860"/>
                    <a:pt x="13259" y="3275"/>
                  </a:cubicBezTo>
                  <a:cubicBezTo>
                    <a:pt x="13312" y="2724"/>
                    <a:pt x="13365" y="2160"/>
                    <a:pt x="13284" y="1455"/>
                  </a:cubicBezTo>
                  <a:lnTo>
                    <a:pt x="13252" y="1169"/>
                  </a:lnTo>
                  <a:cubicBezTo>
                    <a:pt x="13252" y="1169"/>
                    <a:pt x="13405" y="1190"/>
                    <a:pt x="13408" y="1190"/>
                  </a:cubicBezTo>
                  <a:cubicBezTo>
                    <a:pt x="13642" y="1190"/>
                    <a:pt x="13755" y="1065"/>
                    <a:pt x="13885" y="920"/>
                  </a:cubicBezTo>
                  <a:cubicBezTo>
                    <a:pt x="14025" y="767"/>
                    <a:pt x="14182" y="593"/>
                    <a:pt x="14417" y="593"/>
                  </a:cubicBezTo>
                  <a:cubicBezTo>
                    <a:pt x="14459" y="593"/>
                    <a:pt x="14635" y="630"/>
                    <a:pt x="14635" y="630"/>
                  </a:cubicBezTo>
                  <a:lnTo>
                    <a:pt x="14643" y="804"/>
                  </a:lnTo>
                  <a:cubicBezTo>
                    <a:pt x="14675" y="1493"/>
                    <a:pt x="14948" y="2268"/>
                    <a:pt x="15235" y="3093"/>
                  </a:cubicBezTo>
                  <a:cubicBezTo>
                    <a:pt x="15429" y="3640"/>
                    <a:pt x="15627" y="4208"/>
                    <a:pt x="15780" y="4809"/>
                  </a:cubicBezTo>
                  <a:cubicBezTo>
                    <a:pt x="15961" y="5526"/>
                    <a:pt x="16234" y="6293"/>
                    <a:pt x="16359" y="6293"/>
                  </a:cubicBezTo>
                  <a:cubicBezTo>
                    <a:pt x="16380" y="6293"/>
                    <a:pt x="16415" y="6206"/>
                    <a:pt x="16441" y="6016"/>
                  </a:cubicBezTo>
                  <a:lnTo>
                    <a:pt x="16468" y="5833"/>
                  </a:lnTo>
                  <a:lnTo>
                    <a:pt x="16561" y="5862"/>
                  </a:lnTo>
                  <a:cubicBezTo>
                    <a:pt x="16836" y="5953"/>
                    <a:pt x="16878" y="6484"/>
                    <a:pt x="16911" y="6915"/>
                  </a:cubicBezTo>
                  <a:cubicBezTo>
                    <a:pt x="16951" y="7442"/>
                    <a:pt x="16985" y="7608"/>
                    <a:pt x="17119" y="7616"/>
                  </a:cubicBezTo>
                  <a:lnTo>
                    <a:pt x="17219" y="7616"/>
                  </a:lnTo>
                  <a:lnTo>
                    <a:pt x="17226" y="7815"/>
                  </a:lnTo>
                  <a:cubicBezTo>
                    <a:pt x="17247" y="8586"/>
                    <a:pt x="17272" y="9453"/>
                    <a:pt x="16971" y="9718"/>
                  </a:cubicBezTo>
                  <a:cubicBezTo>
                    <a:pt x="17031" y="9925"/>
                    <a:pt x="17148" y="10029"/>
                    <a:pt x="17316" y="10166"/>
                  </a:cubicBezTo>
                  <a:cubicBezTo>
                    <a:pt x="17555" y="10356"/>
                    <a:pt x="17874" y="10609"/>
                    <a:pt x="17835" y="11530"/>
                  </a:cubicBezTo>
                  <a:cubicBezTo>
                    <a:pt x="17986" y="11405"/>
                    <a:pt x="18129" y="11339"/>
                    <a:pt x="18266" y="11339"/>
                  </a:cubicBezTo>
                  <a:cubicBezTo>
                    <a:pt x="18520" y="11339"/>
                    <a:pt x="18721" y="11559"/>
                    <a:pt x="18936" y="11778"/>
                  </a:cubicBezTo>
                  <a:cubicBezTo>
                    <a:pt x="19199" y="12060"/>
                    <a:pt x="19474" y="12346"/>
                    <a:pt x="19910" y="12346"/>
                  </a:cubicBezTo>
                  <a:cubicBezTo>
                    <a:pt x="20016" y="12346"/>
                    <a:pt x="20132" y="12326"/>
                    <a:pt x="20258" y="12288"/>
                  </a:cubicBezTo>
                  <a:lnTo>
                    <a:pt x="20452" y="12230"/>
                  </a:lnTo>
                  <a:lnTo>
                    <a:pt x="20372" y="12587"/>
                  </a:lnTo>
                  <a:cubicBezTo>
                    <a:pt x="20258" y="13109"/>
                    <a:pt x="20233" y="13487"/>
                    <a:pt x="20296" y="13677"/>
                  </a:cubicBezTo>
                  <a:cubicBezTo>
                    <a:pt x="20378" y="13934"/>
                    <a:pt x="20626" y="13934"/>
                    <a:pt x="20824" y="13934"/>
                  </a:cubicBezTo>
                  <a:cubicBezTo>
                    <a:pt x="21007" y="13943"/>
                    <a:pt x="21140" y="13943"/>
                    <a:pt x="21214" y="14113"/>
                  </a:cubicBezTo>
                  <a:cubicBezTo>
                    <a:pt x="21266" y="14233"/>
                    <a:pt x="21238" y="14361"/>
                    <a:pt x="21189" y="14569"/>
                  </a:cubicBezTo>
                  <a:cubicBezTo>
                    <a:pt x="21156" y="14714"/>
                    <a:pt x="21057" y="15157"/>
                    <a:pt x="21094" y="15273"/>
                  </a:cubicBezTo>
                  <a:cubicBezTo>
                    <a:pt x="21127" y="15282"/>
                    <a:pt x="21156" y="15286"/>
                    <a:pt x="21187" y="15286"/>
                  </a:cubicBezTo>
                  <a:cubicBezTo>
                    <a:pt x="21261" y="15286"/>
                    <a:pt x="21320" y="15261"/>
                    <a:pt x="21390" y="15211"/>
                  </a:cubicBezTo>
                  <a:lnTo>
                    <a:pt x="21600" y="15079"/>
                  </a:lnTo>
                  <a:lnTo>
                    <a:pt x="21522" y="15493"/>
                  </a:lnTo>
                  <a:cubicBezTo>
                    <a:pt x="21365" y="16339"/>
                    <a:pt x="21189" y="16708"/>
                    <a:pt x="20953" y="16708"/>
                  </a:cubicBezTo>
                  <a:cubicBezTo>
                    <a:pt x="20773" y="16708"/>
                    <a:pt x="20598" y="16480"/>
                    <a:pt x="20395" y="16215"/>
                  </a:cubicBezTo>
                  <a:cubicBezTo>
                    <a:pt x="20144" y="15879"/>
                    <a:pt x="19859" y="15506"/>
                    <a:pt x="19505" y="15506"/>
                  </a:cubicBezTo>
                  <a:cubicBezTo>
                    <a:pt x="19393" y="15506"/>
                    <a:pt x="19277" y="15543"/>
                    <a:pt x="19160" y="15622"/>
                  </a:cubicBezTo>
                  <a:cubicBezTo>
                    <a:pt x="19118" y="16430"/>
                    <a:pt x="19299" y="16749"/>
                    <a:pt x="19509" y="17122"/>
                  </a:cubicBezTo>
                  <a:cubicBezTo>
                    <a:pt x="19759" y="17562"/>
                    <a:pt x="20045" y="18068"/>
                    <a:pt x="19802" y="19573"/>
                  </a:cubicBezTo>
                  <a:cubicBezTo>
                    <a:pt x="19250" y="20012"/>
                    <a:pt x="18530" y="20373"/>
                    <a:pt x="17831" y="20373"/>
                  </a:cubicBezTo>
                  <a:cubicBezTo>
                    <a:pt x="17274" y="20373"/>
                    <a:pt x="16821" y="20141"/>
                    <a:pt x="16484" y="19680"/>
                  </a:cubicBezTo>
                  <a:cubicBezTo>
                    <a:pt x="16005" y="19030"/>
                    <a:pt x="15271" y="18644"/>
                    <a:pt x="14517" y="18644"/>
                  </a:cubicBezTo>
                  <a:cubicBezTo>
                    <a:pt x="14001" y="18644"/>
                    <a:pt x="13248" y="18826"/>
                    <a:pt x="12586" y="19689"/>
                  </a:cubicBezTo>
                  <a:cubicBezTo>
                    <a:pt x="12418" y="19904"/>
                    <a:pt x="12243" y="19921"/>
                    <a:pt x="12037" y="19933"/>
                  </a:cubicBezTo>
                  <a:cubicBezTo>
                    <a:pt x="11808" y="19954"/>
                    <a:pt x="11525" y="19975"/>
                    <a:pt x="11136" y="20294"/>
                  </a:cubicBezTo>
                  <a:cubicBezTo>
                    <a:pt x="10972" y="20418"/>
                    <a:pt x="10952" y="20622"/>
                    <a:pt x="10920" y="21185"/>
                  </a:cubicBezTo>
                  <a:lnTo>
                    <a:pt x="10899" y="21525"/>
                  </a:lnTo>
                  <a:lnTo>
                    <a:pt x="10750" y="21434"/>
                  </a:lnTo>
                  <a:cubicBezTo>
                    <a:pt x="10599" y="21248"/>
                    <a:pt x="10398" y="21161"/>
                    <a:pt x="10120" y="21161"/>
                  </a:cubicBezTo>
                  <a:cubicBezTo>
                    <a:pt x="9833" y="21161"/>
                    <a:pt x="9505" y="21252"/>
                    <a:pt x="9151" y="21355"/>
                  </a:cubicBezTo>
                  <a:cubicBezTo>
                    <a:pt x="8740" y="21463"/>
                    <a:pt x="8277" y="21600"/>
                    <a:pt x="781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2" name="Shape 4112"/>
            <p:cNvSpPr/>
            <p:nvPr/>
          </p:nvSpPr>
          <p:spPr>
            <a:xfrm>
              <a:off x="0" y="355600"/>
              <a:ext cx="1828168" cy="2142506"/>
            </a:xfrm>
            <a:custGeom>
              <a:avLst/>
              <a:gdLst/>
              <a:ahLst/>
              <a:cxnLst>
                <a:cxn ang="0">
                  <a:pos x="wd2" y="hd2"/>
                </a:cxn>
                <a:cxn ang="5400000">
                  <a:pos x="wd2" y="hd2"/>
                </a:cxn>
                <a:cxn ang="10800000">
                  <a:pos x="wd2" y="hd2"/>
                </a:cxn>
                <a:cxn ang="16200000">
                  <a:pos x="wd2" y="hd2"/>
                </a:cxn>
              </a:cxnLst>
              <a:rect l="0" t="0" r="r" b="b"/>
              <a:pathLst>
                <a:path w="21600" h="21600" extrusionOk="0">
                  <a:moveTo>
                    <a:pt x="7818" y="1634"/>
                  </a:moveTo>
                  <a:lnTo>
                    <a:pt x="7819" y="1644"/>
                  </a:lnTo>
                  <a:cubicBezTo>
                    <a:pt x="7821" y="1655"/>
                    <a:pt x="7821" y="1666"/>
                    <a:pt x="7822" y="1678"/>
                  </a:cubicBezTo>
                  <a:cubicBezTo>
                    <a:pt x="7823" y="1709"/>
                    <a:pt x="7825" y="1727"/>
                    <a:pt x="7835" y="1734"/>
                  </a:cubicBezTo>
                  <a:cubicBezTo>
                    <a:pt x="7852" y="1702"/>
                    <a:pt x="7902" y="1702"/>
                    <a:pt x="7923" y="1702"/>
                  </a:cubicBezTo>
                  <a:cubicBezTo>
                    <a:pt x="7933" y="1702"/>
                    <a:pt x="7943" y="1702"/>
                    <a:pt x="7953" y="1703"/>
                  </a:cubicBezTo>
                  <a:cubicBezTo>
                    <a:pt x="7962" y="1630"/>
                    <a:pt x="7991" y="1586"/>
                    <a:pt x="8042" y="1564"/>
                  </a:cubicBezTo>
                  <a:cubicBezTo>
                    <a:pt x="8067" y="1545"/>
                    <a:pt x="8085" y="1537"/>
                    <a:pt x="8101" y="1537"/>
                  </a:cubicBezTo>
                  <a:cubicBezTo>
                    <a:pt x="8114" y="1537"/>
                    <a:pt x="8124" y="1542"/>
                    <a:pt x="8133" y="1547"/>
                  </a:cubicBezTo>
                  <a:cubicBezTo>
                    <a:pt x="8147" y="1554"/>
                    <a:pt x="8163" y="1562"/>
                    <a:pt x="8198" y="1563"/>
                  </a:cubicBezTo>
                  <a:cubicBezTo>
                    <a:pt x="8202" y="1530"/>
                    <a:pt x="8213" y="1490"/>
                    <a:pt x="8269" y="1490"/>
                  </a:cubicBezTo>
                  <a:cubicBezTo>
                    <a:pt x="8271" y="1490"/>
                    <a:pt x="8274" y="1490"/>
                    <a:pt x="8276" y="1490"/>
                  </a:cubicBezTo>
                  <a:cubicBezTo>
                    <a:pt x="8275" y="1471"/>
                    <a:pt x="8282" y="1455"/>
                    <a:pt x="8289" y="1443"/>
                  </a:cubicBezTo>
                  <a:cubicBezTo>
                    <a:pt x="8283" y="1446"/>
                    <a:pt x="8275" y="1449"/>
                    <a:pt x="8264" y="1449"/>
                  </a:cubicBezTo>
                  <a:lnTo>
                    <a:pt x="8254" y="1447"/>
                  </a:lnTo>
                  <a:lnTo>
                    <a:pt x="8237" y="1437"/>
                  </a:lnTo>
                  <a:cubicBezTo>
                    <a:pt x="8236" y="1426"/>
                    <a:pt x="8235" y="1414"/>
                    <a:pt x="8235" y="1402"/>
                  </a:cubicBezTo>
                  <a:cubicBezTo>
                    <a:pt x="8234" y="1363"/>
                    <a:pt x="8231" y="1344"/>
                    <a:pt x="8210" y="1342"/>
                  </a:cubicBezTo>
                  <a:cubicBezTo>
                    <a:pt x="8187" y="1369"/>
                    <a:pt x="8074" y="1449"/>
                    <a:pt x="7974" y="1449"/>
                  </a:cubicBezTo>
                  <a:cubicBezTo>
                    <a:pt x="7933" y="1449"/>
                    <a:pt x="7899" y="1435"/>
                    <a:pt x="7873" y="1407"/>
                  </a:cubicBezTo>
                  <a:cubicBezTo>
                    <a:pt x="7868" y="1386"/>
                    <a:pt x="7871" y="1374"/>
                    <a:pt x="7879" y="1365"/>
                  </a:cubicBezTo>
                  <a:cubicBezTo>
                    <a:pt x="7894" y="1350"/>
                    <a:pt x="7920" y="1349"/>
                    <a:pt x="7943" y="1349"/>
                  </a:cubicBezTo>
                  <a:lnTo>
                    <a:pt x="7962" y="1349"/>
                  </a:lnTo>
                  <a:cubicBezTo>
                    <a:pt x="7974" y="1349"/>
                    <a:pt x="7997" y="1349"/>
                    <a:pt x="8003" y="1341"/>
                  </a:cubicBezTo>
                  <a:cubicBezTo>
                    <a:pt x="8005" y="1339"/>
                    <a:pt x="8009" y="1329"/>
                    <a:pt x="7994" y="1299"/>
                  </a:cubicBezTo>
                  <a:cubicBezTo>
                    <a:pt x="7995" y="1303"/>
                    <a:pt x="7992" y="1303"/>
                    <a:pt x="7988" y="1303"/>
                  </a:cubicBezTo>
                  <a:cubicBezTo>
                    <a:pt x="7985" y="1303"/>
                    <a:pt x="7982" y="1303"/>
                    <a:pt x="7978" y="1303"/>
                  </a:cubicBezTo>
                  <a:cubicBezTo>
                    <a:pt x="7955" y="1300"/>
                    <a:pt x="7920" y="1296"/>
                    <a:pt x="7913" y="1269"/>
                  </a:cubicBezTo>
                  <a:cubicBezTo>
                    <a:pt x="7909" y="1268"/>
                    <a:pt x="7905" y="1268"/>
                    <a:pt x="7902" y="1268"/>
                  </a:cubicBezTo>
                  <a:cubicBezTo>
                    <a:pt x="7877" y="1268"/>
                    <a:pt x="7858" y="1283"/>
                    <a:pt x="7835" y="1301"/>
                  </a:cubicBezTo>
                  <a:cubicBezTo>
                    <a:pt x="7815" y="1317"/>
                    <a:pt x="7795" y="1333"/>
                    <a:pt x="7769" y="1341"/>
                  </a:cubicBezTo>
                  <a:cubicBezTo>
                    <a:pt x="7723" y="1355"/>
                    <a:pt x="7672" y="1358"/>
                    <a:pt x="7619" y="1361"/>
                  </a:cubicBezTo>
                  <a:cubicBezTo>
                    <a:pt x="7574" y="1364"/>
                    <a:pt x="7526" y="1367"/>
                    <a:pt x="7482" y="1377"/>
                  </a:cubicBezTo>
                  <a:cubicBezTo>
                    <a:pt x="7478" y="1388"/>
                    <a:pt x="7467" y="1406"/>
                    <a:pt x="7441" y="1412"/>
                  </a:cubicBezTo>
                  <a:cubicBezTo>
                    <a:pt x="7340" y="1437"/>
                    <a:pt x="7231" y="1449"/>
                    <a:pt x="7098" y="1449"/>
                  </a:cubicBezTo>
                  <a:cubicBezTo>
                    <a:pt x="7081" y="1449"/>
                    <a:pt x="7064" y="1448"/>
                    <a:pt x="7047" y="1448"/>
                  </a:cubicBezTo>
                  <a:cubicBezTo>
                    <a:pt x="7048" y="1473"/>
                    <a:pt x="7037" y="1492"/>
                    <a:pt x="7029" y="1506"/>
                  </a:cubicBezTo>
                  <a:cubicBezTo>
                    <a:pt x="7027" y="1509"/>
                    <a:pt x="7025" y="1513"/>
                    <a:pt x="7023" y="1516"/>
                  </a:cubicBezTo>
                  <a:cubicBezTo>
                    <a:pt x="7030" y="1509"/>
                    <a:pt x="7039" y="1506"/>
                    <a:pt x="7047" y="1506"/>
                  </a:cubicBezTo>
                  <a:cubicBezTo>
                    <a:pt x="7057" y="1506"/>
                    <a:pt x="7066" y="1509"/>
                    <a:pt x="7073" y="1517"/>
                  </a:cubicBezTo>
                  <a:cubicBezTo>
                    <a:pt x="7083" y="1527"/>
                    <a:pt x="7088" y="1544"/>
                    <a:pt x="7087" y="1564"/>
                  </a:cubicBezTo>
                  <a:cubicBezTo>
                    <a:pt x="7095" y="1565"/>
                    <a:pt x="7102" y="1565"/>
                    <a:pt x="7110" y="1565"/>
                  </a:cubicBezTo>
                  <a:cubicBezTo>
                    <a:pt x="7170" y="1565"/>
                    <a:pt x="7237" y="1550"/>
                    <a:pt x="7301" y="1535"/>
                  </a:cubicBezTo>
                  <a:cubicBezTo>
                    <a:pt x="7360" y="1521"/>
                    <a:pt x="7416" y="1508"/>
                    <a:pt x="7463" y="1508"/>
                  </a:cubicBezTo>
                  <a:cubicBezTo>
                    <a:pt x="7521" y="1508"/>
                    <a:pt x="7557" y="1529"/>
                    <a:pt x="7574" y="1572"/>
                  </a:cubicBezTo>
                  <a:lnTo>
                    <a:pt x="7592" y="1616"/>
                  </a:lnTo>
                  <a:lnTo>
                    <a:pt x="7549" y="1585"/>
                  </a:lnTo>
                  <a:cubicBezTo>
                    <a:pt x="7518" y="1562"/>
                    <a:pt x="7509" y="1560"/>
                    <a:pt x="7507" y="1560"/>
                  </a:cubicBezTo>
                  <a:cubicBezTo>
                    <a:pt x="7493" y="1587"/>
                    <a:pt x="7480" y="1610"/>
                    <a:pt x="7443" y="1623"/>
                  </a:cubicBezTo>
                  <a:cubicBezTo>
                    <a:pt x="7370" y="1628"/>
                    <a:pt x="7324" y="1643"/>
                    <a:pt x="7299" y="1671"/>
                  </a:cubicBezTo>
                  <a:cubicBezTo>
                    <a:pt x="7326" y="1673"/>
                    <a:pt x="7350" y="1674"/>
                    <a:pt x="7373" y="1674"/>
                  </a:cubicBezTo>
                  <a:cubicBezTo>
                    <a:pt x="7446" y="1674"/>
                    <a:pt x="7509" y="1664"/>
                    <a:pt x="7569" y="1653"/>
                  </a:cubicBezTo>
                  <a:cubicBezTo>
                    <a:pt x="7631" y="1643"/>
                    <a:pt x="7695" y="1632"/>
                    <a:pt x="7771" y="1632"/>
                  </a:cubicBezTo>
                  <a:cubicBezTo>
                    <a:pt x="7782" y="1632"/>
                    <a:pt x="7818" y="1634"/>
                    <a:pt x="7818" y="1634"/>
                  </a:cubicBezTo>
                  <a:close/>
                  <a:moveTo>
                    <a:pt x="8567" y="2690"/>
                  </a:moveTo>
                  <a:cubicBezTo>
                    <a:pt x="8589" y="2633"/>
                    <a:pt x="8648" y="2623"/>
                    <a:pt x="8696" y="2615"/>
                  </a:cubicBezTo>
                  <a:cubicBezTo>
                    <a:pt x="8727" y="2610"/>
                    <a:pt x="8756" y="2605"/>
                    <a:pt x="8771" y="2589"/>
                  </a:cubicBezTo>
                  <a:cubicBezTo>
                    <a:pt x="8778" y="2581"/>
                    <a:pt x="8790" y="2580"/>
                    <a:pt x="8798" y="2580"/>
                  </a:cubicBezTo>
                  <a:cubicBezTo>
                    <a:pt x="8807" y="2580"/>
                    <a:pt x="8818" y="2582"/>
                    <a:pt x="8829" y="2583"/>
                  </a:cubicBezTo>
                  <a:cubicBezTo>
                    <a:pt x="8839" y="2584"/>
                    <a:pt x="8848" y="2585"/>
                    <a:pt x="8855" y="2585"/>
                  </a:cubicBezTo>
                  <a:cubicBezTo>
                    <a:pt x="8893" y="2573"/>
                    <a:pt x="8931" y="2569"/>
                    <a:pt x="8967" y="2566"/>
                  </a:cubicBezTo>
                  <a:cubicBezTo>
                    <a:pt x="9002" y="2563"/>
                    <a:pt x="9034" y="2560"/>
                    <a:pt x="9062" y="2550"/>
                  </a:cubicBezTo>
                  <a:cubicBezTo>
                    <a:pt x="9062" y="2548"/>
                    <a:pt x="9069" y="2534"/>
                    <a:pt x="9073" y="2523"/>
                  </a:cubicBezTo>
                  <a:cubicBezTo>
                    <a:pt x="9084" y="2501"/>
                    <a:pt x="9090" y="2487"/>
                    <a:pt x="9100" y="2481"/>
                  </a:cubicBezTo>
                  <a:cubicBezTo>
                    <a:pt x="9129" y="2462"/>
                    <a:pt x="9161" y="2452"/>
                    <a:pt x="9195" y="2452"/>
                  </a:cubicBezTo>
                  <a:cubicBezTo>
                    <a:pt x="9219" y="2452"/>
                    <a:pt x="9240" y="2457"/>
                    <a:pt x="9257" y="2461"/>
                  </a:cubicBezTo>
                  <a:cubicBezTo>
                    <a:pt x="9269" y="2463"/>
                    <a:pt x="9279" y="2465"/>
                    <a:pt x="9286" y="2465"/>
                  </a:cubicBezTo>
                  <a:cubicBezTo>
                    <a:pt x="9288" y="2465"/>
                    <a:pt x="9290" y="2465"/>
                    <a:pt x="9292" y="2464"/>
                  </a:cubicBezTo>
                  <a:cubicBezTo>
                    <a:pt x="9280" y="2459"/>
                    <a:pt x="9272" y="2450"/>
                    <a:pt x="9271" y="2439"/>
                  </a:cubicBezTo>
                  <a:cubicBezTo>
                    <a:pt x="9270" y="2433"/>
                    <a:pt x="9272" y="2414"/>
                    <a:pt x="9310" y="2408"/>
                  </a:cubicBezTo>
                  <a:cubicBezTo>
                    <a:pt x="9311" y="2408"/>
                    <a:pt x="9311" y="2408"/>
                    <a:pt x="9311" y="2408"/>
                  </a:cubicBezTo>
                  <a:cubicBezTo>
                    <a:pt x="9352" y="2408"/>
                    <a:pt x="9368" y="2402"/>
                    <a:pt x="9381" y="2397"/>
                  </a:cubicBezTo>
                  <a:cubicBezTo>
                    <a:pt x="9389" y="2395"/>
                    <a:pt x="9398" y="2391"/>
                    <a:pt x="9407" y="2391"/>
                  </a:cubicBezTo>
                  <a:cubicBezTo>
                    <a:pt x="9425" y="2391"/>
                    <a:pt x="9437" y="2402"/>
                    <a:pt x="9447" y="2413"/>
                  </a:cubicBezTo>
                  <a:cubicBezTo>
                    <a:pt x="9449" y="2412"/>
                    <a:pt x="9452" y="2407"/>
                    <a:pt x="9455" y="2402"/>
                  </a:cubicBezTo>
                  <a:lnTo>
                    <a:pt x="9449" y="2402"/>
                  </a:lnTo>
                  <a:lnTo>
                    <a:pt x="9435" y="2392"/>
                  </a:lnTo>
                  <a:cubicBezTo>
                    <a:pt x="9432" y="2388"/>
                    <a:pt x="9429" y="2380"/>
                    <a:pt x="9437" y="2368"/>
                  </a:cubicBezTo>
                  <a:cubicBezTo>
                    <a:pt x="9447" y="2354"/>
                    <a:pt x="9471" y="2339"/>
                    <a:pt x="9499" y="2339"/>
                  </a:cubicBezTo>
                  <a:cubicBezTo>
                    <a:pt x="9513" y="2339"/>
                    <a:pt x="9532" y="2343"/>
                    <a:pt x="9551" y="2359"/>
                  </a:cubicBezTo>
                  <a:cubicBezTo>
                    <a:pt x="9560" y="2341"/>
                    <a:pt x="9572" y="2326"/>
                    <a:pt x="9584" y="2311"/>
                  </a:cubicBezTo>
                  <a:cubicBezTo>
                    <a:pt x="9604" y="2286"/>
                    <a:pt x="9624" y="2261"/>
                    <a:pt x="9624" y="2221"/>
                  </a:cubicBezTo>
                  <a:cubicBezTo>
                    <a:pt x="9610" y="2219"/>
                    <a:pt x="9597" y="2218"/>
                    <a:pt x="9585" y="2218"/>
                  </a:cubicBezTo>
                  <a:cubicBezTo>
                    <a:pt x="9543" y="2218"/>
                    <a:pt x="9513" y="2229"/>
                    <a:pt x="9481" y="2239"/>
                  </a:cubicBezTo>
                  <a:cubicBezTo>
                    <a:pt x="9448" y="2251"/>
                    <a:pt x="9414" y="2262"/>
                    <a:pt x="9366" y="2262"/>
                  </a:cubicBezTo>
                  <a:cubicBezTo>
                    <a:pt x="9354" y="2262"/>
                    <a:pt x="9342" y="2262"/>
                    <a:pt x="9328" y="2260"/>
                  </a:cubicBezTo>
                  <a:cubicBezTo>
                    <a:pt x="9326" y="2321"/>
                    <a:pt x="9282" y="2342"/>
                    <a:pt x="9238" y="2362"/>
                  </a:cubicBezTo>
                  <a:cubicBezTo>
                    <a:pt x="9202" y="2379"/>
                    <a:pt x="9174" y="2387"/>
                    <a:pt x="9152" y="2387"/>
                  </a:cubicBezTo>
                  <a:cubicBezTo>
                    <a:pt x="9131" y="2387"/>
                    <a:pt x="9116" y="2380"/>
                    <a:pt x="9104" y="2374"/>
                  </a:cubicBezTo>
                  <a:cubicBezTo>
                    <a:pt x="9090" y="2367"/>
                    <a:pt x="9077" y="2361"/>
                    <a:pt x="9053" y="2361"/>
                  </a:cubicBezTo>
                  <a:cubicBezTo>
                    <a:pt x="9046" y="2361"/>
                    <a:pt x="9039" y="2362"/>
                    <a:pt x="9029" y="2363"/>
                  </a:cubicBezTo>
                  <a:cubicBezTo>
                    <a:pt x="9010" y="2383"/>
                    <a:pt x="8997" y="2399"/>
                    <a:pt x="8960" y="2399"/>
                  </a:cubicBezTo>
                  <a:lnTo>
                    <a:pt x="8944" y="2399"/>
                  </a:lnTo>
                  <a:cubicBezTo>
                    <a:pt x="8920" y="2396"/>
                    <a:pt x="8902" y="2387"/>
                    <a:pt x="8885" y="2378"/>
                  </a:cubicBezTo>
                  <a:cubicBezTo>
                    <a:pt x="8865" y="2368"/>
                    <a:pt x="8847" y="2359"/>
                    <a:pt x="8820" y="2359"/>
                  </a:cubicBezTo>
                  <a:cubicBezTo>
                    <a:pt x="8810" y="2359"/>
                    <a:pt x="8799" y="2360"/>
                    <a:pt x="8787" y="2363"/>
                  </a:cubicBezTo>
                  <a:lnTo>
                    <a:pt x="8772" y="2366"/>
                  </a:lnTo>
                  <a:lnTo>
                    <a:pt x="8768" y="2354"/>
                  </a:lnTo>
                  <a:cubicBezTo>
                    <a:pt x="8765" y="2346"/>
                    <a:pt x="8764" y="2337"/>
                    <a:pt x="8763" y="2328"/>
                  </a:cubicBezTo>
                  <a:cubicBezTo>
                    <a:pt x="8761" y="2315"/>
                    <a:pt x="8759" y="2307"/>
                    <a:pt x="8756" y="2301"/>
                  </a:cubicBezTo>
                  <a:cubicBezTo>
                    <a:pt x="8752" y="2343"/>
                    <a:pt x="8731" y="2370"/>
                    <a:pt x="8714" y="2393"/>
                  </a:cubicBezTo>
                  <a:cubicBezTo>
                    <a:pt x="8716" y="2401"/>
                    <a:pt x="8727" y="2406"/>
                    <a:pt x="8748" y="2414"/>
                  </a:cubicBezTo>
                  <a:cubicBezTo>
                    <a:pt x="8767" y="2420"/>
                    <a:pt x="8791" y="2429"/>
                    <a:pt x="8798" y="2453"/>
                  </a:cubicBezTo>
                  <a:lnTo>
                    <a:pt x="8803" y="2473"/>
                  </a:lnTo>
                  <a:lnTo>
                    <a:pt x="8780" y="2469"/>
                  </a:lnTo>
                  <a:cubicBezTo>
                    <a:pt x="8761" y="2465"/>
                    <a:pt x="8744" y="2464"/>
                    <a:pt x="8730" y="2464"/>
                  </a:cubicBezTo>
                  <a:cubicBezTo>
                    <a:pt x="8681" y="2464"/>
                    <a:pt x="8668" y="2484"/>
                    <a:pt x="8653" y="2507"/>
                  </a:cubicBezTo>
                  <a:cubicBezTo>
                    <a:pt x="8647" y="2517"/>
                    <a:pt x="8640" y="2527"/>
                    <a:pt x="8630" y="2536"/>
                  </a:cubicBezTo>
                  <a:cubicBezTo>
                    <a:pt x="8602" y="2560"/>
                    <a:pt x="8563" y="2565"/>
                    <a:pt x="8531" y="2569"/>
                  </a:cubicBezTo>
                  <a:cubicBezTo>
                    <a:pt x="8489" y="2573"/>
                    <a:pt x="8473" y="2577"/>
                    <a:pt x="8472" y="2598"/>
                  </a:cubicBezTo>
                  <a:cubicBezTo>
                    <a:pt x="8469" y="2648"/>
                    <a:pt x="8416" y="2649"/>
                    <a:pt x="8381" y="2649"/>
                  </a:cubicBezTo>
                  <a:cubicBezTo>
                    <a:pt x="8364" y="2649"/>
                    <a:pt x="8343" y="2649"/>
                    <a:pt x="8338" y="2655"/>
                  </a:cubicBezTo>
                  <a:cubicBezTo>
                    <a:pt x="8337" y="2657"/>
                    <a:pt x="8333" y="2665"/>
                    <a:pt x="8345" y="2690"/>
                  </a:cubicBezTo>
                  <a:cubicBezTo>
                    <a:pt x="8345" y="2690"/>
                    <a:pt x="8567" y="2690"/>
                    <a:pt x="8567" y="2690"/>
                  </a:cubicBezTo>
                  <a:close/>
                  <a:moveTo>
                    <a:pt x="11840" y="4767"/>
                  </a:moveTo>
                  <a:cubicBezTo>
                    <a:pt x="11871" y="4735"/>
                    <a:pt x="11871" y="4660"/>
                    <a:pt x="11867" y="4578"/>
                  </a:cubicBezTo>
                  <a:cubicBezTo>
                    <a:pt x="11824" y="4563"/>
                    <a:pt x="11779" y="4542"/>
                    <a:pt x="11747" y="4507"/>
                  </a:cubicBezTo>
                  <a:cubicBezTo>
                    <a:pt x="11776" y="4418"/>
                    <a:pt x="11779" y="4395"/>
                    <a:pt x="11776" y="4390"/>
                  </a:cubicBezTo>
                  <a:cubicBezTo>
                    <a:pt x="11772" y="4390"/>
                    <a:pt x="11768" y="4390"/>
                    <a:pt x="11764" y="4390"/>
                  </a:cubicBezTo>
                  <a:cubicBezTo>
                    <a:pt x="11742" y="4390"/>
                    <a:pt x="11721" y="4387"/>
                    <a:pt x="11705" y="4365"/>
                  </a:cubicBezTo>
                  <a:cubicBezTo>
                    <a:pt x="11673" y="4325"/>
                    <a:pt x="11664" y="4265"/>
                    <a:pt x="11655" y="4208"/>
                  </a:cubicBezTo>
                  <a:cubicBezTo>
                    <a:pt x="11649" y="4166"/>
                    <a:pt x="11642" y="4123"/>
                    <a:pt x="11627" y="4090"/>
                  </a:cubicBezTo>
                  <a:lnTo>
                    <a:pt x="11622" y="4090"/>
                  </a:lnTo>
                  <a:cubicBezTo>
                    <a:pt x="11613" y="4090"/>
                    <a:pt x="11605" y="4089"/>
                    <a:pt x="11596" y="4089"/>
                  </a:cubicBezTo>
                  <a:cubicBezTo>
                    <a:pt x="11588" y="4088"/>
                    <a:pt x="11581" y="4087"/>
                    <a:pt x="11573" y="4087"/>
                  </a:cubicBezTo>
                  <a:cubicBezTo>
                    <a:pt x="11544" y="4092"/>
                    <a:pt x="11543" y="4096"/>
                    <a:pt x="11539" y="4104"/>
                  </a:cubicBezTo>
                  <a:cubicBezTo>
                    <a:pt x="11536" y="4110"/>
                    <a:pt x="11532" y="4118"/>
                    <a:pt x="11521" y="4123"/>
                  </a:cubicBezTo>
                  <a:cubicBezTo>
                    <a:pt x="11516" y="4125"/>
                    <a:pt x="11499" y="4129"/>
                    <a:pt x="11478" y="4134"/>
                  </a:cubicBezTo>
                  <a:cubicBezTo>
                    <a:pt x="11454" y="4140"/>
                    <a:pt x="11410" y="4151"/>
                    <a:pt x="11402" y="4156"/>
                  </a:cubicBezTo>
                  <a:cubicBezTo>
                    <a:pt x="11395" y="4166"/>
                    <a:pt x="11398" y="4190"/>
                    <a:pt x="11401" y="4213"/>
                  </a:cubicBezTo>
                  <a:cubicBezTo>
                    <a:pt x="11405" y="4243"/>
                    <a:pt x="11408" y="4270"/>
                    <a:pt x="11390" y="4287"/>
                  </a:cubicBezTo>
                  <a:cubicBezTo>
                    <a:pt x="11381" y="4296"/>
                    <a:pt x="11368" y="4300"/>
                    <a:pt x="11351" y="4301"/>
                  </a:cubicBezTo>
                  <a:lnTo>
                    <a:pt x="11338" y="4301"/>
                  </a:lnTo>
                  <a:lnTo>
                    <a:pt x="11336" y="4289"/>
                  </a:lnTo>
                  <a:cubicBezTo>
                    <a:pt x="11334" y="4279"/>
                    <a:pt x="11334" y="4267"/>
                    <a:pt x="11334" y="4255"/>
                  </a:cubicBezTo>
                  <a:cubicBezTo>
                    <a:pt x="11333" y="4231"/>
                    <a:pt x="11331" y="4215"/>
                    <a:pt x="11326" y="4206"/>
                  </a:cubicBezTo>
                  <a:lnTo>
                    <a:pt x="11326" y="4310"/>
                  </a:lnTo>
                  <a:lnTo>
                    <a:pt x="11541" y="4310"/>
                  </a:lnTo>
                  <a:lnTo>
                    <a:pt x="11527" y="4330"/>
                  </a:lnTo>
                  <a:cubicBezTo>
                    <a:pt x="11513" y="4349"/>
                    <a:pt x="11535" y="4373"/>
                    <a:pt x="11567" y="4405"/>
                  </a:cubicBezTo>
                  <a:cubicBezTo>
                    <a:pt x="11586" y="4424"/>
                    <a:pt x="11604" y="4442"/>
                    <a:pt x="11610" y="4460"/>
                  </a:cubicBezTo>
                  <a:cubicBezTo>
                    <a:pt x="11636" y="4529"/>
                    <a:pt x="11651" y="4539"/>
                    <a:pt x="11677" y="4555"/>
                  </a:cubicBezTo>
                  <a:cubicBezTo>
                    <a:pt x="11691" y="4564"/>
                    <a:pt x="11707" y="4575"/>
                    <a:pt x="11730" y="4596"/>
                  </a:cubicBezTo>
                  <a:lnTo>
                    <a:pt x="11749" y="4615"/>
                  </a:lnTo>
                  <a:lnTo>
                    <a:pt x="11720" y="4618"/>
                  </a:lnTo>
                  <a:cubicBezTo>
                    <a:pt x="11692" y="4620"/>
                    <a:pt x="11665" y="4623"/>
                    <a:pt x="11655" y="4635"/>
                  </a:cubicBezTo>
                  <a:cubicBezTo>
                    <a:pt x="11648" y="4643"/>
                    <a:pt x="11647" y="4655"/>
                    <a:pt x="11652" y="4672"/>
                  </a:cubicBezTo>
                  <a:cubicBezTo>
                    <a:pt x="11653" y="4690"/>
                    <a:pt x="11661" y="4700"/>
                    <a:pt x="11670" y="4711"/>
                  </a:cubicBezTo>
                  <a:cubicBezTo>
                    <a:pt x="11681" y="4724"/>
                    <a:pt x="11695" y="4740"/>
                    <a:pt x="11694" y="4767"/>
                  </a:cubicBezTo>
                  <a:cubicBezTo>
                    <a:pt x="11694" y="4767"/>
                    <a:pt x="11840" y="4767"/>
                    <a:pt x="11840" y="4767"/>
                  </a:cubicBezTo>
                  <a:close/>
                  <a:moveTo>
                    <a:pt x="13296" y="5506"/>
                  </a:moveTo>
                  <a:cubicBezTo>
                    <a:pt x="13309" y="5513"/>
                    <a:pt x="13316" y="5529"/>
                    <a:pt x="13320" y="5540"/>
                  </a:cubicBezTo>
                  <a:cubicBezTo>
                    <a:pt x="13328" y="5536"/>
                    <a:pt x="13335" y="5526"/>
                    <a:pt x="13336" y="5522"/>
                  </a:cubicBezTo>
                  <a:lnTo>
                    <a:pt x="13349" y="5521"/>
                  </a:lnTo>
                  <a:lnTo>
                    <a:pt x="13351" y="5507"/>
                  </a:lnTo>
                  <a:lnTo>
                    <a:pt x="13406" y="5513"/>
                  </a:lnTo>
                  <a:cubicBezTo>
                    <a:pt x="13429" y="5515"/>
                    <a:pt x="13444" y="5517"/>
                    <a:pt x="13454" y="5517"/>
                  </a:cubicBezTo>
                  <a:cubicBezTo>
                    <a:pt x="13467" y="5517"/>
                    <a:pt x="13472" y="5515"/>
                    <a:pt x="13491" y="5503"/>
                  </a:cubicBezTo>
                  <a:cubicBezTo>
                    <a:pt x="13503" y="5496"/>
                    <a:pt x="13520" y="5487"/>
                    <a:pt x="13545" y="5474"/>
                  </a:cubicBezTo>
                  <a:cubicBezTo>
                    <a:pt x="13577" y="5458"/>
                    <a:pt x="13609" y="5450"/>
                    <a:pt x="13642" y="5450"/>
                  </a:cubicBezTo>
                  <a:cubicBezTo>
                    <a:pt x="13668" y="5450"/>
                    <a:pt x="13693" y="5455"/>
                    <a:pt x="13714" y="5459"/>
                  </a:cubicBezTo>
                  <a:cubicBezTo>
                    <a:pt x="13732" y="5462"/>
                    <a:pt x="13749" y="5466"/>
                    <a:pt x="13765" y="5466"/>
                  </a:cubicBezTo>
                  <a:cubicBezTo>
                    <a:pt x="13781" y="5466"/>
                    <a:pt x="13795" y="5462"/>
                    <a:pt x="13808" y="5455"/>
                  </a:cubicBezTo>
                  <a:cubicBezTo>
                    <a:pt x="13799" y="5451"/>
                    <a:pt x="13792" y="5445"/>
                    <a:pt x="13786" y="5438"/>
                  </a:cubicBezTo>
                  <a:cubicBezTo>
                    <a:pt x="13772" y="5420"/>
                    <a:pt x="13774" y="5398"/>
                    <a:pt x="13777" y="5380"/>
                  </a:cubicBezTo>
                  <a:cubicBezTo>
                    <a:pt x="13774" y="5383"/>
                    <a:pt x="13771" y="5385"/>
                    <a:pt x="13768" y="5389"/>
                  </a:cubicBezTo>
                  <a:cubicBezTo>
                    <a:pt x="13756" y="5398"/>
                    <a:pt x="13744" y="5404"/>
                    <a:pt x="13732" y="5404"/>
                  </a:cubicBezTo>
                  <a:cubicBezTo>
                    <a:pt x="13676" y="5404"/>
                    <a:pt x="13663" y="5289"/>
                    <a:pt x="13660" y="5239"/>
                  </a:cubicBezTo>
                  <a:cubicBezTo>
                    <a:pt x="13660" y="5241"/>
                    <a:pt x="13657" y="5241"/>
                    <a:pt x="13653" y="5241"/>
                  </a:cubicBezTo>
                  <a:cubicBezTo>
                    <a:pt x="13648" y="5241"/>
                    <a:pt x="13640" y="5240"/>
                    <a:pt x="13635" y="5240"/>
                  </a:cubicBezTo>
                  <a:cubicBezTo>
                    <a:pt x="13613" y="5237"/>
                    <a:pt x="13586" y="5233"/>
                    <a:pt x="13574" y="5215"/>
                  </a:cubicBezTo>
                  <a:cubicBezTo>
                    <a:pt x="13568" y="5205"/>
                    <a:pt x="13568" y="5194"/>
                    <a:pt x="13572" y="5181"/>
                  </a:cubicBezTo>
                  <a:lnTo>
                    <a:pt x="13370" y="5181"/>
                  </a:lnTo>
                  <a:lnTo>
                    <a:pt x="13375" y="5164"/>
                  </a:lnTo>
                  <a:cubicBezTo>
                    <a:pt x="13380" y="5150"/>
                    <a:pt x="13386" y="5138"/>
                    <a:pt x="13391" y="5128"/>
                  </a:cubicBezTo>
                  <a:cubicBezTo>
                    <a:pt x="13402" y="5107"/>
                    <a:pt x="13406" y="5099"/>
                    <a:pt x="13385" y="5077"/>
                  </a:cubicBezTo>
                  <a:cubicBezTo>
                    <a:pt x="13347" y="5088"/>
                    <a:pt x="13322" y="5093"/>
                    <a:pt x="13301" y="5093"/>
                  </a:cubicBezTo>
                  <a:cubicBezTo>
                    <a:pt x="13285" y="5093"/>
                    <a:pt x="13271" y="5091"/>
                    <a:pt x="13256" y="5087"/>
                  </a:cubicBezTo>
                  <a:cubicBezTo>
                    <a:pt x="13234" y="5083"/>
                    <a:pt x="13207" y="5077"/>
                    <a:pt x="13156" y="5075"/>
                  </a:cubicBezTo>
                  <a:cubicBezTo>
                    <a:pt x="13152" y="5086"/>
                    <a:pt x="13148" y="5094"/>
                    <a:pt x="13144" y="5102"/>
                  </a:cubicBezTo>
                  <a:cubicBezTo>
                    <a:pt x="13132" y="5124"/>
                    <a:pt x="13128" y="5132"/>
                    <a:pt x="13156" y="5159"/>
                  </a:cubicBezTo>
                  <a:lnTo>
                    <a:pt x="13140" y="5180"/>
                  </a:lnTo>
                  <a:cubicBezTo>
                    <a:pt x="13121" y="5174"/>
                    <a:pt x="13104" y="5171"/>
                    <a:pt x="13092" y="5171"/>
                  </a:cubicBezTo>
                  <a:cubicBezTo>
                    <a:pt x="13064" y="5171"/>
                    <a:pt x="13055" y="5184"/>
                    <a:pt x="13041" y="5206"/>
                  </a:cubicBezTo>
                  <a:cubicBezTo>
                    <a:pt x="13029" y="5224"/>
                    <a:pt x="13016" y="5244"/>
                    <a:pt x="12986" y="5251"/>
                  </a:cubicBezTo>
                  <a:lnTo>
                    <a:pt x="12972" y="5255"/>
                  </a:lnTo>
                  <a:lnTo>
                    <a:pt x="12967" y="5242"/>
                  </a:lnTo>
                  <a:cubicBezTo>
                    <a:pt x="12961" y="5223"/>
                    <a:pt x="12947" y="5215"/>
                    <a:pt x="12920" y="5215"/>
                  </a:cubicBezTo>
                  <a:cubicBezTo>
                    <a:pt x="12919" y="5215"/>
                    <a:pt x="12918" y="5215"/>
                    <a:pt x="12916" y="5215"/>
                  </a:cubicBezTo>
                  <a:cubicBezTo>
                    <a:pt x="12915" y="5293"/>
                    <a:pt x="12841" y="5298"/>
                    <a:pt x="12785" y="5302"/>
                  </a:cubicBezTo>
                  <a:cubicBezTo>
                    <a:pt x="12753" y="5304"/>
                    <a:pt x="12723" y="5306"/>
                    <a:pt x="12707" y="5318"/>
                  </a:cubicBezTo>
                  <a:cubicBezTo>
                    <a:pt x="12697" y="5327"/>
                    <a:pt x="12696" y="5334"/>
                    <a:pt x="12695" y="5344"/>
                  </a:cubicBezTo>
                  <a:cubicBezTo>
                    <a:pt x="12694" y="5358"/>
                    <a:pt x="12692" y="5375"/>
                    <a:pt x="12664" y="5390"/>
                  </a:cubicBezTo>
                  <a:cubicBezTo>
                    <a:pt x="12651" y="5397"/>
                    <a:pt x="12634" y="5398"/>
                    <a:pt x="12620" y="5400"/>
                  </a:cubicBezTo>
                  <a:cubicBezTo>
                    <a:pt x="12601" y="5401"/>
                    <a:pt x="12594" y="5402"/>
                    <a:pt x="12591" y="5405"/>
                  </a:cubicBezTo>
                  <a:cubicBezTo>
                    <a:pt x="12601" y="5409"/>
                    <a:pt x="12611" y="5414"/>
                    <a:pt x="12616" y="5423"/>
                  </a:cubicBezTo>
                  <a:cubicBezTo>
                    <a:pt x="12623" y="5436"/>
                    <a:pt x="12615" y="5449"/>
                    <a:pt x="12606" y="5464"/>
                  </a:cubicBezTo>
                  <a:cubicBezTo>
                    <a:pt x="12597" y="5479"/>
                    <a:pt x="12586" y="5497"/>
                    <a:pt x="12589" y="5518"/>
                  </a:cubicBezTo>
                  <a:cubicBezTo>
                    <a:pt x="12596" y="5520"/>
                    <a:pt x="12607" y="5525"/>
                    <a:pt x="12616" y="5525"/>
                  </a:cubicBezTo>
                  <a:cubicBezTo>
                    <a:pt x="12634" y="5525"/>
                    <a:pt x="12651" y="5506"/>
                    <a:pt x="12668" y="5486"/>
                  </a:cubicBezTo>
                  <a:cubicBezTo>
                    <a:pt x="12687" y="5466"/>
                    <a:pt x="12706" y="5445"/>
                    <a:pt x="12733" y="5438"/>
                  </a:cubicBezTo>
                  <a:cubicBezTo>
                    <a:pt x="12754" y="5432"/>
                    <a:pt x="12777" y="5429"/>
                    <a:pt x="12803" y="5429"/>
                  </a:cubicBezTo>
                  <a:cubicBezTo>
                    <a:pt x="12827" y="5429"/>
                    <a:pt x="12850" y="5431"/>
                    <a:pt x="12875" y="5434"/>
                  </a:cubicBezTo>
                  <a:cubicBezTo>
                    <a:pt x="12899" y="5436"/>
                    <a:pt x="12924" y="5438"/>
                    <a:pt x="12950" y="5438"/>
                  </a:cubicBezTo>
                  <a:cubicBezTo>
                    <a:pt x="12960" y="5438"/>
                    <a:pt x="12970" y="5438"/>
                    <a:pt x="12981" y="5437"/>
                  </a:cubicBezTo>
                  <a:cubicBezTo>
                    <a:pt x="13002" y="5435"/>
                    <a:pt x="13014" y="5429"/>
                    <a:pt x="13028" y="5422"/>
                  </a:cubicBezTo>
                  <a:cubicBezTo>
                    <a:pt x="13045" y="5414"/>
                    <a:pt x="13065" y="5404"/>
                    <a:pt x="13103" y="5402"/>
                  </a:cubicBezTo>
                  <a:cubicBezTo>
                    <a:pt x="13112" y="5401"/>
                    <a:pt x="13121" y="5401"/>
                    <a:pt x="13130" y="5401"/>
                  </a:cubicBezTo>
                  <a:cubicBezTo>
                    <a:pt x="13224" y="5401"/>
                    <a:pt x="13326" y="5435"/>
                    <a:pt x="13361" y="5478"/>
                  </a:cubicBezTo>
                  <a:lnTo>
                    <a:pt x="13374" y="5492"/>
                  </a:lnTo>
                  <a:lnTo>
                    <a:pt x="13353" y="5497"/>
                  </a:lnTo>
                  <a:cubicBezTo>
                    <a:pt x="13344" y="5500"/>
                    <a:pt x="13334" y="5501"/>
                    <a:pt x="13323" y="5502"/>
                  </a:cubicBezTo>
                  <a:cubicBezTo>
                    <a:pt x="13311" y="5504"/>
                    <a:pt x="13302" y="5505"/>
                    <a:pt x="13296" y="5506"/>
                  </a:cubicBezTo>
                  <a:close/>
                  <a:moveTo>
                    <a:pt x="14592" y="6048"/>
                  </a:moveTo>
                  <a:cubicBezTo>
                    <a:pt x="14632" y="6086"/>
                    <a:pt x="14655" y="6091"/>
                    <a:pt x="14674" y="6091"/>
                  </a:cubicBezTo>
                  <a:cubicBezTo>
                    <a:pt x="14688" y="6091"/>
                    <a:pt x="14703" y="6088"/>
                    <a:pt x="14721" y="6084"/>
                  </a:cubicBezTo>
                  <a:cubicBezTo>
                    <a:pt x="14746" y="6078"/>
                    <a:pt x="14777" y="6071"/>
                    <a:pt x="14816" y="6071"/>
                  </a:cubicBezTo>
                  <a:cubicBezTo>
                    <a:pt x="14817" y="6071"/>
                    <a:pt x="14818" y="6071"/>
                    <a:pt x="14819" y="6071"/>
                  </a:cubicBezTo>
                  <a:cubicBezTo>
                    <a:pt x="14848" y="6071"/>
                    <a:pt x="14871" y="6072"/>
                    <a:pt x="14895" y="6074"/>
                  </a:cubicBezTo>
                  <a:cubicBezTo>
                    <a:pt x="14921" y="6075"/>
                    <a:pt x="14947" y="6077"/>
                    <a:pt x="14972" y="6077"/>
                  </a:cubicBezTo>
                  <a:cubicBezTo>
                    <a:pt x="15023" y="6077"/>
                    <a:pt x="15056" y="6070"/>
                    <a:pt x="15076" y="6054"/>
                  </a:cubicBezTo>
                  <a:cubicBezTo>
                    <a:pt x="15068" y="6049"/>
                    <a:pt x="15062" y="6040"/>
                    <a:pt x="15061" y="6031"/>
                  </a:cubicBezTo>
                  <a:cubicBezTo>
                    <a:pt x="15060" y="6026"/>
                    <a:pt x="15061" y="6006"/>
                    <a:pt x="15100" y="6000"/>
                  </a:cubicBezTo>
                  <a:cubicBezTo>
                    <a:pt x="15107" y="5999"/>
                    <a:pt x="15118" y="5997"/>
                    <a:pt x="15128" y="5996"/>
                  </a:cubicBezTo>
                  <a:cubicBezTo>
                    <a:pt x="15144" y="5994"/>
                    <a:pt x="15154" y="5992"/>
                    <a:pt x="15160" y="5990"/>
                  </a:cubicBezTo>
                  <a:cubicBezTo>
                    <a:pt x="15105" y="5985"/>
                    <a:pt x="15072" y="5964"/>
                    <a:pt x="15044" y="5948"/>
                  </a:cubicBezTo>
                  <a:cubicBezTo>
                    <a:pt x="15027" y="5937"/>
                    <a:pt x="15012" y="5927"/>
                    <a:pt x="14995" y="5923"/>
                  </a:cubicBezTo>
                  <a:cubicBezTo>
                    <a:pt x="14995" y="5927"/>
                    <a:pt x="14995" y="5931"/>
                    <a:pt x="14996" y="5935"/>
                  </a:cubicBezTo>
                  <a:cubicBezTo>
                    <a:pt x="14997" y="5976"/>
                    <a:pt x="14997" y="5981"/>
                    <a:pt x="14991" y="5986"/>
                  </a:cubicBezTo>
                  <a:cubicBezTo>
                    <a:pt x="14978" y="5998"/>
                    <a:pt x="14962" y="6003"/>
                    <a:pt x="14942" y="6003"/>
                  </a:cubicBezTo>
                  <a:cubicBezTo>
                    <a:pt x="14908" y="6003"/>
                    <a:pt x="14867" y="5987"/>
                    <a:pt x="14824" y="5971"/>
                  </a:cubicBezTo>
                  <a:cubicBezTo>
                    <a:pt x="14782" y="5955"/>
                    <a:pt x="14738" y="5938"/>
                    <a:pt x="14705" y="5938"/>
                  </a:cubicBezTo>
                  <a:cubicBezTo>
                    <a:pt x="14687" y="5938"/>
                    <a:pt x="14675" y="5943"/>
                    <a:pt x="14664" y="5952"/>
                  </a:cubicBezTo>
                  <a:cubicBezTo>
                    <a:pt x="14678" y="5994"/>
                    <a:pt x="14644" y="6015"/>
                    <a:pt x="14617" y="6031"/>
                  </a:cubicBezTo>
                  <a:cubicBezTo>
                    <a:pt x="14608" y="6036"/>
                    <a:pt x="14599" y="6042"/>
                    <a:pt x="14592" y="6048"/>
                  </a:cubicBezTo>
                  <a:close/>
                  <a:moveTo>
                    <a:pt x="13241" y="6356"/>
                  </a:moveTo>
                  <a:cubicBezTo>
                    <a:pt x="13257" y="6361"/>
                    <a:pt x="13271" y="6363"/>
                    <a:pt x="13281" y="6363"/>
                  </a:cubicBezTo>
                  <a:cubicBezTo>
                    <a:pt x="13308" y="6363"/>
                    <a:pt x="13316" y="6351"/>
                    <a:pt x="13329" y="6328"/>
                  </a:cubicBezTo>
                  <a:cubicBezTo>
                    <a:pt x="13341" y="6306"/>
                    <a:pt x="13357" y="6279"/>
                    <a:pt x="13403" y="6279"/>
                  </a:cubicBezTo>
                  <a:cubicBezTo>
                    <a:pt x="13406" y="6279"/>
                    <a:pt x="13410" y="6279"/>
                    <a:pt x="13414" y="6280"/>
                  </a:cubicBezTo>
                  <a:cubicBezTo>
                    <a:pt x="13412" y="6217"/>
                    <a:pt x="13436" y="6176"/>
                    <a:pt x="13459" y="6147"/>
                  </a:cubicBezTo>
                  <a:cubicBezTo>
                    <a:pt x="13493" y="6103"/>
                    <a:pt x="13491" y="6055"/>
                    <a:pt x="13489" y="6000"/>
                  </a:cubicBezTo>
                  <a:cubicBezTo>
                    <a:pt x="13487" y="5959"/>
                    <a:pt x="13485" y="5916"/>
                    <a:pt x="13497" y="5870"/>
                  </a:cubicBezTo>
                  <a:cubicBezTo>
                    <a:pt x="13499" y="5862"/>
                    <a:pt x="13507" y="5855"/>
                    <a:pt x="13538" y="5831"/>
                  </a:cubicBezTo>
                  <a:cubicBezTo>
                    <a:pt x="13553" y="5820"/>
                    <a:pt x="13577" y="5802"/>
                    <a:pt x="13580" y="5796"/>
                  </a:cubicBezTo>
                  <a:cubicBezTo>
                    <a:pt x="13585" y="5786"/>
                    <a:pt x="13585" y="5770"/>
                    <a:pt x="13584" y="5754"/>
                  </a:cubicBezTo>
                  <a:cubicBezTo>
                    <a:pt x="13583" y="5725"/>
                    <a:pt x="13583" y="5685"/>
                    <a:pt x="13633" y="5683"/>
                  </a:cubicBezTo>
                  <a:lnTo>
                    <a:pt x="13654" y="5684"/>
                  </a:lnTo>
                  <a:cubicBezTo>
                    <a:pt x="13714" y="5684"/>
                    <a:pt x="13759" y="5673"/>
                    <a:pt x="13787" y="5651"/>
                  </a:cubicBezTo>
                  <a:lnTo>
                    <a:pt x="13811" y="5666"/>
                  </a:lnTo>
                  <a:cubicBezTo>
                    <a:pt x="13797" y="5696"/>
                    <a:pt x="13800" y="5706"/>
                    <a:pt x="13802" y="5709"/>
                  </a:cubicBezTo>
                  <a:cubicBezTo>
                    <a:pt x="13808" y="5716"/>
                    <a:pt x="13832" y="5716"/>
                    <a:pt x="13844" y="5716"/>
                  </a:cubicBezTo>
                  <a:lnTo>
                    <a:pt x="13863" y="5716"/>
                  </a:lnTo>
                  <a:cubicBezTo>
                    <a:pt x="13887" y="5716"/>
                    <a:pt x="13911" y="5717"/>
                    <a:pt x="13926" y="5732"/>
                  </a:cubicBezTo>
                  <a:cubicBezTo>
                    <a:pt x="13935" y="5741"/>
                    <a:pt x="13938" y="5753"/>
                    <a:pt x="13935" y="5769"/>
                  </a:cubicBezTo>
                  <a:lnTo>
                    <a:pt x="13946" y="5806"/>
                  </a:lnTo>
                  <a:cubicBezTo>
                    <a:pt x="13960" y="5854"/>
                    <a:pt x="13960" y="5856"/>
                    <a:pt x="13946" y="5903"/>
                  </a:cubicBezTo>
                  <a:lnTo>
                    <a:pt x="13938" y="5933"/>
                  </a:lnTo>
                  <a:cubicBezTo>
                    <a:pt x="13942" y="5933"/>
                    <a:pt x="13946" y="5934"/>
                    <a:pt x="13949" y="5934"/>
                  </a:cubicBezTo>
                  <a:cubicBezTo>
                    <a:pt x="13976" y="5937"/>
                    <a:pt x="14015" y="5941"/>
                    <a:pt x="14017" y="5978"/>
                  </a:cubicBezTo>
                  <a:lnTo>
                    <a:pt x="14017" y="5987"/>
                  </a:lnTo>
                  <a:lnTo>
                    <a:pt x="14006" y="5990"/>
                  </a:lnTo>
                  <a:cubicBezTo>
                    <a:pt x="14001" y="5992"/>
                    <a:pt x="13995" y="5992"/>
                    <a:pt x="13989" y="5993"/>
                  </a:cubicBezTo>
                  <a:cubicBezTo>
                    <a:pt x="14041" y="5997"/>
                    <a:pt x="14090" y="6016"/>
                    <a:pt x="14130" y="6032"/>
                  </a:cubicBezTo>
                  <a:cubicBezTo>
                    <a:pt x="14162" y="6045"/>
                    <a:pt x="14189" y="6056"/>
                    <a:pt x="14208" y="6056"/>
                  </a:cubicBezTo>
                  <a:cubicBezTo>
                    <a:pt x="14209" y="6056"/>
                    <a:pt x="14210" y="6056"/>
                    <a:pt x="14211" y="6055"/>
                  </a:cubicBezTo>
                  <a:cubicBezTo>
                    <a:pt x="14205" y="6053"/>
                    <a:pt x="14200" y="6050"/>
                    <a:pt x="14196" y="6045"/>
                  </a:cubicBezTo>
                  <a:cubicBezTo>
                    <a:pt x="14189" y="6036"/>
                    <a:pt x="14187" y="6025"/>
                    <a:pt x="14190" y="6010"/>
                  </a:cubicBezTo>
                  <a:lnTo>
                    <a:pt x="14194" y="5998"/>
                  </a:lnTo>
                  <a:lnTo>
                    <a:pt x="14208" y="6001"/>
                  </a:lnTo>
                  <a:cubicBezTo>
                    <a:pt x="14217" y="6002"/>
                    <a:pt x="14225" y="6003"/>
                    <a:pt x="14232" y="6003"/>
                  </a:cubicBezTo>
                  <a:cubicBezTo>
                    <a:pt x="14245" y="6003"/>
                    <a:pt x="14254" y="6000"/>
                    <a:pt x="14260" y="5994"/>
                  </a:cubicBezTo>
                  <a:cubicBezTo>
                    <a:pt x="14277" y="5980"/>
                    <a:pt x="14277" y="5943"/>
                    <a:pt x="14276" y="5908"/>
                  </a:cubicBezTo>
                  <a:cubicBezTo>
                    <a:pt x="14276" y="5868"/>
                    <a:pt x="14275" y="5826"/>
                    <a:pt x="14301" y="5804"/>
                  </a:cubicBezTo>
                  <a:cubicBezTo>
                    <a:pt x="14314" y="5793"/>
                    <a:pt x="14330" y="5788"/>
                    <a:pt x="14351" y="5788"/>
                  </a:cubicBezTo>
                  <a:cubicBezTo>
                    <a:pt x="14357" y="5788"/>
                    <a:pt x="14364" y="5788"/>
                    <a:pt x="14371" y="5789"/>
                  </a:cubicBezTo>
                  <a:cubicBezTo>
                    <a:pt x="14405" y="5816"/>
                    <a:pt x="14422" y="5819"/>
                    <a:pt x="14434" y="5819"/>
                  </a:cubicBezTo>
                  <a:cubicBezTo>
                    <a:pt x="14449" y="5819"/>
                    <a:pt x="14464" y="5814"/>
                    <a:pt x="14482" y="5807"/>
                  </a:cubicBezTo>
                  <a:cubicBezTo>
                    <a:pt x="14507" y="5798"/>
                    <a:pt x="14539" y="5787"/>
                    <a:pt x="14581" y="5787"/>
                  </a:cubicBezTo>
                  <a:cubicBezTo>
                    <a:pt x="14585" y="5787"/>
                    <a:pt x="14588" y="5787"/>
                    <a:pt x="14591" y="5787"/>
                  </a:cubicBezTo>
                  <a:cubicBezTo>
                    <a:pt x="14522" y="5616"/>
                    <a:pt x="14299" y="5591"/>
                    <a:pt x="14170" y="5591"/>
                  </a:cubicBezTo>
                  <a:cubicBezTo>
                    <a:pt x="14116" y="5591"/>
                    <a:pt x="14060" y="5595"/>
                    <a:pt x="14004" y="5603"/>
                  </a:cubicBezTo>
                  <a:cubicBezTo>
                    <a:pt x="13971" y="5597"/>
                    <a:pt x="13941" y="5579"/>
                    <a:pt x="13944" y="5531"/>
                  </a:cubicBezTo>
                  <a:cubicBezTo>
                    <a:pt x="13941" y="5530"/>
                    <a:pt x="13938" y="5530"/>
                    <a:pt x="13935" y="5530"/>
                  </a:cubicBezTo>
                  <a:cubicBezTo>
                    <a:pt x="13906" y="5530"/>
                    <a:pt x="13883" y="5546"/>
                    <a:pt x="13859" y="5563"/>
                  </a:cubicBezTo>
                  <a:cubicBezTo>
                    <a:pt x="13832" y="5582"/>
                    <a:pt x="13800" y="5603"/>
                    <a:pt x="13757" y="5603"/>
                  </a:cubicBezTo>
                  <a:cubicBezTo>
                    <a:pt x="13729" y="5603"/>
                    <a:pt x="13712" y="5592"/>
                    <a:pt x="13697" y="5582"/>
                  </a:cubicBezTo>
                  <a:cubicBezTo>
                    <a:pt x="13684" y="5573"/>
                    <a:pt x="13673" y="5566"/>
                    <a:pt x="13656" y="5566"/>
                  </a:cubicBezTo>
                  <a:cubicBezTo>
                    <a:pt x="13650" y="5566"/>
                    <a:pt x="13645" y="5566"/>
                    <a:pt x="13638" y="5568"/>
                  </a:cubicBezTo>
                  <a:cubicBezTo>
                    <a:pt x="13611" y="5574"/>
                    <a:pt x="13593" y="5588"/>
                    <a:pt x="13575" y="5602"/>
                  </a:cubicBezTo>
                  <a:cubicBezTo>
                    <a:pt x="13559" y="5615"/>
                    <a:pt x="13542" y="5628"/>
                    <a:pt x="13518" y="5638"/>
                  </a:cubicBezTo>
                  <a:cubicBezTo>
                    <a:pt x="13484" y="5652"/>
                    <a:pt x="13455" y="5655"/>
                    <a:pt x="13427" y="5659"/>
                  </a:cubicBezTo>
                  <a:cubicBezTo>
                    <a:pt x="13406" y="5661"/>
                    <a:pt x="13386" y="5664"/>
                    <a:pt x="13364" y="5670"/>
                  </a:cubicBezTo>
                  <a:cubicBezTo>
                    <a:pt x="13363" y="5722"/>
                    <a:pt x="13336" y="5756"/>
                    <a:pt x="13283" y="5775"/>
                  </a:cubicBezTo>
                  <a:cubicBezTo>
                    <a:pt x="13288" y="5911"/>
                    <a:pt x="13274" y="5985"/>
                    <a:pt x="13261" y="6058"/>
                  </a:cubicBezTo>
                  <a:cubicBezTo>
                    <a:pt x="13248" y="6135"/>
                    <a:pt x="13234" y="6209"/>
                    <a:pt x="13241" y="6356"/>
                  </a:cubicBezTo>
                  <a:close/>
                  <a:moveTo>
                    <a:pt x="14117" y="6392"/>
                  </a:moveTo>
                  <a:cubicBezTo>
                    <a:pt x="14143" y="6392"/>
                    <a:pt x="14153" y="6381"/>
                    <a:pt x="14169" y="6361"/>
                  </a:cubicBezTo>
                  <a:cubicBezTo>
                    <a:pt x="14184" y="6342"/>
                    <a:pt x="14202" y="6318"/>
                    <a:pt x="14246" y="6317"/>
                  </a:cubicBezTo>
                  <a:cubicBezTo>
                    <a:pt x="14294" y="6344"/>
                    <a:pt x="14339" y="6356"/>
                    <a:pt x="14393" y="6356"/>
                  </a:cubicBezTo>
                  <a:cubicBezTo>
                    <a:pt x="14406" y="6356"/>
                    <a:pt x="14419" y="6355"/>
                    <a:pt x="14434" y="6354"/>
                  </a:cubicBezTo>
                  <a:cubicBezTo>
                    <a:pt x="14434" y="6288"/>
                    <a:pt x="14500" y="6276"/>
                    <a:pt x="14553" y="6266"/>
                  </a:cubicBezTo>
                  <a:cubicBezTo>
                    <a:pt x="14591" y="6259"/>
                    <a:pt x="14626" y="6253"/>
                    <a:pt x="14641" y="6232"/>
                  </a:cubicBezTo>
                  <a:cubicBezTo>
                    <a:pt x="14652" y="6216"/>
                    <a:pt x="14651" y="6192"/>
                    <a:pt x="14639" y="6158"/>
                  </a:cubicBezTo>
                  <a:cubicBezTo>
                    <a:pt x="14635" y="6159"/>
                    <a:pt x="14630" y="6159"/>
                    <a:pt x="14624" y="6159"/>
                  </a:cubicBezTo>
                  <a:cubicBezTo>
                    <a:pt x="14614" y="6159"/>
                    <a:pt x="14600" y="6158"/>
                    <a:pt x="14587" y="6158"/>
                  </a:cubicBezTo>
                  <a:cubicBezTo>
                    <a:pt x="14539" y="6158"/>
                    <a:pt x="14500" y="6174"/>
                    <a:pt x="14469" y="6186"/>
                  </a:cubicBezTo>
                  <a:cubicBezTo>
                    <a:pt x="14446" y="6195"/>
                    <a:pt x="14429" y="6202"/>
                    <a:pt x="14412" y="6202"/>
                  </a:cubicBezTo>
                  <a:cubicBezTo>
                    <a:pt x="14396" y="6202"/>
                    <a:pt x="14389" y="6193"/>
                    <a:pt x="14381" y="6183"/>
                  </a:cubicBezTo>
                  <a:cubicBezTo>
                    <a:pt x="14372" y="6171"/>
                    <a:pt x="14364" y="6161"/>
                    <a:pt x="14352" y="6161"/>
                  </a:cubicBezTo>
                  <a:cubicBezTo>
                    <a:pt x="14347" y="6161"/>
                    <a:pt x="14341" y="6163"/>
                    <a:pt x="14334" y="6166"/>
                  </a:cubicBezTo>
                  <a:cubicBezTo>
                    <a:pt x="14334" y="6166"/>
                    <a:pt x="14334" y="6166"/>
                    <a:pt x="14335" y="6166"/>
                  </a:cubicBezTo>
                  <a:cubicBezTo>
                    <a:pt x="14338" y="6166"/>
                    <a:pt x="14341" y="6180"/>
                    <a:pt x="14342" y="6189"/>
                  </a:cubicBezTo>
                  <a:cubicBezTo>
                    <a:pt x="14345" y="6211"/>
                    <a:pt x="14347" y="6224"/>
                    <a:pt x="14339" y="6233"/>
                  </a:cubicBezTo>
                  <a:lnTo>
                    <a:pt x="14145" y="6237"/>
                  </a:lnTo>
                  <a:cubicBezTo>
                    <a:pt x="14154" y="6259"/>
                    <a:pt x="14153" y="6275"/>
                    <a:pt x="14144" y="6287"/>
                  </a:cubicBezTo>
                  <a:cubicBezTo>
                    <a:pt x="14131" y="6304"/>
                    <a:pt x="14104" y="6306"/>
                    <a:pt x="14077" y="6306"/>
                  </a:cubicBezTo>
                  <a:lnTo>
                    <a:pt x="14060" y="6306"/>
                  </a:lnTo>
                  <a:cubicBezTo>
                    <a:pt x="14048" y="6306"/>
                    <a:pt x="14025" y="6306"/>
                    <a:pt x="14018" y="6312"/>
                  </a:cubicBezTo>
                  <a:cubicBezTo>
                    <a:pt x="14017" y="6314"/>
                    <a:pt x="14016" y="6316"/>
                    <a:pt x="14016" y="6317"/>
                  </a:cubicBezTo>
                  <a:lnTo>
                    <a:pt x="14139" y="6317"/>
                  </a:lnTo>
                  <a:lnTo>
                    <a:pt x="14139" y="6330"/>
                  </a:lnTo>
                  <a:cubicBezTo>
                    <a:pt x="14139" y="6355"/>
                    <a:pt x="14125" y="6369"/>
                    <a:pt x="14114" y="6380"/>
                  </a:cubicBezTo>
                  <a:cubicBezTo>
                    <a:pt x="14110" y="6384"/>
                    <a:pt x="14107" y="6388"/>
                    <a:pt x="14104" y="6391"/>
                  </a:cubicBezTo>
                  <a:cubicBezTo>
                    <a:pt x="14108" y="6392"/>
                    <a:pt x="14113" y="6392"/>
                    <a:pt x="14117" y="6392"/>
                  </a:cubicBezTo>
                  <a:close/>
                  <a:moveTo>
                    <a:pt x="16238" y="21600"/>
                  </a:moveTo>
                  <a:cubicBezTo>
                    <a:pt x="16209" y="21600"/>
                    <a:pt x="16183" y="21598"/>
                    <a:pt x="16159" y="21593"/>
                  </a:cubicBezTo>
                  <a:cubicBezTo>
                    <a:pt x="16143" y="21590"/>
                    <a:pt x="16144" y="21578"/>
                    <a:pt x="16147" y="21544"/>
                  </a:cubicBezTo>
                  <a:cubicBezTo>
                    <a:pt x="16147" y="21538"/>
                    <a:pt x="16148" y="21531"/>
                    <a:pt x="16148" y="21526"/>
                  </a:cubicBezTo>
                  <a:cubicBezTo>
                    <a:pt x="16127" y="21529"/>
                    <a:pt x="16107" y="21529"/>
                    <a:pt x="16089" y="21529"/>
                  </a:cubicBezTo>
                  <a:cubicBezTo>
                    <a:pt x="16016" y="21530"/>
                    <a:pt x="15968" y="21509"/>
                    <a:pt x="15921" y="21489"/>
                  </a:cubicBezTo>
                  <a:cubicBezTo>
                    <a:pt x="15881" y="21473"/>
                    <a:pt x="15844" y="21457"/>
                    <a:pt x="15794" y="21453"/>
                  </a:cubicBezTo>
                  <a:lnTo>
                    <a:pt x="15780" y="21452"/>
                  </a:lnTo>
                  <a:lnTo>
                    <a:pt x="15780" y="21334"/>
                  </a:lnTo>
                  <a:cubicBezTo>
                    <a:pt x="15767" y="21298"/>
                    <a:pt x="15736" y="21295"/>
                    <a:pt x="15700" y="21290"/>
                  </a:cubicBezTo>
                  <a:cubicBezTo>
                    <a:pt x="15665" y="21286"/>
                    <a:pt x="15620" y="21281"/>
                    <a:pt x="15617" y="21229"/>
                  </a:cubicBezTo>
                  <a:cubicBezTo>
                    <a:pt x="15616" y="21220"/>
                    <a:pt x="15611" y="21215"/>
                    <a:pt x="15602" y="21206"/>
                  </a:cubicBezTo>
                  <a:cubicBezTo>
                    <a:pt x="15591" y="21195"/>
                    <a:pt x="15578" y="21181"/>
                    <a:pt x="15577" y="21159"/>
                  </a:cubicBezTo>
                  <a:cubicBezTo>
                    <a:pt x="15576" y="21146"/>
                    <a:pt x="15565" y="21142"/>
                    <a:pt x="15552" y="21137"/>
                  </a:cubicBezTo>
                  <a:lnTo>
                    <a:pt x="15542" y="21135"/>
                  </a:lnTo>
                  <a:lnTo>
                    <a:pt x="15535" y="21123"/>
                  </a:lnTo>
                  <a:cubicBezTo>
                    <a:pt x="15535" y="21113"/>
                    <a:pt x="15543" y="21100"/>
                    <a:pt x="15553" y="21084"/>
                  </a:cubicBezTo>
                  <a:cubicBezTo>
                    <a:pt x="15562" y="21069"/>
                    <a:pt x="15578" y="21045"/>
                    <a:pt x="15572" y="21036"/>
                  </a:cubicBezTo>
                  <a:cubicBezTo>
                    <a:pt x="15570" y="21033"/>
                    <a:pt x="15562" y="21031"/>
                    <a:pt x="15550" y="21030"/>
                  </a:cubicBezTo>
                  <a:cubicBezTo>
                    <a:pt x="15538" y="21030"/>
                    <a:pt x="15521" y="21027"/>
                    <a:pt x="15513" y="21016"/>
                  </a:cubicBezTo>
                  <a:cubicBezTo>
                    <a:pt x="15505" y="21003"/>
                    <a:pt x="15514" y="20989"/>
                    <a:pt x="15523" y="20975"/>
                  </a:cubicBezTo>
                  <a:cubicBezTo>
                    <a:pt x="15529" y="20966"/>
                    <a:pt x="15536" y="20955"/>
                    <a:pt x="15536" y="20948"/>
                  </a:cubicBezTo>
                  <a:cubicBezTo>
                    <a:pt x="15534" y="20930"/>
                    <a:pt x="15519" y="20922"/>
                    <a:pt x="15495" y="20911"/>
                  </a:cubicBezTo>
                  <a:cubicBezTo>
                    <a:pt x="15478" y="20903"/>
                    <a:pt x="15461" y="20896"/>
                    <a:pt x="15455" y="20881"/>
                  </a:cubicBezTo>
                  <a:cubicBezTo>
                    <a:pt x="15447" y="20863"/>
                    <a:pt x="15463" y="20849"/>
                    <a:pt x="15476" y="20838"/>
                  </a:cubicBezTo>
                  <a:cubicBezTo>
                    <a:pt x="15487" y="20828"/>
                    <a:pt x="15495" y="20820"/>
                    <a:pt x="15496" y="20813"/>
                  </a:cubicBezTo>
                  <a:cubicBezTo>
                    <a:pt x="15479" y="20804"/>
                    <a:pt x="15459" y="20785"/>
                    <a:pt x="15455" y="20775"/>
                  </a:cubicBezTo>
                  <a:cubicBezTo>
                    <a:pt x="15446" y="20754"/>
                    <a:pt x="15420" y="20690"/>
                    <a:pt x="15382" y="20677"/>
                  </a:cubicBezTo>
                  <a:cubicBezTo>
                    <a:pt x="15357" y="20633"/>
                    <a:pt x="15380" y="20611"/>
                    <a:pt x="15397" y="20595"/>
                  </a:cubicBezTo>
                  <a:cubicBezTo>
                    <a:pt x="15412" y="20580"/>
                    <a:pt x="15417" y="20573"/>
                    <a:pt x="15414" y="20563"/>
                  </a:cubicBezTo>
                  <a:cubicBezTo>
                    <a:pt x="15408" y="20557"/>
                    <a:pt x="15362" y="20535"/>
                    <a:pt x="15351" y="20535"/>
                  </a:cubicBezTo>
                  <a:lnTo>
                    <a:pt x="15351" y="20524"/>
                  </a:lnTo>
                  <a:lnTo>
                    <a:pt x="15331" y="20524"/>
                  </a:lnTo>
                  <a:cubicBezTo>
                    <a:pt x="15332" y="20508"/>
                    <a:pt x="15352" y="20496"/>
                    <a:pt x="15374" y="20482"/>
                  </a:cubicBezTo>
                  <a:cubicBezTo>
                    <a:pt x="15389" y="20472"/>
                    <a:pt x="15415" y="20457"/>
                    <a:pt x="15414" y="20449"/>
                  </a:cubicBezTo>
                  <a:cubicBezTo>
                    <a:pt x="15414" y="20448"/>
                    <a:pt x="15412" y="20441"/>
                    <a:pt x="15382" y="20430"/>
                  </a:cubicBezTo>
                  <a:lnTo>
                    <a:pt x="15372" y="20427"/>
                  </a:lnTo>
                  <a:lnTo>
                    <a:pt x="15372" y="20418"/>
                  </a:lnTo>
                  <a:cubicBezTo>
                    <a:pt x="15374" y="20382"/>
                    <a:pt x="15413" y="20377"/>
                    <a:pt x="15440" y="20374"/>
                  </a:cubicBezTo>
                  <a:cubicBezTo>
                    <a:pt x="15444" y="20374"/>
                    <a:pt x="15449" y="20373"/>
                    <a:pt x="15454" y="20373"/>
                  </a:cubicBezTo>
                  <a:lnTo>
                    <a:pt x="15454" y="20137"/>
                  </a:lnTo>
                  <a:cubicBezTo>
                    <a:pt x="15427" y="20112"/>
                    <a:pt x="15382" y="20092"/>
                    <a:pt x="15341" y="20079"/>
                  </a:cubicBezTo>
                  <a:lnTo>
                    <a:pt x="15327" y="20073"/>
                  </a:lnTo>
                  <a:lnTo>
                    <a:pt x="15333" y="20061"/>
                  </a:lnTo>
                  <a:cubicBezTo>
                    <a:pt x="15344" y="20039"/>
                    <a:pt x="15357" y="20017"/>
                    <a:pt x="15370" y="19996"/>
                  </a:cubicBezTo>
                  <a:cubicBezTo>
                    <a:pt x="15417" y="19916"/>
                    <a:pt x="15462" y="19840"/>
                    <a:pt x="15414" y="19755"/>
                  </a:cubicBezTo>
                  <a:lnTo>
                    <a:pt x="15400" y="19728"/>
                  </a:lnTo>
                  <a:lnTo>
                    <a:pt x="15433" y="19737"/>
                  </a:lnTo>
                  <a:cubicBezTo>
                    <a:pt x="15448" y="19741"/>
                    <a:pt x="15462" y="19743"/>
                    <a:pt x="15474" y="19743"/>
                  </a:cubicBezTo>
                  <a:cubicBezTo>
                    <a:pt x="15500" y="19743"/>
                    <a:pt x="15516" y="19734"/>
                    <a:pt x="15533" y="19723"/>
                  </a:cubicBezTo>
                  <a:cubicBezTo>
                    <a:pt x="15552" y="19712"/>
                    <a:pt x="15574" y="19699"/>
                    <a:pt x="15609" y="19699"/>
                  </a:cubicBezTo>
                  <a:cubicBezTo>
                    <a:pt x="15612" y="19699"/>
                    <a:pt x="15614" y="19699"/>
                    <a:pt x="15617" y="19699"/>
                  </a:cubicBezTo>
                  <a:lnTo>
                    <a:pt x="15617" y="19384"/>
                  </a:lnTo>
                  <a:lnTo>
                    <a:pt x="15632" y="19384"/>
                  </a:lnTo>
                  <a:cubicBezTo>
                    <a:pt x="15740" y="19384"/>
                    <a:pt x="15754" y="19307"/>
                    <a:pt x="15769" y="19219"/>
                  </a:cubicBezTo>
                  <a:cubicBezTo>
                    <a:pt x="15776" y="19183"/>
                    <a:pt x="15782" y="19146"/>
                    <a:pt x="15796" y="19115"/>
                  </a:cubicBezTo>
                  <a:cubicBezTo>
                    <a:pt x="15790" y="19117"/>
                    <a:pt x="15784" y="19118"/>
                    <a:pt x="15779" y="19118"/>
                  </a:cubicBezTo>
                  <a:cubicBezTo>
                    <a:pt x="15769" y="19118"/>
                    <a:pt x="15754" y="19115"/>
                    <a:pt x="15745" y="19098"/>
                  </a:cubicBezTo>
                  <a:cubicBezTo>
                    <a:pt x="15678" y="19130"/>
                    <a:pt x="15646" y="19194"/>
                    <a:pt x="15647" y="19291"/>
                  </a:cubicBezTo>
                  <a:lnTo>
                    <a:pt x="15647" y="19315"/>
                  </a:lnTo>
                  <a:lnTo>
                    <a:pt x="15603" y="19292"/>
                  </a:lnTo>
                  <a:cubicBezTo>
                    <a:pt x="15549" y="19266"/>
                    <a:pt x="15488" y="19236"/>
                    <a:pt x="15495" y="19149"/>
                  </a:cubicBezTo>
                  <a:lnTo>
                    <a:pt x="15495" y="19149"/>
                  </a:lnTo>
                  <a:cubicBezTo>
                    <a:pt x="15487" y="19149"/>
                    <a:pt x="15480" y="19137"/>
                    <a:pt x="15480" y="19125"/>
                  </a:cubicBezTo>
                  <a:cubicBezTo>
                    <a:pt x="15481" y="19095"/>
                    <a:pt x="15516" y="19070"/>
                    <a:pt x="15546" y="19047"/>
                  </a:cubicBezTo>
                  <a:cubicBezTo>
                    <a:pt x="15559" y="19037"/>
                    <a:pt x="15580" y="19022"/>
                    <a:pt x="15581" y="19017"/>
                  </a:cubicBezTo>
                  <a:lnTo>
                    <a:pt x="15545" y="18995"/>
                  </a:lnTo>
                  <a:lnTo>
                    <a:pt x="15544" y="18983"/>
                  </a:lnTo>
                  <a:lnTo>
                    <a:pt x="15548" y="18974"/>
                  </a:lnTo>
                  <a:lnTo>
                    <a:pt x="15559" y="18974"/>
                  </a:lnTo>
                  <a:cubicBezTo>
                    <a:pt x="15574" y="18979"/>
                    <a:pt x="15590" y="18984"/>
                    <a:pt x="15610" y="18984"/>
                  </a:cubicBezTo>
                  <a:cubicBezTo>
                    <a:pt x="15630" y="18984"/>
                    <a:pt x="15648" y="18978"/>
                    <a:pt x="15663" y="18965"/>
                  </a:cubicBezTo>
                  <a:cubicBezTo>
                    <a:pt x="15676" y="18879"/>
                    <a:pt x="15657" y="18790"/>
                    <a:pt x="15638" y="18704"/>
                  </a:cubicBezTo>
                  <a:cubicBezTo>
                    <a:pt x="15620" y="18625"/>
                    <a:pt x="15603" y="18551"/>
                    <a:pt x="15617" y="18480"/>
                  </a:cubicBezTo>
                  <a:lnTo>
                    <a:pt x="15619" y="18468"/>
                  </a:lnTo>
                  <a:lnTo>
                    <a:pt x="15643" y="18467"/>
                  </a:lnTo>
                  <a:cubicBezTo>
                    <a:pt x="15652" y="18467"/>
                    <a:pt x="15696" y="18469"/>
                    <a:pt x="15696" y="18469"/>
                  </a:cubicBezTo>
                  <a:cubicBezTo>
                    <a:pt x="15680" y="18372"/>
                    <a:pt x="15684" y="18326"/>
                    <a:pt x="15690" y="18263"/>
                  </a:cubicBezTo>
                  <a:cubicBezTo>
                    <a:pt x="15694" y="18222"/>
                    <a:pt x="15699" y="18172"/>
                    <a:pt x="15699" y="18093"/>
                  </a:cubicBezTo>
                  <a:cubicBezTo>
                    <a:pt x="15716" y="18069"/>
                    <a:pt x="15733" y="18052"/>
                    <a:pt x="15750" y="18033"/>
                  </a:cubicBezTo>
                  <a:cubicBezTo>
                    <a:pt x="15834" y="17945"/>
                    <a:pt x="15920" y="17854"/>
                    <a:pt x="15863" y="17747"/>
                  </a:cubicBezTo>
                  <a:lnTo>
                    <a:pt x="15888" y="17733"/>
                  </a:lnTo>
                  <a:cubicBezTo>
                    <a:pt x="15917" y="17760"/>
                    <a:pt x="15928" y="17761"/>
                    <a:pt x="15930" y="17761"/>
                  </a:cubicBezTo>
                  <a:cubicBezTo>
                    <a:pt x="15940" y="17761"/>
                    <a:pt x="15942" y="17707"/>
                    <a:pt x="15943" y="17688"/>
                  </a:cubicBezTo>
                  <a:cubicBezTo>
                    <a:pt x="15946" y="17637"/>
                    <a:pt x="15947" y="17590"/>
                    <a:pt x="15987" y="17590"/>
                  </a:cubicBezTo>
                  <a:cubicBezTo>
                    <a:pt x="15998" y="17590"/>
                    <a:pt x="16009" y="17594"/>
                    <a:pt x="16022" y="17603"/>
                  </a:cubicBezTo>
                  <a:cubicBezTo>
                    <a:pt x="16019" y="17541"/>
                    <a:pt x="16014" y="17470"/>
                    <a:pt x="15985" y="17393"/>
                  </a:cubicBezTo>
                  <a:cubicBezTo>
                    <a:pt x="15979" y="17377"/>
                    <a:pt x="15963" y="17356"/>
                    <a:pt x="15949" y="17336"/>
                  </a:cubicBezTo>
                  <a:cubicBezTo>
                    <a:pt x="15927" y="17306"/>
                    <a:pt x="15905" y="17276"/>
                    <a:pt x="15902" y="17249"/>
                  </a:cubicBezTo>
                  <a:cubicBezTo>
                    <a:pt x="15899" y="17212"/>
                    <a:pt x="15913" y="17194"/>
                    <a:pt x="15925" y="17177"/>
                  </a:cubicBezTo>
                  <a:cubicBezTo>
                    <a:pt x="15933" y="17167"/>
                    <a:pt x="15940" y="17157"/>
                    <a:pt x="15943" y="17140"/>
                  </a:cubicBezTo>
                  <a:cubicBezTo>
                    <a:pt x="15948" y="17121"/>
                    <a:pt x="15947" y="17098"/>
                    <a:pt x="15946" y="17076"/>
                  </a:cubicBezTo>
                  <a:cubicBezTo>
                    <a:pt x="15945" y="17043"/>
                    <a:pt x="15944" y="17016"/>
                    <a:pt x="15959" y="17002"/>
                  </a:cubicBezTo>
                  <a:lnTo>
                    <a:pt x="15964" y="16999"/>
                  </a:lnTo>
                  <a:lnTo>
                    <a:pt x="15982" y="16994"/>
                  </a:lnTo>
                  <a:cubicBezTo>
                    <a:pt x="15993" y="16994"/>
                    <a:pt x="16006" y="16999"/>
                    <a:pt x="16023" y="17009"/>
                  </a:cubicBezTo>
                  <a:cubicBezTo>
                    <a:pt x="16020" y="16933"/>
                    <a:pt x="16025" y="16840"/>
                    <a:pt x="16067" y="16750"/>
                  </a:cubicBezTo>
                  <a:cubicBezTo>
                    <a:pt x="16084" y="16712"/>
                    <a:pt x="16084" y="16710"/>
                    <a:pt x="16079" y="16699"/>
                  </a:cubicBezTo>
                  <a:cubicBezTo>
                    <a:pt x="16075" y="16691"/>
                    <a:pt x="16069" y="16678"/>
                    <a:pt x="16066" y="16651"/>
                  </a:cubicBezTo>
                  <a:cubicBezTo>
                    <a:pt x="16063" y="16636"/>
                    <a:pt x="16075" y="16615"/>
                    <a:pt x="16090" y="16589"/>
                  </a:cubicBezTo>
                  <a:cubicBezTo>
                    <a:pt x="16112" y="16550"/>
                    <a:pt x="16138" y="16502"/>
                    <a:pt x="16112" y="16484"/>
                  </a:cubicBezTo>
                  <a:cubicBezTo>
                    <a:pt x="16080" y="16461"/>
                    <a:pt x="16086" y="16442"/>
                    <a:pt x="16094" y="16416"/>
                  </a:cubicBezTo>
                  <a:cubicBezTo>
                    <a:pt x="16098" y="16403"/>
                    <a:pt x="16103" y="16387"/>
                    <a:pt x="16106" y="16366"/>
                  </a:cubicBezTo>
                  <a:cubicBezTo>
                    <a:pt x="16110" y="16343"/>
                    <a:pt x="16108" y="16319"/>
                    <a:pt x="16106" y="16295"/>
                  </a:cubicBezTo>
                  <a:cubicBezTo>
                    <a:pt x="16105" y="16272"/>
                    <a:pt x="16104" y="16248"/>
                    <a:pt x="16106" y="16226"/>
                  </a:cubicBezTo>
                  <a:cubicBezTo>
                    <a:pt x="16110" y="16195"/>
                    <a:pt x="16121" y="16177"/>
                    <a:pt x="16130" y="16162"/>
                  </a:cubicBezTo>
                  <a:cubicBezTo>
                    <a:pt x="16139" y="16149"/>
                    <a:pt x="16145" y="16139"/>
                    <a:pt x="16147" y="16121"/>
                  </a:cubicBezTo>
                  <a:cubicBezTo>
                    <a:pt x="16152" y="16063"/>
                    <a:pt x="16149" y="16003"/>
                    <a:pt x="16145" y="15945"/>
                  </a:cubicBezTo>
                  <a:cubicBezTo>
                    <a:pt x="16141" y="15875"/>
                    <a:pt x="16137" y="15803"/>
                    <a:pt x="16147" y="15733"/>
                  </a:cubicBezTo>
                  <a:cubicBezTo>
                    <a:pt x="16151" y="15707"/>
                    <a:pt x="16162" y="15689"/>
                    <a:pt x="16172" y="15673"/>
                  </a:cubicBezTo>
                  <a:cubicBezTo>
                    <a:pt x="16182" y="15657"/>
                    <a:pt x="16190" y="15644"/>
                    <a:pt x="16188" y="15630"/>
                  </a:cubicBezTo>
                  <a:cubicBezTo>
                    <a:pt x="16181" y="15583"/>
                    <a:pt x="16154" y="15538"/>
                    <a:pt x="16128" y="15494"/>
                  </a:cubicBezTo>
                  <a:cubicBezTo>
                    <a:pt x="16092" y="15437"/>
                    <a:pt x="16056" y="15377"/>
                    <a:pt x="16066" y="15310"/>
                  </a:cubicBezTo>
                  <a:cubicBezTo>
                    <a:pt x="16062" y="15307"/>
                    <a:pt x="16058" y="15307"/>
                    <a:pt x="16055" y="15307"/>
                  </a:cubicBezTo>
                  <a:cubicBezTo>
                    <a:pt x="16050" y="15307"/>
                    <a:pt x="16046" y="15309"/>
                    <a:pt x="16041" y="15310"/>
                  </a:cubicBezTo>
                  <a:cubicBezTo>
                    <a:pt x="16026" y="15317"/>
                    <a:pt x="16005" y="15326"/>
                    <a:pt x="15978" y="15326"/>
                  </a:cubicBezTo>
                  <a:cubicBezTo>
                    <a:pt x="15970" y="15326"/>
                    <a:pt x="15963" y="15326"/>
                    <a:pt x="15955" y="15324"/>
                  </a:cubicBezTo>
                  <a:cubicBezTo>
                    <a:pt x="15891" y="15241"/>
                    <a:pt x="15765" y="15152"/>
                    <a:pt x="15673" y="15148"/>
                  </a:cubicBezTo>
                  <a:cubicBezTo>
                    <a:pt x="15658" y="15147"/>
                    <a:pt x="15647" y="15135"/>
                    <a:pt x="15628" y="15109"/>
                  </a:cubicBezTo>
                  <a:cubicBezTo>
                    <a:pt x="15619" y="15098"/>
                    <a:pt x="15603" y="15078"/>
                    <a:pt x="15596" y="15075"/>
                  </a:cubicBezTo>
                  <a:cubicBezTo>
                    <a:pt x="15577" y="15095"/>
                    <a:pt x="15571" y="15100"/>
                    <a:pt x="15562" y="15100"/>
                  </a:cubicBezTo>
                  <a:lnTo>
                    <a:pt x="15558" y="15095"/>
                  </a:lnTo>
                  <a:lnTo>
                    <a:pt x="15547" y="15073"/>
                  </a:lnTo>
                  <a:cubicBezTo>
                    <a:pt x="15551" y="15059"/>
                    <a:pt x="15553" y="15047"/>
                    <a:pt x="15542" y="15040"/>
                  </a:cubicBezTo>
                  <a:cubicBezTo>
                    <a:pt x="15532" y="15034"/>
                    <a:pt x="15518" y="15032"/>
                    <a:pt x="15498" y="15032"/>
                  </a:cubicBezTo>
                  <a:lnTo>
                    <a:pt x="15454" y="15034"/>
                  </a:lnTo>
                  <a:cubicBezTo>
                    <a:pt x="15446" y="15034"/>
                    <a:pt x="15428" y="15033"/>
                    <a:pt x="15420" y="15021"/>
                  </a:cubicBezTo>
                  <a:cubicBezTo>
                    <a:pt x="15412" y="15007"/>
                    <a:pt x="15422" y="14989"/>
                    <a:pt x="15457" y="14951"/>
                  </a:cubicBezTo>
                  <a:cubicBezTo>
                    <a:pt x="15453" y="14948"/>
                    <a:pt x="15451" y="14940"/>
                    <a:pt x="15421" y="14940"/>
                  </a:cubicBezTo>
                  <a:cubicBezTo>
                    <a:pt x="15411" y="14940"/>
                    <a:pt x="15398" y="14941"/>
                    <a:pt x="15386" y="14942"/>
                  </a:cubicBezTo>
                  <a:cubicBezTo>
                    <a:pt x="15373" y="14943"/>
                    <a:pt x="15359" y="14945"/>
                    <a:pt x="15346" y="14945"/>
                  </a:cubicBezTo>
                  <a:cubicBezTo>
                    <a:pt x="15325" y="14945"/>
                    <a:pt x="15310" y="14942"/>
                    <a:pt x="15298" y="14935"/>
                  </a:cubicBezTo>
                  <a:cubicBezTo>
                    <a:pt x="15283" y="14927"/>
                    <a:pt x="15287" y="14908"/>
                    <a:pt x="15291" y="14887"/>
                  </a:cubicBezTo>
                  <a:cubicBezTo>
                    <a:pt x="15292" y="14878"/>
                    <a:pt x="15295" y="14865"/>
                    <a:pt x="15294" y="14861"/>
                  </a:cubicBezTo>
                  <a:cubicBezTo>
                    <a:pt x="15289" y="14859"/>
                    <a:pt x="15276" y="14854"/>
                    <a:pt x="15263" y="14850"/>
                  </a:cubicBezTo>
                  <a:cubicBezTo>
                    <a:pt x="15244" y="14844"/>
                    <a:pt x="15225" y="14838"/>
                    <a:pt x="15213" y="14827"/>
                  </a:cubicBezTo>
                  <a:cubicBezTo>
                    <a:pt x="15163" y="14781"/>
                    <a:pt x="15101" y="14676"/>
                    <a:pt x="15087" y="14573"/>
                  </a:cubicBezTo>
                  <a:cubicBezTo>
                    <a:pt x="15083" y="14558"/>
                    <a:pt x="15068" y="14558"/>
                    <a:pt x="15058" y="14557"/>
                  </a:cubicBezTo>
                  <a:cubicBezTo>
                    <a:pt x="15041" y="14557"/>
                    <a:pt x="15021" y="14556"/>
                    <a:pt x="15010" y="14545"/>
                  </a:cubicBezTo>
                  <a:cubicBezTo>
                    <a:pt x="14993" y="14531"/>
                    <a:pt x="14989" y="14502"/>
                    <a:pt x="14984" y="14468"/>
                  </a:cubicBezTo>
                  <a:cubicBezTo>
                    <a:pt x="14978" y="14424"/>
                    <a:pt x="14971" y="14375"/>
                    <a:pt x="14938" y="14373"/>
                  </a:cubicBezTo>
                  <a:cubicBezTo>
                    <a:pt x="14884" y="14371"/>
                    <a:pt x="14853" y="14291"/>
                    <a:pt x="14819" y="14206"/>
                  </a:cubicBezTo>
                  <a:cubicBezTo>
                    <a:pt x="14802" y="14159"/>
                    <a:pt x="14783" y="14113"/>
                    <a:pt x="14763" y="14086"/>
                  </a:cubicBezTo>
                  <a:cubicBezTo>
                    <a:pt x="14709" y="14032"/>
                    <a:pt x="14644" y="13940"/>
                    <a:pt x="14600" y="13874"/>
                  </a:cubicBezTo>
                  <a:cubicBezTo>
                    <a:pt x="14589" y="13858"/>
                    <a:pt x="14573" y="13847"/>
                    <a:pt x="14557" y="13837"/>
                  </a:cubicBezTo>
                  <a:cubicBezTo>
                    <a:pt x="14543" y="13827"/>
                    <a:pt x="14528" y="13817"/>
                    <a:pt x="14518" y="13803"/>
                  </a:cubicBezTo>
                  <a:cubicBezTo>
                    <a:pt x="14509" y="13791"/>
                    <a:pt x="14513" y="13775"/>
                    <a:pt x="14516" y="13759"/>
                  </a:cubicBezTo>
                  <a:cubicBezTo>
                    <a:pt x="14518" y="13749"/>
                    <a:pt x="14521" y="13737"/>
                    <a:pt x="14518" y="13733"/>
                  </a:cubicBezTo>
                  <a:cubicBezTo>
                    <a:pt x="14509" y="13720"/>
                    <a:pt x="14501" y="13719"/>
                    <a:pt x="14486" y="13718"/>
                  </a:cubicBezTo>
                  <a:cubicBezTo>
                    <a:pt x="14472" y="13717"/>
                    <a:pt x="14453" y="13715"/>
                    <a:pt x="14438" y="13699"/>
                  </a:cubicBezTo>
                  <a:lnTo>
                    <a:pt x="14435" y="13697"/>
                  </a:lnTo>
                  <a:lnTo>
                    <a:pt x="14432" y="13683"/>
                  </a:lnTo>
                  <a:cubicBezTo>
                    <a:pt x="14414" y="13601"/>
                    <a:pt x="14401" y="13573"/>
                    <a:pt x="14395" y="13564"/>
                  </a:cubicBezTo>
                  <a:cubicBezTo>
                    <a:pt x="14395" y="13570"/>
                    <a:pt x="14389" y="13585"/>
                    <a:pt x="14383" y="13622"/>
                  </a:cubicBezTo>
                  <a:lnTo>
                    <a:pt x="14381" y="13640"/>
                  </a:lnTo>
                  <a:lnTo>
                    <a:pt x="14362" y="13632"/>
                  </a:lnTo>
                  <a:cubicBezTo>
                    <a:pt x="14294" y="13605"/>
                    <a:pt x="14303" y="13519"/>
                    <a:pt x="14312" y="13436"/>
                  </a:cubicBezTo>
                  <a:cubicBezTo>
                    <a:pt x="14317" y="13389"/>
                    <a:pt x="14322" y="13341"/>
                    <a:pt x="14313" y="13307"/>
                  </a:cubicBezTo>
                  <a:lnTo>
                    <a:pt x="14308" y="13289"/>
                  </a:lnTo>
                  <a:cubicBezTo>
                    <a:pt x="14308" y="13289"/>
                    <a:pt x="14329" y="13291"/>
                    <a:pt x="14329" y="13291"/>
                  </a:cubicBezTo>
                  <a:cubicBezTo>
                    <a:pt x="14392" y="13291"/>
                    <a:pt x="14410" y="13258"/>
                    <a:pt x="14429" y="13220"/>
                  </a:cubicBezTo>
                  <a:cubicBezTo>
                    <a:pt x="14443" y="13195"/>
                    <a:pt x="14456" y="13170"/>
                    <a:pt x="14481" y="13153"/>
                  </a:cubicBezTo>
                  <a:cubicBezTo>
                    <a:pt x="14490" y="13110"/>
                    <a:pt x="14463" y="13103"/>
                    <a:pt x="14421" y="13093"/>
                  </a:cubicBezTo>
                  <a:cubicBezTo>
                    <a:pt x="14397" y="13088"/>
                    <a:pt x="14373" y="13081"/>
                    <a:pt x="14357" y="13066"/>
                  </a:cubicBezTo>
                  <a:cubicBezTo>
                    <a:pt x="14349" y="13005"/>
                    <a:pt x="14364" y="12968"/>
                    <a:pt x="14377" y="12932"/>
                  </a:cubicBezTo>
                  <a:cubicBezTo>
                    <a:pt x="14394" y="12889"/>
                    <a:pt x="14411" y="12848"/>
                    <a:pt x="14394" y="12778"/>
                  </a:cubicBezTo>
                  <a:lnTo>
                    <a:pt x="14392" y="12770"/>
                  </a:lnTo>
                  <a:lnTo>
                    <a:pt x="14400" y="12765"/>
                  </a:lnTo>
                  <a:cubicBezTo>
                    <a:pt x="14430" y="12748"/>
                    <a:pt x="14466" y="12727"/>
                    <a:pt x="14525" y="12727"/>
                  </a:cubicBezTo>
                  <a:cubicBezTo>
                    <a:pt x="14523" y="12725"/>
                    <a:pt x="14519" y="12708"/>
                    <a:pt x="14515" y="12691"/>
                  </a:cubicBezTo>
                  <a:cubicBezTo>
                    <a:pt x="14511" y="12668"/>
                    <a:pt x="14506" y="12645"/>
                    <a:pt x="14518" y="12628"/>
                  </a:cubicBezTo>
                  <a:lnTo>
                    <a:pt x="14523" y="12622"/>
                  </a:lnTo>
                  <a:lnTo>
                    <a:pt x="14544" y="12618"/>
                  </a:lnTo>
                  <a:cubicBezTo>
                    <a:pt x="14552" y="12618"/>
                    <a:pt x="14563" y="12620"/>
                    <a:pt x="14575" y="12621"/>
                  </a:cubicBezTo>
                  <a:cubicBezTo>
                    <a:pt x="14584" y="12623"/>
                    <a:pt x="14594" y="12625"/>
                    <a:pt x="14601" y="12625"/>
                  </a:cubicBezTo>
                  <a:cubicBezTo>
                    <a:pt x="14596" y="12610"/>
                    <a:pt x="14593" y="12600"/>
                    <a:pt x="14601" y="12591"/>
                  </a:cubicBezTo>
                  <a:cubicBezTo>
                    <a:pt x="14603" y="12588"/>
                    <a:pt x="14607" y="12586"/>
                    <a:pt x="14620" y="12577"/>
                  </a:cubicBezTo>
                  <a:cubicBezTo>
                    <a:pt x="14630" y="12570"/>
                    <a:pt x="14656" y="12553"/>
                    <a:pt x="14670" y="12541"/>
                  </a:cubicBezTo>
                  <a:cubicBezTo>
                    <a:pt x="14665" y="12541"/>
                    <a:pt x="14660" y="12541"/>
                    <a:pt x="14658" y="12542"/>
                  </a:cubicBezTo>
                  <a:lnTo>
                    <a:pt x="14641" y="12522"/>
                  </a:lnTo>
                  <a:cubicBezTo>
                    <a:pt x="14648" y="12498"/>
                    <a:pt x="14660" y="12474"/>
                    <a:pt x="14683" y="12474"/>
                  </a:cubicBezTo>
                  <a:lnTo>
                    <a:pt x="14690" y="12474"/>
                  </a:lnTo>
                  <a:lnTo>
                    <a:pt x="14707" y="12486"/>
                  </a:lnTo>
                  <a:cubicBezTo>
                    <a:pt x="14728" y="12508"/>
                    <a:pt x="14735" y="12510"/>
                    <a:pt x="14736" y="12511"/>
                  </a:cubicBezTo>
                  <a:cubicBezTo>
                    <a:pt x="14734" y="12509"/>
                    <a:pt x="14738" y="12497"/>
                    <a:pt x="14740" y="12488"/>
                  </a:cubicBezTo>
                  <a:cubicBezTo>
                    <a:pt x="14748" y="12458"/>
                    <a:pt x="14760" y="12413"/>
                    <a:pt x="14816" y="12410"/>
                  </a:cubicBezTo>
                  <a:cubicBezTo>
                    <a:pt x="14843" y="12409"/>
                    <a:pt x="14847" y="12398"/>
                    <a:pt x="14853" y="12362"/>
                  </a:cubicBezTo>
                  <a:cubicBezTo>
                    <a:pt x="14857" y="12338"/>
                    <a:pt x="14862" y="12307"/>
                    <a:pt x="14885" y="12276"/>
                  </a:cubicBezTo>
                  <a:lnTo>
                    <a:pt x="14898" y="12282"/>
                  </a:lnTo>
                  <a:lnTo>
                    <a:pt x="14898" y="12270"/>
                  </a:lnTo>
                  <a:cubicBezTo>
                    <a:pt x="14905" y="12265"/>
                    <a:pt x="14984" y="12205"/>
                    <a:pt x="14994" y="12145"/>
                  </a:cubicBezTo>
                  <a:cubicBezTo>
                    <a:pt x="14999" y="12120"/>
                    <a:pt x="14990" y="12099"/>
                    <a:pt x="14969" y="12080"/>
                  </a:cubicBezTo>
                  <a:cubicBezTo>
                    <a:pt x="14952" y="12066"/>
                    <a:pt x="14944" y="12057"/>
                    <a:pt x="14945" y="12047"/>
                  </a:cubicBezTo>
                  <a:lnTo>
                    <a:pt x="14945" y="12042"/>
                  </a:lnTo>
                  <a:lnTo>
                    <a:pt x="14956" y="12032"/>
                  </a:lnTo>
                  <a:cubicBezTo>
                    <a:pt x="14960" y="12028"/>
                    <a:pt x="14967" y="12023"/>
                    <a:pt x="14965" y="12002"/>
                  </a:cubicBezTo>
                  <a:cubicBezTo>
                    <a:pt x="14962" y="11979"/>
                    <a:pt x="14954" y="11945"/>
                    <a:pt x="14946" y="11904"/>
                  </a:cubicBezTo>
                  <a:cubicBezTo>
                    <a:pt x="14923" y="11803"/>
                    <a:pt x="14893" y="11668"/>
                    <a:pt x="14916" y="11594"/>
                  </a:cubicBezTo>
                  <a:cubicBezTo>
                    <a:pt x="14905" y="11595"/>
                    <a:pt x="14896" y="11596"/>
                    <a:pt x="14886" y="11596"/>
                  </a:cubicBezTo>
                  <a:cubicBezTo>
                    <a:pt x="14819" y="11596"/>
                    <a:pt x="14778" y="11573"/>
                    <a:pt x="14739" y="11551"/>
                  </a:cubicBezTo>
                  <a:cubicBezTo>
                    <a:pt x="14701" y="11531"/>
                    <a:pt x="14666" y="11512"/>
                    <a:pt x="14609" y="11512"/>
                  </a:cubicBezTo>
                  <a:cubicBezTo>
                    <a:pt x="14586" y="11512"/>
                    <a:pt x="14562" y="11515"/>
                    <a:pt x="14535" y="11520"/>
                  </a:cubicBezTo>
                  <a:cubicBezTo>
                    <a:pt x="14518" y="11529"/>
                    <a:pt x="14519" y="11535"/>
                    <a:pt x="14523" y="11554"/>
                  </a:cubicBezTo>
                  <a:cubicBezTo>
                    <a:pt x="14527" y="11574"/>
                    <a:pt x="14533" y="11606"/>
                    <a:pt x="14504" y="11654"/>
                  </a:cubicBezTo>
                  <a:lnTo>
                    <a:pt x="14500" y="11661"/>
                  </a:lnTo>
                  <a:lnTo>
                    <a:pt x="14474" y="11661"/>
                  </a:lnTo>
                  <a:cubicBezTo>
                    <a:pt x="14365" y="11661"/>
                    <a:pt x="14288" y="11634"/>
                    <a:pt x="14214" y="11607"/>
                  </a:cubicBezTo>
                  <a:cubicBezTo>
                    <a:pt x="14148" y="11583"/>
                    <a:pt x="14085" y="11560"/>
                    <a:pt x="14000" y="11556"/>
                  </a:cubicBezTo>
                  <a:lnTo>
                    <a:pt x="13986" y="11555"/>
                  </a:lnTo>
                  <a:lnTo>
                    <a:pt x="13986" y="11543"/>
                  </a:lnTo>
                  <a:cubicBezTo>
                    <a:pt x="13986" y="11519"/>
                    <a:pt x="13970" y="11510"/>
                    <a:pt x="13950" y="11498"/>
                  </a:cubicBezTo>
                  <a:cubicBezTo>
                    <a:pt x="13923" y="11483"/>
                    <a:pt x="13890" y="11464"/>
                    <a:pt x="13902" y="11409"/>
                  </a:cubicBezTo>
                  <a:cubicBezTo>
                    <a:pt x="13884" y="11403"/>
                    <a:pt x="13863" y="11402"/>
                    <a:pt x="13841" y="11400"/>
                  </a:cubicBezTo>
                  <a:cubicBezTo>
                    <a:pt x="13809" y="11397"/>
                    <a:pt x="13775" y="11395"/>
                    <a:pt x="13747" y="11377"/>
                  </a:cubicBezTo>
                  <a:cubicBezTo>
                    <a:pt x="13733" y="11368"/>
                    <a:pt x="13737" y="11350"/>
                    <a:pt x="13741" y="11329"/>
                  </a:cubicBezTo>
                  <a:cubicBezTo>
                    <a:pt x="13743" y="11321"/>
                    <a:pt x="13746" y="11307"/>
                    <a:pt x="13745" y="11304"/>
                  </a:cubicBezTo>
                  <a:cubicBezTo>
                    <a:pt x="13737" y="11306"/>
                    <a:pt x="13728" y="11308"/>
                    <a:pt x="13719" y="11309"/>
                  </a:cubicBezTo>
                  <a:cubicBezTo>
                    <a:pt x="13708" y="11311"/>
                    <a:pt x="13697" y="11313"/>
                    <a:pt x="13688" y="11313"/>
                  </a:cubicBezTo>
                  <a:lnTo>
                    <a:pt x="13681" y="11313"/>
                  </a:lnTo>
                  <a:lnTo>
                    <a:pt x="13663" y="11304"/>
                  </a:lnTo>
                  <a:cubicBezTo>
                    <a:pt x="13648" y="11289"/>
                    <a:pt x="13644" y="11268"/>
                    <a:pt x="13640" y="11250"/>
                  </a:cubicBezTo>
                  <a:cubicBezTo>
                    <a:pt x="13633" y="11216"/>
                    <a:pt x="13628" y="11204"/>
                    <a:pt x="13600" y="11204"/>
                  </a:cubicBezTo>
                  <a:lnTo>
                    <a:pt x="13585" y="11204"/>
                  </a:lnTo>
                  <a:lnTo>
                    <a:pt x="13579" y="11191"/>
                  </a:lnTo>
                  <a:cubicBezTo>
                    <a:pt x="13577" y="11145"/>
                    <a:pt x="13591" y="11124"/>
                    <a:pt x="13601" y="11109"/>
                  </a:cubicBezTo>
                  <a:cubicBezTo>
                    <a:pt x="13611" y="11095"/>
                    <a:pt x="13614" y="11091"/>
                    <a:pt x="13582" y="11058"/>
                  </a:cubicBezTo>
                  <a:cubicBezTo>
                    <a:pt x="13577" y="11042"/>
                    <a:pt x="13574" y="11039"/>
                    <a:pt x="13574" y="11039"/>
                  </a:cubicBezTo>
                  <a:lnTo>
                    <a:pt x="13574" y="11066"/>
                  </a:lnTo>
                  <a:lnTo>
                    <a:pt x="13544" y="11060"/>
                  </a:lnTo>
                  <a:cubicBezTo>
                    <a:pt x="13524" y="11048"/>
                    <a:pt x="13507" y="11031"/>
                    <a:pt x="13492" y="11016"/>
                  </a:cubicBezTo>
                  <a:cubicBezTo>
                    <a:pt x="13459" y="10984"/>
                    <a:pt x="13431" y="10956"/>
                    <a:pt x="13368" y="10956"/>
                  </a:cubicBezTo>
                  <a:cubicBezTo>
                    <a:pt x="13362" y="10956"/>
                    <a:pt x="13326" y="10959"/>
                    <a:pt x="13326" y="10959"/>
                  </a:cubicBezTo>
                  <a:lnTo>
                    <a:pt x="13335" y="10940"/>
                  </a:lnTo>
                  <a:cubicBezTo>
                    <a:pt x="13343" y="10921"/>
                    <a:pt x="13345" y="10908"/>
                    <a:pt x="13341" y="10900"/>
                  </a:cubicBezTo>
                  <a:cubicBezTo>
                    <a:pt x="13336" y="10892"/>
                    <a:pt x="13321" y="10890"/>
                    <a:pt x="13305" y="10886"/>
                  </a:cubicBezTo>
                  <a:cubicBezTo>
                    <a:pt x="13284" y="10882"/>
                    <a:pt x="13260" y="10877"/>
                    <a:pt x="13249" y="10859"/>
                  </a:cubicBezTo>
                  <a:cubicBezTo>
                    <a:pt x="13242" y="10848"/>
                    <a:pt x="13241" y="10833"/>
                    <a:pt x="13247" y="10815"/>
                  </a:cubicBezTo>
                  <a:cubicBezTo>
                    <a:pt x="13208" y="10812"/>
                    <a:pt x="13134" y="10808"/>
                    <a:pt x="13089" y="10808"/>
                  </a:cubicBezTo>
                  <a:cubicBezTo>
                    <a:pt x="13070" y="10808"/>
                    <a:pt x="13063" y="10809"/>
                    <a:pt x="13061" y="10809"/>
                  </a:cubicBezTo>
                  <a:lnTo>
                    <a:pt x="13059" y="10815"/>
                  </a:lnTo>
                  <a:lnTo>
                    <a:pt x="13053" y="10813"/>
                  </a:lnTo>
                  <a:cubicBezTo>
                    <a:pt x="13018" y="10802"/>
                    <a:pt x="13020" y="10781"/>
                    <a:pt x="13021" y="10766"/>
                  </a:cubicBezTo>
                  <a:cubicBezTo>
                    <a:pt x="13022" y="10754"/>
                    <a:pt x="13022" y="10748"/>
                    <a:pt x="13013" y="10742"/>
                  </a:cubicBezTo>
                  <a:cubicBezTo>
                    <a:pt x="13010" y="10742"/>
                    <a:pt x="13007" y="10742"/>
                    <a:pt x="13005" y="10742"/>
                  </a:cubicBezTo>
                  <a:cubicBezTo>
                    <a:pt x="12993" y="10742"/>
                    <a:pt x="12986" y="10743"/>
                    <a:pt x="12979" y="10744"/>
                  </a:cubicBezTo>
                  <a:cubicBezTo>
                    <a:pt x="12968" y="10746"/>
                    <a:pt x="12958" y="10746"/>
                    <a:pt x="12951" y="10746"/>
                  </a:cubicBezTo>
                  <a:cubicBezTo>
                    <a:pt x="12930" y="10744"/>
                    <a:pt x="12920" y="10740"/>
                    <a:pt x="12908" y="10735"/>
                  </a:cubicBezTo>
                  <a:cubicBezTo>
                    <a:pt x="12876" y="10722"/>
                    <a:pt x="12827" y="10704"/>
                    <a:pt x="12765" y="10704"/>
                  </a:cubicBezTo>
                  <a:cubicBezTo>
                    <a:pt x="12743" y="10704"/>
                    <a:pt x="12722" y="10706"/>
                    <a:pt x="12700" y="10710"/>
                  </a:cubicBezTo>
                  <a:lnTo>
                    <a:pt x="12673" y="10716"/>
                  </a:lnTo>
                  <a:lnTo>
                    <a:pt x="12682" y="10693"/>
                  </a:lnTo>
                  <a:cubicBezTo>
                    <a:pt x="12696" y="10658"/>
                    <a:pt x="12694" y="10644"/>
                    <a:pt x="12689" y="10638"/>
                  </a:cubicBezTo>
                  <a:cubicBezTo>
                    <a:pt x="12681" y="10628"/>
                    <a:pt x="12657" y="10627"/>
                    <a:pt x="12631" y="10627"/>
                  </a:cubicBezTo>
                  <a:cubicBezTo>
                    <a:pt x="12597" y="10626"/>
                    <a:pt x="12555" y="10624"/>
                    <a:pt x="12524" y="10602"/>
                  </a:cubicBezTo>
                  <a:cubicBezTo>
                    <a:pt x="12510" y="10592"/>
                    <a:pt x="12514" y="10573"/>
                    <a:pt x="12518" y="10554"/>
                  </a:cubicBezTo>
                  <a:cubicBezTo>
                    <a:pt x="12520" y="10546"/>
                    <a:pt x="12523" y="10533"/>
                    <a:pt x="12522" y="10529"/>
                  </a:cubicBezTo>
                  <a:cubicBezTo>
                    <a:pt x="12514" y="10532"/>
                    <a:pt x="12505" y="10533"/>
                    <a:pt x="12496" y="10534"/>
                  </a:cubicBezTo>
                  <a:cubicBezTo>
                    <a:pt x="12485" y="10536"/>
                    <a:pt x="12474" y="10538"/>
                    <a:pt x="12465" y="10538"/>
                  </a:cubicBezTo>
                  <a:lnTo>
                    <a:pt x="12457" y="10538"/>
                  </a:lnTo>
                  <a:lnTo>
                    <a:pt x="12440" y="10529"/>
                  </a:lnTo>
                  <a:cubicBezTo>
                    <a:pt x="12430" y="10517"/>
                    <a:pt x="12433" y="10500"/>
                    <a:pt x="12438" y="10484"/>
                  </a:cubicBezTo>
                  <a:cubicBezTo>
                    <a:pt x="12439" y="10477"/>
                    <a:pt x="12442" y="10463"/>
                    <a:pt x="12440" y="10459"/>
                  </a:cubicBezTo>
                  <a:cubicBezTo>
                    <a:pt x="12432" y="10460"/>
                    <a:pt x="12423" y="10462"/>
                    <a:pt x="12414" y="10464"/>
                  </a:cubicBezTo>
                  <a:cubicBezTo>
                    <a:pt x="12403" y="10465"/>
                    <a:pt x="12392" y="10467"/>
                    <a:pt x="12384" y="10467"/>
                  </a:cubicBezTo>
                  <a:lnTo>
                    <a:pt x="12377" y="10467"/>
                  </a:lnTo>
                  <a:lnTo>
                    <a:pt x="12360" y="10460"/>
                  </a:lnTo>
                  <a:cubicBezTo>
                    <a:pt x="12349" y="10451"/>
                    <a:pt x="12352" y="10434"/>
                    <a:pt x="12356" y="10414"/>
                  </a:cubicBezTo>
                  <a:cubicBezTo>
                    <a:pt x="12358" y="10406"/>
                    <a:pt x="12360" y="10392"/>
                    <a:pt x="12359" y="10388"/>
                  </a:cubicBezTo>
                  <a:cubicBezTo>
                    <a:pt x="12353" y="10390"/>
                    <a:pt x="12350" y="10401"/>
                    <a:pt x="12350" y="10406"/>
                  </a:cubicBezTo>
                  <a:lnTo>
                    <a:pt x="12348" y="10414"/>
                  </a:lnTo>
                  <a:lnTo>
                    <a:pt x="12333" y="10428"/>
                  </a:lnTo>
                  <a:cubicBezTo>
                    <a:pt x="12333" y="10428"/>
                    <a:pt x="12333" y="10428"/>
                    <a:pt x="12332" y="10428"/>
                  </a:cubicBezTo>
                  <a:cubicBezTo>
                    <a:pt x="12301" y="10428"/>
                    <a:pt x="12234" y="10396"/>
                    <a:pt x="12205" y="10367"/>
                  </a:cubicBezTo>
                  <a:cubicBezTo>
                    <a:pt x="12193" y="10377"/>
                    <a:pt x="12180" y="10383"/>
                    <a:pt x="12168" y="10383"/>
                  </a:cubicBezTo>
                  <a:cubicBezTo>
                    <a:pt x="12153" y="10383"/>
                    <a:pt x="12140" y="10376"/>
                    <a:pt x="12128" y="10370"/>
                  </a:cubicBezTo>
                  <a:cubicBezTo>
                    <a:pt x="12117" y="10363"/>
                    <a:pt x="12107" y="10357"/>
                    <a:pt x="12094" y="10357"/>
                  </a:cubicBezTo>
                  <a:cubicBezTo>
                    <a:pt x="12066" y="10361"/>
                    <a:pt x="12038" y="10374"/>
                    <a:pt x="12009" y="10387"/>
                  </a:cubicBezTo>
                  <a:cubicBezTo>
                    <a:pt x="11970" y="10406"/>
                    <a:pt x="11926" y="10427"/>
                    <a:pt x="11882" y="10428"/>
                  </a:cubicBezTo>
                  <a:cubicBezTo>
                    <a:pt x="11882" y="10428"/>
                    <a:pt x="11881" y="10428"/>
                    <a:pt x="11879" y="10428"/>
                  </a:cubicBezTo>
                  <a:cubicBezTo>
                    <a:pt x="11821" y="10428"/>
                    <a:pt x="11795" y="10418"/>
                    <a:pt x="11772" y="10408"/>
                  </a:cubicBezTo>
                  <a:cubicBezTo>
                    <a:pt x="11754" y="10400"/>
                    <a:pt x="11739" y="10394"/>
                    <a:pt x="11718" y="10394"/>
                  </a:cubicBezTo>
                  <a:lnTo>
                    <a:pt x="11717" y="10394"/>
                  </a:lnTo>
                  <a:cubicBezTo>
                    <a:pt x="11675" y="10394"/>
                    <a:pt x="11660" y="10401"/>
                    <a:pt x="11647" y="10407"/>
                  </a:cubicBezTo>
                  <a:cubicBezTo>
                    <a:pt x="11639" y="10412"/>
                    <a:pt x="11629" y="10417"/>
                    <a:pt x="11616" y="10417"/>
                  </a:cubicBezTo>
                  <a:cubicBezTo>
                    <a:pt x="11599" y="10417"/>
                    <a:pt x="11579" y="10410"/>
                    <a:pt x="11547" y="10392"/>
                  </a:cubicBezTo>
                  <a:cubicBezTo>
                    <a:pt x="11524" y="10379"/>
                    <a:pt x="11507" y="10379"/>
                    <a:pt x="11480" y="10379"/>
                  </a:cubicBezTo>
                  <a:cubicBezTo>
                    <a:pt x="11448" y="10379"/>
                    <a:pt x="11408" y="10378"/>
                    <a:pt x="11346" y="10357"/>
                  </a:cubicBezTo>
                  <a:cubicBezTo>
                    <a:pt x="11327" y="10351"/>
                    <a:pt x="11320" y="10330"/>
                    <a:pt x="11313" y="10311"/>
                  </a:cubicBezTo>
                  <a:cubicBezTo>
                    <a:pt x="11310" y="10302"/>
                    <a:pt x="11306" y="10288"/>
                    <a:pt x="11302" y="10285"/>
                  </a:cubicBezTo>
                  <a:cubicBezTo>
                    <a:pt x="11297" y="10285"/>
                    <a:pt x="11292" y="10285"/>
                    <a:pt x="11288" y="10285"/>
                  </a:cubicBezTo>
                  <a:cubicBezTo>
                    <a:pt x="11279" y="10285"/>
                    <a:pt x="11273" y="10285"/>
                    <a:pt x="11268" y="10286"/>
                  </a:cubicBezTo>
                  <a:cubicBezTo>
                    <a:pt x="11258" y="10288"/>
                    <a:pt x="11248" y="10289"/>
                    <a:pt x="11240" y="10289"/>
                  </a:cubicBezTo>
                  <a:lnTo>
                    <a:pt x="11208" y="10284"/>
                  </a:lnTo>
                  <a:cubicBezTo>
                    <a:pt x="11138" y="10270"/>
                    <a:pt x="11068" y="10254"/>
                    <a:pt x="11059" y="10217"/>
                  </a:cubicBezTo>
                  <a:cubicBezTo>
                    <a:pt x="11056" y="10206"/>
                    <a:pt x="11059" y="10194"/>
                    <a:pt x="11070" y="10182"/>
                  </a:cubicBezTo>
                  <a:cubicBezTo>
                    <a:pt x="11027" y="10178"/>
                    <a:pt x="11000" y="10160"/>
                    <a:pt x="10975" y="10144"/>
                  </a:cubicBezTo>
                  <a:cubicBezTo>
                    <a:pt x="10948" y="10127"/>
                    <a:pt x="10923" y="10111"/>
                    <a:pt x="10878" y="10111"/>
                  </a:cubicBezTo>
                  <a:lnTo>
                    <a:pt x="10869" y="10112"/>
                  </a:lnTo>
                  <a:lnTo>
                    <a:pt x="10849" y="10106"/>
                  </a:lnTo>
                  <a:cubicBezTo>
                    <a:pt x="10831" y="10082"/>
                    <a:pt x="10808" y="10052"/>
                    <a:pt x="10806" y="10005"/>
                  </a:cubicBezTo>
                  <a:cubicBezTo>
                    <a:pt x="10730" y="9994"/>
                    <a:pt x="10676" y="9964"/>
                    <a:pt x="10625" y="9935"/>
                  </a:cubicBezTo>
                  <a:cubicBezTo>
                    <a:pt x="10563" y="9900"/>
                    <a:pt x="10506" y="9868"/>
                    <a:pt x="10413" y="9865"/>
                  </a:cubicBezTo>
                  <a:lnTo>
                    <a:pt x="10401" y="9865"/>
                  </a:lnTo>
                  <a:lnTo>
                    <a:pt x="10399" y="9855"/>
                  </a:lnTo>
                  <a:cubicBezTo>
                    <a:pt x="10390" y="9816"/>
                    <a:pt x="10374" y="9784"/>
                    <a:pt x="10358" y="9749"/>
                  </a:cubicBezTo>
                  <a:cubicBezTo>
                    <a:pt x="10326" y="9683"/>
                    <a:pt x="10293" y="9615"/>
                    <a:pt x="10317" y="9498"/>
                  </a:cubicBezTo>
                  <a:cubicBezTo>
                    <a:pt x="10314" y="9446"/>
                    <a:pt x="10273" y="9429"/>
                    <a:pt x="10233" y="9414"/>
                  </a:cubicBezTo>
                  <a:cubicBezTo>
                    <a:pt x="10206" y="9403"/>
                    <a:pt x="10178" y="9392"/>
                    <a:pt x="10169" y="9367"/>
                  </a:cubicBezTo>
                  <a:cubicBezTo>
                    <a:pt x="10162" y="9350"/>
                    <a:pt x="10167" y="9329"/>
                    <a:pt x="10184" y="9300"/>
                  </a:cubicBezTo>
                  <a:cubicBezTo>
                    <a:pt x="10161" y="9301"/>
                    <a:pt x="10148" y="9310"/>
                    <a:pt x="10143" y="9327"/>
                  </a:cubicBezTo>
                  <a:lnTo>
                    <a:pt x="10140" y="9336"/>
                  </a:lnTo>
                  <a:cubicBezTo>
                    <a:pt x="10140" y="9336"/>
                    <a:pt x="10129" y="9337"/>
                    <a:pt x="10129" y="9337"/>
                  </a:cubicBezTo>
                  <a:cubicBezTo>
                    <a:pt x="10085" y="9337"/>
                    <a:pt x="10082" y="9305"/>
                    <a:pt x="10080" y="9286"/>
                  </a:cubicBezTo>
                  <a:cubicBezTo>
                    <a:pt x="10080" y="9276"/>
                    <a:pt x="10079" y="9266"/>
                    <a:pt x="10075" y="9261"/>
                  </a:cubicBezTo>
                  <a:cubicBezTo>
                    <a:pt x="10066" y="9249"/>
                    <a:pt x="10048" y="9242"/>
                    <a:pt x="10030" y="9233"/>
                  </a:cubicBezTo>
                  <a:cubicBezTo>
                    <a:pt x="9995" y="9218"/>
                    <a:pt x="9953" y="9199"/>
                    <a:pt x="9950" y="9149"/>
                  </a:cubicBezTo>
                  <a:cubicBezTo>
                    <a:pt x="9949" y="9132"/>
                    <a:pt x="9928" y="9129"/>
                    <a:pt x="9880" y="9128"/>
                  </a:cubicBezTo>
                  <a:cubicBezTo>
                    <a:pt x="9866" y="9127"/>
                    <a:pt x="9852" y="9127"/>
                    <a:pt x="9840" y="9126"/>
                  </a:cubicBezTo>
                  <a:lnTo>
                    <a:pt x="9829" y="9124"/>
                  </a:lnTo>
                  <a:lnTo>
                    <a:pt x="9828" y="9115"/>
                  </a:lnTo>
                  <a:cubicBezTo>
                    <a:pt x="9825" y="9097"/>
                    <a:pt x="9839" y="9085"/>
                    <a:pt x="9852" y="9074"/>
                  </a:cubicBezTo>
                  <a:cubicBezTo>
                    <a:pt x="9868" y="9060"/>
                    <a:pt x="9873" y="9054"/>
                    <a:pt x="9869" y="9047"/>
                  </a:cubicBezTo>
                  <a:cubicBezTo>
                    <a:pt x="9866" y="9040"/>
                    <a:pt x="9837" y="8987"/>
                    <a:pt x="9831" y="8980"/>
                  </a:cubicBezTo>
                  <a:cubicBezTo>
                    <a:pt x="9826" y="8983"/>
                    <a:pt x="9817" y="8985"/>
                    <a:pt x="9808" y="8986"/>
                  </a:cubicBezTo>
                  <a:cubicBezTo>
                    <a:pt x="9797" y="8987"/>
                    <a:pt x="9786" y="8988"/>
                    <a:pt x="9777" y="8988"/>
                  </a:cubicBezTo>
                  <a:cubicBezTo>
                    <a:pt x="9769" y="8988"/>
                    <a:pt x="9757" y="8988"/>
                    <a:pt x="9750" y="8980"/>
                  </a:cubicBezTo>
                  <a:cubicBezTo>
                    <a:pt x="9733" y="8965"/>
                    <a:pt x="9729" y="8942"/>
                    <a:pt x="9726" y="8921"/>
                  </a:cubicBezTo>
                  <a:cubicBezTo>
                    <a:pt x="9723" y="8902"/>
                    <a:pt x="9720" y="8885"/>
                    <a:pt x="9709" y="8875"/>
                  </a:cubicBezTo>
                  <a:cubicBezTo>
                    <a:pt x="9683" y="8852"/>
                    <a:pt x="9652" y="8832"/>
                    <a:pt x="9623" y="8814"/>
                  </a:cubicBezTo>
                  <a:cubicBezTo>
                    <a:pt x="9555" y="8772"/>
                    <a:pt x="9484" y="8728"/>
                    <a:pt x="9461" y="8622"/>
                  </a:cubicBezTo>
                  <a:cubicBezTo>
                    <a:pt x="9447" y="8616"/>
                    <a:pt x="9433" y="8609"/>
                    <a:pt x="9421" y="8609"/>
                  </a:cubicBezTo>
                  <a:cubicBezTo>
                    <a:pt x="9414" y="8609"/>
                    <a:pt x="9407" y="8611"/>
                    <a:pt x="9400" y="8614"/>
                  </a:cubicBezTo>
                  <a:cubicBezTo>
                    <a:pt x="9391" y="8617"/>
                    <a:pt x="9380" y="8620"/>
                    <a:pt x="9367" y="8620"/>
                  </a:cubicBezTo>
                  <a:cubicBezTo>
                    <a:pt x="9347" y="8620"/>
                    <a:pt x="9327" y="8612"/>
                    <a:pt x="9303" y="8594"/>
                  </a:cubicBezTo>
                  <a:lnTo>
                    <a:pt x="9295" y="8588"/>
                  </a:lnTo>
                  <a:lnTo>
                    <a:pt x="9298" y="8580"/>
                  </a:lnTo>
                  <a:cubicBezTo>
                    <a:pt x="9312" y="8543"/>
                    <a:pt x="9292" y="8531"/>
                    <a:pt x="9258" y="8514"/>
                  </a:cubicBezTo>
                  <a:cubicBezTo>
                    <a:pt x="9242" y="8506"/>
                    <a:pt x="9226" y="8498"/>
                    <a:pt x="9218" y="8485"/>
                  </a:cubicBezTo>
                  <a:cubicBezTo>
                    <a:pt x="9205" y="8464"/>
                    <a:pt x="9201" y="8438"/>
                    <a:pt x="9198" y="8413"/>
                  </a:cubicBezTo>
                  <a:cubicBezTo>
                    <a:pt x="9190" y="8352"/>
                    <a:pt x="9181" y="8316"/>
                    <a:pt x="9109" y="8316"/>
                  </a:cubicBezTo>
                  <a:lnTo>
                    <a:pt x="9092" y="8316"/>
                  </a:lnTo>
                  <a:lnTo>
                    <a:pt x="9094" y="8301"/>
                  </a:lnTo>
                  <a:cubicBezTo>
                    <a:pt x="9110" y="8160"/>
                    <a:pt x="9050" y="8077"/>
                    <a:pt x="8900" y="8033"/>
                  </a:cubicBezTo>
                  <a:cubicBezTo>
                    <a:pt x="8877" y="8057"/>
                    <a:pt x="8854" y="8096"/>
                    <a:pt x="8838" y="8132"/>
                  </a:cubicBezTo>
                  <a:cubicBezTo>
                    <a:pt x="8820" y="8175"/>
                    <a:pt x="8850" y="8195"/>
                    <a:pt x="8902" y="8222"/>
                  </a:cubicBezTo>
                  <a:cubicBezTo>
                    <a:pt x="8924" y="8234"/>
                    <a:pt x="8944" y="8245"/>
                    <a:pt x="8958" y="8260"/>
                  </a:cubicBezTo>
                  <a:cubicBezTo>
                    <a:pt x="8967" y="8270"/>
                    <a:pt x="8964" y="8287"/>
                    <a:pt x="8960" y="8305"/>
                  </a:cubicBezTo>
                  <a:cubicBezTo>
                    <a:pt x="8958" y="8313"/>
                    <a:pt x="8956" y="8326"/>
                    <a:pt x="8957" y="8330"/>
                  </a:cubicBezTo>
                  <a:cubicBezTo>
                    <a:pt x="8970" y="8324"/>
                    <a:pt x="8976" y="8324"/>
                    <a:pt x="8980" y="8324"/>
                  </a:cubicBezTo>
                  <a:lnTo>
                    <a:pt x="8991" y="8324"/>
                  </a:lnTo>
                  <a:lnTo>
                    <a:pt x="9001" y="8334"/>
                  </a:lnTo>
                  <a:cubicBezTo>
                    <a:pt x="9011" y="8356"/>
                    <a:pt x="9008" y="8383"/>
                    <a:pt x="9005" y="8407"/>
                  </a:cubicBezTo>
                  <a:cubicBezTo>
                    <a:pt x="9002" y="8428"/>
                    <a:pt x="8999" y="8451"/>
                    <a:pt x="9008" y="8460"/>
                  </a:cubicBezTo>
                  <a:cubicBezTo>
                    <a:pt x="9010" y="8461"/>
                    <a:pt x="9014" y="8465"/>
                    <a:pt x="9028" y="8466"/>
                  </a:cubicBezTo>
                  <a:cubicBezTo>
                    <a:pt x="9079" y="8468"/>
                    <a:pt x="9085" y="8509"/>
                    <a:pt x="9093" y="8552"/>
                  </a:cubicBezTo>
                  <a:cubicBezTo>
                    <a:pt x="9098" y="8582"/>
                    <a:pt x="9104" y="8616"/>
                    <a:pt x="9122" y="8649"/>
                  </a:cubicBezTo>
                  <a:cubicBezTo>
                    <a:pt x="9146" y="8653"/>
                    <a:pt x="9163" y="8660"/>
                    <a:pt x="9165" y="8690"/>
                  </a:cubicBezTo>
                  <a:cubicBezTo>
                    <a:pt x="9166" y="8711"/>
                    <a:pt x="9180" y="8720"/>
                    <a:pt x="9199" y="8734"/>
                  </a:cubicBezTo>
                  <a:cubicBezTo>
                    <a:pt x="9230" y="8755"/>
                    <a:pt x="9269" y="8782"/>
                    <a:pt x="9246" y="8869"/>
                  </a:cubicBezTo>
                  <a:cubicBezTo>
                    <a:pt x="9249" y="8883"/>
                    <a:pt x="9270" y="8885"/>
                    <a:pt x="9316" y="8886"/>
                  </a:cubicBezTo>
                  <a:cubicBezTo>
                    <a:pt x="9330" y="8887"/>
                    <a:pt x="9343" y="8887"/>
                    <a:pt x="9355" y="8889"/>
                  </a:cubicBezTo>
                  <a:lnTo>
                    <a:pt x="9378" y="8891"/>
                  </a:lnTo>
                  <a:lnTo>
                    <a:pt x="9367" y="8908"/>
                  </a:lnTo>
                  <a:cubicBezTo>
                    <a:pt x="9354" y="8927"/>
                    <a:pt x="9364" y="8935"/>
                    <a:pt x="9388" y="8949"/>
                  </a:cubicBezTo>
                  <a:cubicBezTo>
                    <a:pt x="9398" y="8955"/>
                    <a:pt x="9408" y="8961"/>
                    <a:pt x="9409" y="8970"/>
                  </a:cubicBezTo>
                  <a:cubicBezTo>
                    <a:pt x="9414" y="8995"/>
                    <a:pt x="9395" y="9025"/>
                    <a:pt x="9378" y="9042"/>
                  </a:cubicBezTo>
                  <a:cubicBezTo>
                    <a:pt x="9376" y="9044"/>
                    <a:pt x="9374" y="9046"/>
                    <a:pt x="9373" y="9047"/>
                  </a:cubicBezTo>
                  <a:cubicBezTo>
                    <a:pt x="9380" y="9057"/>
                    <a:pt x="9393" y="9063"/>
                    <a:pt x="9407" y="9071"/>
                  </a:cubicBezTo>
                  <a:cubicBezTo>
                    <a:pt x="9440" y="9089"/>
                    <a:pt x="9486" y="9114"/>
                    <a:pt x="9449" y="9188"/>
                  </a:cubicBezTo>
                  <a:lnTo>
                    <a:pt x="9441" y="9206"/>
                  </a:lnTo>
                  <a:lnTo>
                    <a:pt x="9425" y="9193"/>
                  </a:lnTo>
                  <a:cubicBezTo>
                    <a:pt x="9415" y="9185"/>
                    <a:pt x="9406" y="9176"/>
                    <a:pt x="9397" y="9168"/>
                  </a:cubicBezTo>
                  <a:cubicBezTo>
                    <a:pt x="9370" y="9140"/>
                    <a:pt x="9346" y="9117"/>
                    <a:pt x="9294" y="9117"/>
                  </a:cubicBezTo>
                  <a:cubicBezTo>
                    <a:pt x="9276" y="9117"/>
                    <a:pt x="9257" y="9120"/>
                    <a:pt x="9235" y="9125"/>
                  </a:cubicBezTo>
                  <a:lnTo>
                    <a:pt x="9208" y="9131"/>
                  </a:lnTo>
                  <a:lnTo>
                    <a:pt x="9217" y="9109"/>
                  </a:lnTo>
                  <a:cubicBezTo>
                    <a:pt x="9245" y="9036"/>
                    <a:pt x="9218" y="9015"/>
                    <a:pt x="9187" y="8992"/>
                  </a:cubicBezTo>
                  <a:cubicBezTo>
                    <a:pt x="9161" y="8972"/>
                    <a:pt x="9131" y="8950"/>
                    <a:pt x="9134" y="8901"/>
                  </a:cubicBezTo>
                  <a:cubicBezTo>
                    <a:pt x="9126" y="8871"/>
                    <a:pt x="9100" y="8856"/>
                    <a:pt x="9069" y="8839"/>
                  </a:cubicBezTo>
                  <a:cubicBezTo>
                    <a:pt x="9051" y="8830"/>
                    <a:pt x="9032" y="8819"/>
                    <a:pt x="9016" y="8804"/>
                  </a:cubicBezTo>
                  <a:cubicBezTo>
                    <a:pt x="8983" y="8773"/>
                    <a:pt x="8958" y="8739"/>
                    <a:pt x="8932" y="8696"/>
                  </a:cubicBezTo>
                  <a:cubicBezTo>
                    <a:pt x="8931" y="8696"/>
                    <a:pt x="8930" y="8696"/>
                    <a:pt x="8928" y="8696"/>
                  </a:cubicBezTo>
                  <a:cubicBezTo>
                    <a:pt x="8851" y="8696"/>
                    <a:pt x="8795" y="8671"/>
                    <a:pt x="8769" y="8625"/>
                  </a:cubicBezTo>
                  <a:cubicBezTo>
                    <a:pt x="8767" y="8585"/>
                    <a:pt x="8771" y="8568"/>
                    <a:pt x="8781" y="8559"/>
                  </a:cubicBezTo>
                  <a:lnTo>
                    <a:pt x="8786" y="8555"/>
                  </a:lnTo>
                  <a:lnTo>
                    <a:pt x="8801" y="8552"/>
                  </a:lnTo>
                  <a:cubicBezTo>
                    <a:pt x="8811" y="8552"/>
                    <a:pt x="8821" y="8556"/>
                    <a:pt x="8833" y="8561"/>
                  </a:cubicBezTo>
                  <a:cubicBezTo>
                    <a:pt x="8839" y="8563"/>
                    <a:pt x="8846" y="8566"/>
                    <a:pt x="8852" y="8568"/>
                  </a:cubicBezTo>
                  <a:cubicBezTo>
                    <a:pt x="8866" y="8504"/>
                    <a:pt x="8834" y="8482"/>
                    <a:pt x="8796" y="8457"/>
                  </a:cubicBezTo>
                  <a:cubicBezTo>
                    <a:pt x="8762" y="8434"/>
                    <a:pt x="8723" y="8408"/>
                    <a:pt x="8726" y="8348"/>
                  </a:cubicBezTo>
                  <a:cubicBezTo>
                    <a:pt x="8698" y="8340"/>
                    <a:pt x="8676" y="8327"/>
                    <a:pt x="8656" y="8315"/>
                  </a:cubicBezTo>
                  <a:cubicBezTo>
                    <a:pt x="8626" y="8297"/>
                    <a:pt x="8598" y="8280"/>
                    <a:pt x="8550" y="8280"/>
                  </a:cubicBezTo>
                  <a:lnTo>
                    <a:pt x="8534" y="8280"/>
                  </a:lnTo>
                  <a:lnTo>
                    <a:pt x="8523" y="8267"/>
                  </a:lnTo>
                  <a:cubicBezTo>
                    <a:pt x="8525" y="8231"/>
                    <a:pt x="8535" y="8210"/>
                    <a:pt x="8544" y="8192"/>
                  </a:cubicBezTo>
                  <a:cubicBezTo>
                    <a:pt x="8557" y="8164"/>
                    <a:pt x="8563" y="8150"/>
                    <a:pt x="8525" y="8098"/>
                  </a:cubicBezTo>
                  <a:cubicBezTo>
                    <a:pt x="8520" y="8092"/>
                    <a:pt x="8507" y="8081"/>
                    <a:pt x="8498" y="8075"/>
                  </a:cubicBezTo>
                  <a:cubicBezTo>
                    <a:pt x="8488" y="8067"/>
                    <a:pt x="8486" y="8065"/>
                    <a:pt x="8484" y="8062"/>
                  </a:cubicBezTo>
                  <a:cubicBezTo>
                    <a:pt x="8472" y="8041"/>
                    <a:pt x="8465" y="8017"/>
                    <a:pt x="8459" y="7994"/>
                  </a:cubicBezTo>
                  <a:cubicBezTo>
                    <a:pt x="8443" y="7936"/>
                    <a:pt x="8430" y="7890"/>
                    <a:pt x="8339" y="7890"/>
                  </a:cubicBezTo>
                  <a:cubicBezTo>
                    <a:pt x="8326" y="7890"/>
                    <a:pt x="8311" y="7891"/>
                    <a:pt x="8295" y="7893"/>
                  </a:cubicBezTo>
                  <a:lnTo>
                    <a:pt x="8257" y="7898"/>
                  </a:lnTo>
                  <a:lnTo>
                    <a:pt x="8281" y="7872"/>
                  </a:lnTo>
                  <a:cubicBezTo>
                    <a:pt x="8315" y="7837"/>
                    <a:pt x="8308" y="7822"/>
                    <a:pt x="8280" y="7781"/>
                  </a:cubicBezTo>
                  <a:lnTo>
                    <a:pt x="8272" y="7765"/>
                  </a:lnTo>
                  <a:cubicBezTo>
                    <a:pt x="8265" y="7752"/>
                    <a:pt x="8246" y="7718"/>
                    <a:pt x="8242" y="7713"/>
                  </a:cubicBezTo>
                  <a:cubicBezTo>
                    <a:pt x="8226" y="7714"/>
                    <a:pt x="8212" y="7716"/>
                    <a:pt x="8198" y="7718"/>
                  </a:cubicBezTo>
                  <a:cubicBezTo>
                    <a:pt x="8182" y="7720"/>
                    <a:pt x="8166" y="7722"/>
                    <a:pt x="8153" y="7722"/>
                  </a:cubicBezTo>
                  <a:cubicBezTo>
                    <a:pt x="8143" y="7722"/>
                    <a:pt x="8128" y="7721"/>
                    <a:pt x="8119" y="7712"/>
                  </a:cubicBezTo>
                  <a:lnTo>
                    <a:pt x="8112" y="7706"/>
                  </a:lnTo>
                  <a:lnTo>
                    <a:pt x="8113" y="7687"/>
                  </a:lnTo>
                  <a:cubicBezTo>
                    <a:pt x="8123" y="7669"/>
                    <a:pt x="8163" y="7661"/>
                    <a:pt x="8189" y="7658"/>
                  </a:cubicBezTo>
                  <a:cubicBezTo>
                    <a:pt x="8155" y="7617"/>
                    <a:pt x="8042" y="7590"/>
                    <a:pt x="7948" y="7568"/>
                  </a:cubicBezTo>
                  <a:cubicBezTo>
                    <a:pt x="7908" y="7558"/>
                    <a:pt x="7870" y="7549"/>
                    <a:pt x="7839" y="7540"/>
                  </a:cubicBezTo>
                  <a:cubicBezTo>
                    <a:pt x="7819" y="7523"/>
                    <a:pt x="7812" y="7508"/>
                    <a:pt x="7806" y="7493"/>
                  </a:cubicBezTo>
                  <a:cubicBezTo>
                    <a:pt x="7802" y="7483"/>
                    <a:pt x="7798" y="7474"/>
                    <a:pt x="7791" y="7464"/>
                  </a:cubicBezTo>
                  <a:cubicBezTo>
                    <a:pt x="7782" y="7452"/>
                    <a:pt x="7774" y="7440"/>
                    <a:pt x="7767" y="7429"/>
                  </a:cubicBezTo>
                  <a:cubicBezTo>
                    <a:pt x="7750" y="7404"/>
                    <a:pt x="7735" y="7382"/>
                    <a:pt x="7712" y="7361"/>
                  </a:cubicBezTo>
                  <a:cubicBezTo>
                    <a:pt x="7692" y="7343"/>
                    <a:pt x="7685" y="7312"/>
                    <a:pt x="7675" y="7274"/>
                  </a:cubicBezTo>
                  <a:cubicBezTo>
                    <a:pt x="7665" y="7234"/>
                    <a:pt x="7654" y="7189"/>
                    <a:pt x="7628" y="7146"/>
                  </a:cubicBezTo>
                  <a:cubicBezTo>
                    <a:pt x="7624" y="7143"/>
                    <a:pt x="7604" y="7137"/>
                    <a:pt x="7592" y="7134"/>
                  </a:cubicBezTo>
                  <a:cubicBezTo>
                    <a:pt x="7570" y="7127"/>
                    <a:pt x="7551" y="7122"/>
                    <a:pt x="7546" y="7110"/>
                  </a:cubicBezTo>
                  <a:cubicBezTo>
                    <a:pt x="7535" y="7090"/>
                    <a:pt x="7535" y="7068"/>
                    <a:pt x="7534" y="7050"/>
                  </a:cubicBezTo>
                  <a:cubicBezTo>
                    <a:pt x="7533" y="7016"/>
                    <a:pt x="7531" y="7010"/>
                    <a:pt x="7506" y="7010"/>
                  </a:cubicBezTo>
                  <a:cubicBezTo>
                    <a:pt x="7499" y="7010"/>
                    <a:pt x="7491" y="7011"/>
                    <a:pt x="7481" y="7012"/>
                  </a:cubicBezTo>
                  <a:lnTo>
                    <a:pt x="7462" y="7015"/>
                  </a:lnTo>
                  <a:lnTo>
                    <a:pt x="7463" y="6998"/>
                  </a:lnTo>
                  <a:cubicBezTo>
                    <a:pt x="7473" y="6880"/>
                    <a:pt x="7399" y="6798"/>
                    <a:pt x="7320" y="6710"/>
                  </a:cubicBezTo>
                  <a:lnTo>
                    <a:pt x="7302" y="6690"/>
                  </a:lnTo>
                  <a:cubicBezTo>
                    <a:pt x="7290" y="6676"/>
                    <a:pt x="7282" y="6657"/>
                    <a:pt x="7274" y="6639"/>
                  </a:cubicBezTo>
                  <a:cubicBezTo>
                    <a:pt x="7259" y="6604"/>
                    <a:pt x="7249" y="6582"/>
                    <a:pt x="7225" y="6582"/>
                  </a:cubicBezTo>
                  <a:cubicBezTo>
                    <a:pt x="7218" y="6582"/>
                    <a:pt x="7209" y="6585"/>
                    <a:pt x="7199" y="6589"/>
                  </a:cubicBezTo>
                  <a:lnTo>
                    <a:pt x="7174" y="6598"/>
                  </a:lnTo>
                  <a:lnTo>
                    <a:pt x="7177" y="6575"/>
                  </a:lnTo>
                  <a:cubicBezTo>
                    <a:pt x="7211" y="6336"/>
                    <a:pt x="7201" y="6155"/>
                    <a:pt x="7189" y="5943"/>
                  </a:cubicBezTo>
                  <a:cubicBezTo>
                    <a:pt x="7181" y="5795"/>
                    <a:pt x="7171" y="5626"/>
                    <a:pt x="7177" y="5414"/>
                  </a:cubicBezTo>
                  <a:cubicBezTo>
                    <a:pt x="7175" y="5408"/>
                    <a:pt x="7168" y="5402"/>
                    <a:pt x="7161" y="5394"/>
                  </a:cubicBezTo>
                  <a:cubicBezTo>
                    <a:pt x="7150" y="5383"/>
                    <a:pt x="7136" y="5369"/>
                    <a:pt x="7137" y="5344"/>
                  </a:cubicBezTo>
                  <a:cubicBezTo>
                    <a:pt x="7137" y="5344"/>
                    <a:pt x="7136" y="5344"/>
                    <a:pt x="7136" y="5344"/>
                  </a:cubicBezTo>
                  <a:cubicBezTo>
                    <a:pt x="7124" y="5344"/>
                    <a:pt x="7108" y="5328"/>
                    <a:pt x="7093" y="5313"/>
                  </a:cubicBezTo>
                  <a:cubicBezTo>
                    <a:pt x="7082" y="5302"/>
                    <a:pt x="7071" y="5291"/>
                    <a:pt x="7061" y="5284"/>
                  </a:cubicBezTo>
                  <a:cubicBezTo>
                    <a:pt x="7056" y="5280"/>
                    <a:pt x="7050" y="5275"/>
                    <a:pt x="7045" y="5271"/>
                  </a:cubicBezTo>
                  <a:cubicBezTo>
                    <a:pt x="7033" y="5260"/>
                    <a:pt x="7023" y="5250"/>
                    <a:pt x="7004" y="5250"/>
                  </a:cubicBezTo>
                  <a:lnTo>
                    <a:pt x="6988" y="5253"/>
                  </a:lnTo>
                  <a:lnTo>
                    <a:pt x="6974" y="5240"/>
                  </a:lnTo>
                  <a:cubicBezTo>
                    <a:pt x="6955" y="5108"/>
                    <a:pt x="6849" y="5022"/>
                    <a:pt x="6736" y="4931"/>
                  </a:cubicBezTo>
                  <a:cubicBezTo>
                    <a:pt x="6708" y="4908"/>
                    <a:pt x="6679" y="4884"/>
                    <a:pt x="6652" y="4860"/>
                  </a:cubicBezTo>
                  <a:cubicBezTo>
                    <a:pt x="6623" y="4837"/>
                    <a:pt x="6600" y="4819"/>
                    <a:pt x="6607" y="4778"/>
                  </a:cubicBezTo>
                  <a:lnTo>
                    <a:pt x="6611" y="4755"/>
                  </a:lnTo>
                  <a:lnTo>
                    <a:pt x="6632" y="4771"/>
                  </a:lnTo>
                  <a:cubicBezTo>
                    <a:pt x="6650" y="4784"/>
                    <a:pt x="6682" y="4798"/>
                    <a:pt x="6704" y="4798"/>
                  </a:cubicBezTo>
                  <a:cubicBezTo>
                    <a:pt x="6719" y="4798"/>
                    <a:pt x="6726" y="4792"/>
                    <a:pt x="6729" y="4778"/>
                  </a:cubicBezTo>
                  <a:lnTo>
                    <a:pt x="6731" y="4767"/>
                  </a:lnTo>
                  <a:lnTo>
                    <a:pt x="6744" y="4767"/>
                  </a:lnTo>
                  <a:cubicBezTo>
                    <a:pt x="6788" y="4768"/>
                    <a:pt x="6806" y="4792"/>
                    <a:pt x="6821" y="4811"/>
                  </a:cubicBezTo>
                  <a:cubicBezTo>
                    <a:pt x="6837" y="4831"/>
                    <a:pt x="6846" y="4842"/>
                    <a:pt x="6873" y="4842"/>
                  </a:cubicBezTo>
                  <a:cubicBezTo>
                    <a:pt x="6882" y="4842"/>
                    <a:pt x="6892" y="4841"/>
                    <a:pt x="6903" y="4838"/>
                  </a:cubicBezTo>
                  <a:lnTo>
                    <a:pt x="6912" y="4836"/>
                  </a:lnTo>
                  <a:lnTo>
                    <a:pt x="6919" y="4843"/>
                  </a:lnTo>
                  <a:cubicBezTo>
                    <a:pt x="6950" y="4873"/>
                    <a:pt x="6964" y="4917"/>
                    <a:pt x="6963" y="4977"/>
                  </a:cubicBezTo>
                  <a:cubicBezTo>
                    <a:pt x="6978" y="4976"/>
                    <a:pt x="6993" y="4975"/>
                    <a:pt x="7006" y="4975"/>
                  </a:cubicBezTo>
                  <a:cubicBezTo>
                    <a:pt x="7118" y="4975"/>
                    <a:pt x="7177" y="5021"/>
                    <a:pt x="7234" y="5064"/>
                  </a:cubicBezTo>
                  <a:cubicBezTo>
                    <a:pt x="7263" y="5086"/>
                    <a:pt x="7289" y="5106"/>
                    <a:pt x="7322" y="5121"/>
                  </a:cubicBezTo>
                  <a:lnTo>
                    <a:pt x="7331" y="5126"/>
                  </a:lnTo>
                  <a:lnTo>
                    <a:pt x="7330" y="5135"/>
                  </a:lnTo>
                  <a:cubicBezTo>
                    <a:pt x="7314" y="5225"/>
                    <a:pt x="7359" y="5261"/>
                    <a:pt x="7407" y="5299"/>
                  </a:cubicBezTo>
                  <a:cubicBezTo>
                    <a:pt x="7419" y="5309"/>
                    <a:pt x="7432" y="5320"/>
                    <a:pt x="7444" y="5331"/>
                  </a:cubicBezTo>
                  <a:cubicBezTo>
                    <a:pt x="7443" y="5328"/>
                    <a:pt x="7446" y="5326"/>
                    <a:pt x="7448" y="5324"/>
                  </a:cubicBezTo>
                  <a:cubicBezTo>
                    <a:pt x="7463" y="5307"/>
                    <a:pt x="7469" y="5268"/>
                    <a:pt x="7463" y="5241"/>
                  </a:cubicBezTo>
                  <a:cubicBezTo>
                    <a:pt x="7459" y="5224"/>
                    <a:pt x="7439" y="5214"/>
                    <a:pt x="7420" y="5203"/>
                  </a:cubicBezTo>
                  <a:cubicBezTo>
                    <a:pt x="7403" y="5194"/>
                    <a:pt x="7387" y="5186"/>
                    <a:pt x="7382" y="5172"/>
                  </a:cubicBezTo>
                  <a:cubicBezTo>
                    <a:pt x="7368" y="5138"/>
                    <a:pt x="7363" y="5112"/>
                    <a:pt x="7357" y="5087"/>
                  </a:cubicBezTo>
                  <a:cubicBezTo>
                    <a:pt x="7353" y="5068"/>
                    <a:pt x="7349" y="5051"/>
                    <a:pt x="7341" y="5031"/>
                  </a:cubicBezTo>
                  <a:cubicBezTo>
                    <a:pt x="7337" y="5021"/>
                    <a:pt x="7316" y="5008"/>
                    <a:pt x="7307" y="5003"/>
                  </a:cubicBezTo>
                  <a:cubicBezTo>
                    <a:pt x="7297" y="4983"/>
                    <a:pt x="7302" y="4970"/>
                    <a:pt x="7313" y="4958"/>
                  </a:cubicBezTo>
                  <a:cubicBezTo>
                    <a:pt x="7316" y="4956"/>
                    <a:pt x="7322" y="4950"/>
                    <a:pt x="7329" y="4945"/>
                  </a:cubicBezTo>
                  <a:cubicBezTo>
                    <a:pt x="7312" y="4925"/>
                    <a:pt x="7290" y="4913"/>
                    <a:pt x="7270" y="4902"/>
                  </a:cubicBezTo>
                  <a:cubicBezTo>
                    <a:pt x="7241" y="4886"/>
                    <a:pt x="7211" y="4870"/>
                    <a:pt x="7215" y="4830"/>
                  </a:cubicBezTo>
                  <a:cubicBezTo>
                    <a:pt x="7208" y="4830"/>
                    <a:pt x="7203" y="4830"/>
                    <a:pt x="7197" y="4830"/>
                  </a:cubicBezTo>
                  <a:cubicBezTo>
                    <a:pt x="7111" y="4830"/>
                    <a:pt x="7059" y="4802"/>
                    <a:pt x="7007" y="4775"/>
                  </a:cubicBezTo>
                  <a:cubicBezTo>
                    <a:pt x="6958" y="4748"/>
                    <a:pt x="6911" y="4723"/>
                    <a:pt x="6834" y="4723"/>
                  </a:cubicBezTo>
                  <a:lnTo>
                    <a:pt x="6812" y="4723"/>
                  </a:lnTo>
                  <a:lnTo>
                    <a:pt x="6811" y="4706"/>
                  </a:lnTo>
                  <a:cubicBezTo>
                    <a:pt x="6820" y="4687"/>
                    <a:pt x="6822" y="4673"/>
                    <a:pt x="6817" y="4667"/>
                  </a:cubicBezTo>
                  <a:cubicBezTo>
                    <a:pt x="6812" y="4659"/>
                    <a:pt x="6797" y="4656"/>
                    <a:pt x="6781" y="4652"/>
                  </a:cubicBezTo>
                  <a:cubicBezTo>
                    <a:pt x="6761" y="4648"/>
                    <a:pt x="6737" y="4644"/>
                    <a:pt x="6726" y="4625"/>
                  </a:cubicBezTo>
                  <a:cubicBezTo>
                    <a:pt x="6717" y="4611"/>
                    <a:pt x="6718" y="4592"/>
                    <a:pt x="6730" y="4565"/>
                  </a:cubicBezTo>
                  <a:cubicBezTo>
                    <a:pt x="6720" y="4565"/>
                    <a:pt x="6706" y="4563"/>
                    <a:pt x="6686" y="4561"/>
                  </a:cubicBezTo>
                  <a:cubicBezTo>
                    <a:pt x="6656" y="4557"/>
                    <a:pt x="6615" y="4553"/>
                    <a:pt x="6569" y="4507"/>
                  </a:cubicBezTo>
                  <a:cubicBezTo>
                    <a:pt x="6567" y="4462"/>
                    <a:pt x="6607" y="4458"/>
                    <a:pt x="6633" y="4455"/>
                  </a:cubicBezTo>
                  <a:cubicBezTo>
                    <a:pt x="6642" y="4454"/>
                    <a:pt x="6651" y="4453"/>
                    <a:pt x="6658" y="4451"/>
                  </a:cubicBezTo>
                  <a:cubicBezTo>
                    <a:pt x="6657" y="4445"/>
                    <a:pt x="6659" y="4434"/>
                    <a:pt x="6655" y="4429"/>
                  </a:cubicBezTo>
                  <a:cubicBezTo>
                    <a:pt x="6651" y="4423"/>
                    <a:pt x="6638" y="4420"/>
                    <a:pt x="6621" y="4420"/>
                  </a:cubicBezTo>
                  <a:cubicBezTo>
                    <a:pt x="6589" y="4420"/>
                    <a:pt x="6556" y="4430"/>
                    <a:pt x="6550" y="4434"/>
                  </a:cubicBezTo>
                  <a:lnTo>
                    <a:pt x="6540" y="4428"/>
                  </a:lnTo>
                  <a:lnTo>
                    <a:pt x="6533" y="4440"/>
                  </a:lnTo>
                  <a:cubicBezTo>
                    <a:pt x="6503" y="4427"/>
                    <a:pt x="6501" y="4406"/>
                    <a:pt x="6500" y="4391"/>
                  </a:cubicBezTo>
                  <a:cubicBezTo>
                    <a:pt x="6499" y="4379"/>
                    <a:pt x="6498" y="4373"/>
                    <a:pt x="6491" y="4369"/>
                  </a:cubicBezTo>
                  <a:cubicBezTo>
                    <a:pt x="6482" y="4370"/>
                    <a:pt x="6472" y="4371"/>
                    <a:pt x="6461" y="4371"/>
                  </a:cubicBezTo>
                  <a:cubicBezTo>
                    <a:pt x="6449" y="4372"/>
                    <a:pt x="6438" y="4373"/>
                    <a:pt x="6430" y="4373"/>
                  </a:cubicBezTo>
                  <a:lnTo>
                    <a:pt x="6419" y="4373"/>
                  </a:lnTo>
                  <a:lnTo>
                    <a:pt x="6403" y="4362"/>
                  </a:lnTo>
                  <a:cubicBezTo>
                    <a:pt x="6397" y="4343"/>
                    <a:pt x="6413" y="4330"/>
                    <a:pt x="6427" y="4319"/>
                  </a:cubicBezTo>
                  <a:cubicBezTo>
                    <a:pt x="6441" y="4307"/>
                    <a:pt x="6448" y="4300"/>
                    <a:pt x="6444" y="4292"/>
                  </a:cubicBezTo>
                  <a:lnTo>
                    <a:pt x="6438" y="4280"/>
                  </a:lnTo>
                  <a:cubicBezTo>
                    <a:pt x="6435" y="4280"/>
                    <a:pt x="6426" y="4284"/>
                    <a:pt x="6419" y="4287"/>
                  </a:cubicBezTo>
                  <a:cubicBezTo>
                    <a:pt x="6404" y="4293"/>
                    <a:pt x="6382" y="4302"/>
                    <a:pt x="6356" y="4302"/>
                  </a:cubicBezTo>
                  <a:cubicBezTo>
                    <a:pt x="6348" y="4302"/>
                    <a:pt x="6341" y="4302"/>
                    <a:pt x="6333" y="4300"/>
                  </a:cubicBezTo>
                  <a:cubicBezTo>
                    <a:pt x="6270" y="4264"/>
                    <a:pt x="6266" y="4217"/>
                    <a:pt x="6262" y="4179"/>
                  </a:cubicBezTo>
                  <a:cubicBezTo>
                    <a:pt x="6260" y="4155"/>
                    <a:pt x="6258" y="4134"/>
                    <a:pt x="6243" y="4120"/>
                  </a:cubicBezTo>
                  <a:cubicBezTo>
                    <a:pt x="6226" y="4103"/>
                    <a:pt x="6204" y="4088"/>
                    <a:pt x="6159" y="4088"/>
                  </a:cubicBezTo>
                  <a:cubicBezTo>
                    <a:pt x="6151" y="4088"/>
                    <a:pt x="6143" y="4088"/>
                    <a:pt x="6134" y="4089"/>
                  </a:cubicBezTo>
                  <a:lnTo>
                    <a:pt x="6103" y="4092"/>
                  </a:lnTo>
                  <a:lnTo>
                    <a:pt x="6119" y="4069"/>
                  </a:lnTo>
                  <a:cubicBezTo>
                    <a:pt x="6143" y="4036"/>
                    <a:pt x="6150" y="4011"/>
                    <a:pt x="6142" y="3995"/>
                  </a:cubicBezTo>
                  <a:cubicBezTo>
                    <a:pt x="6130" y="3971"/>
                    <a:pt x="6078" y="3961"/>
                    <a:pt x="6024" y="3951"/>
                  </a:cubicBezTo>
                  <a:cubicBezTo>
                    <a:pt x="5929" y="3934"/>
                    <a:pt x="5812" y="3912"/>
                    <a:pt x="5832" y="3793"/>
                  </a:cubicBezTo>
                  <a:lnTo>
                    <a:pt x="5834" y="3781"/>
                  </a:lnTo>
                  <a:lnTo>
                    <a:pt x="5955" y="3781"/>
                  </a:lnTo>
                  <a:cubicBezTo>
                    <a:pt x="5954" y="3780"/>
                    <a:pt x="5953" y="3778"/>
                    <a:pt x="5952" y="3777"/>
                  </a:cubicBezTo>
                  <a:cubicBezTo>
                    <a:pt x="5946" y="3770"/>
                    <a:pt x="5922" y="3770"/>
                    <a:pt x="5911" y="3770"/>
                  </a:cubicBezTo>
                  <a:lnTo>
                    <a:pt x="5894" y="3757"/>
                  </a:lnTo>
                  <a:lnTo>
                    <a:pt x="5894" y="3770"/>
                  </a:lnTo>
                  <a:cubicBezTo>
                    <a:pt x="5867" y="3770"/>
                    <a:pt x="5840" y="3768"/>
                    <a:pt x="5827" y="3751"/>
                  </a:cubicBezTo>
                  <a:cubicBezTo>
                    <a:pt x="5818" y="3739"/>
                    <a:pt x="5817" y="3723"/>
                    <a:pt x="5825" y="3702"/>
                  </a:cubicBezTo>
                  <a:lnTo>
                    <a:pt x="5551" y="3702"/>
                  </a:lnTo>
                  <a:lnTo>
                    <a:pt x="5594" y="3678"/>
                  </a:lnTo>
                  <a:cubicBezTo>
                    <a:pt x="5629" y="3659"/>
                    <a:pt x="5620" y="3647"/>
                    <a:pt x="5607" y="3629"/>
                  </a:cubicBezTo>
                  <a:cubicBezTo>
                    <a:pt x="5600" y="3618"/>
                    <a:pt x="5591" y="3607"/>
                    <a:pt x="5597" y="3593"/>
                  </a:cubicBezTo>
                  <a:cubicBezTo>
                    <a:pt x="5602" y="3583"/>
                    <a:pt x="5616" y="3577"/>
                    <a:pt x="5629" y="3573"/>
                  </a:cubicBezTo>
                  <a:cubicBezTo>
                    <a:pt x="5629" y="3567"/>
                    <a:pt x="5627" y="3562"/>
                    <a:pt x="5623" y="3557"/>
                  </a:cubicBezTo>
                  <a:cubicBezTo>
                    <a:pt x="5613" y="3548"/>
                    <a:pt x="5596" y="3545"/>
                    <a:pt x="5584" y="3545"/>
                  </a:cubicBezTo>
                  <a:lnTo>
                    <a:pt x="5551" y="3557"/>
                  </a:lnTo>
                  <a:cubicBezTo>
                    <a:pt x="5505" y="3518"/>
                    <a:pt x="5504" y="3491"/>
                    <a:pt x="5503" y="3465"/>
                  </a:cubicBezTo>
                  <a:cubicBezTo>
                    <a:pt x="5501" y="3442"/>
                    <a:pt x="5500" y="3418"/>
                    <a:pt x="5468" y="3379"/>
                  </a:cubicBezTo>
                  <a:lnTo>
                    <a:pt x="5236" y="3385"/>
                  </a:lnTo>
                  <a:lnTo>
                    <a:pt x="5214" y="3385"/>
                  </a:lnTo>
                  <a:lnTo>
                    <a:pt x="5221" y="3367"/>
                  </a:lnTo>
                  <a:cubicBezTo>
                    <a:pt x="5232" y="3340"/>
                    <a:pt x="5248" y="3318"/>
                    <a:pt x="5263" y="3295"/>
                  </a:cubicBezTo>
                  <a:cubicBezTo>
                    <a:pt x="5278" y="3273"/>
                    <a:pt x="5293" y="3252"/>
                    <a:pt x="5303" y="3227"/>
                  </a:cubicBezTo>
                  <a:cubicBezTo>
                    <a:pt x="5293" y="3213"/>
                    <a:pt x="5275" y="3206"/>
                    <a:pt x="5259" y="3200"/>
                  </a:cubicBezTo>
                  <a:cubicBezTo>
                    <a:pt x="5246" y="3194"/>
                    <a:pt x="5232" y="3189"/>
                    <a:pt x="5229" y="3176"/>
                  </a:cubicBezTo>
                  <a:cubicBezTo>
                    <a:pt x="5227" y="3167"/>
                    <a:pt x="5230" y="3157"/>
                    <a:pt x="5242" y="3142"/>
                  </a:cubicBezTo>
                  <a:cubicBezTo>
                    <a:pt x="5208" y="3146"/>
                    <a:pt x="5176" y="3152"/>
                    <a:pt x="5144" y="3158"/>
                  </a:cubicBezTo>
                  <a:cubicBezTo>
                    <a:pt x="5087" y="3168"/>
                    <a:pt x="5027" y="3179"/>
                    <a:pt x="4956" y="3179"/>
                  </a:cubicBezTo>
                  <a:cubicBezTo>
                    <a:pt x="4928" y="3179"/>
                    <a:pt x="4899" y="3177"/>
                    <a:pt x="4867" y="3173"/>
                  </a:cubicBezTo>
                  <a:lnTo>
                    <a:pt x="4853" y="3172"/>
                  </a:lnTo>
                  <a:lnTo>
                    <a:pt x="4854" y="3160"/>
                  </a:lnTo>
                  <a:cubicBezTo>
                    <a:pt x="4858" y="3070"/>
                    <a:pt x="4763" y="3035"/>
                    <a:pt x="4662" y="2997"/>
                  </a:cubicBezTo>
                  <a:cubicBezTo>
                    <a:pt x="4650" y="2993"/>
                    <a:pt x="4635" y="2990"/>
                    <a:pt x="4620" y="2986"/>
                  </a:cubicBezTo>
                  <a:cubicBezTo>
                    <a:pt x="4590" y="2980"/>
                    <a:pt x="4556" y="2972"/>
                    <a:pt x="4534" y="2960"/>
                  </a:cubicBezTo>
                  <a:cubicBezTo>
                    <a:pt x="4520" y="2952"/>
                    <a:pt x="4523" y="2934"/>
                    <a:pt x="4526" y="2911"/>
                  </a:cubicBezTo>
                  <a:cubicBezTo>
                    <a:pt x="4528" y="2903"/>
                    <a:pt x="4530" y="2889"/>
                    <a:pt x="4529" y="2885"/>
                  </a:cubicBezTo>
                  <a:cubicBezTo>
                    <a:pt x="4529" y="2885"/>
                    <a:pt x="4524" y="2886"/>
                    <a:pt x="4518" y="2886"/>
                  </a:cubicBezTo>
                  <a:cubicBezTo>
                    <a:pt x="4514" y="2886"/>
                    <a:pt x="4510" y="2885"/>
                    <a:pt x="4507" y="2885"/>
                  </a:cubicBezTo>
                  <a:cubicBezTo>
                    <a:pt x="4485" y="2885"/>
                    <a:pt x="4460" y="2885"/>
                    <a:pt x="4449" y="2870"/>
                  </a:cubicBezTo>
                  <a:cubicBezTo>
                    <a:pt x="4444" y="2865"/>
                    <a:pt x="4443" y="2859"/>
                    <a:pt x="4443" y="2851"/>
                  </a:cubicBezTo>
                  <a:cubicBezTo>
                    <a:pt x="4425" y="2846"/>
                    <a:pt x="4403" y="2844"/>
                    <a:pt x="4376" y="2844"/>
                  </a:cubicBezTo>
                  <a:cubicBezTo>
                    <a:pt x="4324" y="2844"/>
                    <a:pt x="4264" y="2853"/>
                    <a:pt x="4205" y="2862"/>
                  </a:cubicBezTo>
                  <a:cubicBezTo>
                    <a:pt x="4149" y="2871"/>
                    <a:pt x="4097" y="2880"/>
                    <a:pt x="4053" y="2880"/>
                  </a:cubicBezTo>
                  <a:cubicBezTo>
                    <a:pt x="4008" y="2880"/>
                    <a:pt x="3978" y="2870"/>
                    <a:pt x="3960" y="2851"/>
                  </a:cubicBezTo>
                  <a:cubicBezTo>
                    <a:pt x="3955" y="2847"/>
                    <a:pt x="3955" y="2841"/>
                    <a:pt x="3957" y="2823"/>
                  </a:cubicBezTo>
                  <a:cubicBezTo>
                    <a:pt x="3955" y="2823"/>
                    <a:pt x="3954" y="2823"/>
                    <a:pt x="3953" y="2823"/>
                  </a:cubicBezTo>
                  <a:cubicBezTo>
                    <a:pt x="3933" y="2823"/>
                    <a:pt x="3907" y="2845"/>
                    <a:pt x="3903" y="2849"/>
                  </a:cubicBezTo>
                  <a:lnTo>
                    <a:pt x="3913" y="2872"/>
                  </a:lnTo>
                  <a:lnTo>
                    <a:pt x="3887" y="2856"/>
                  </a:lnTo>
                  <a:cubicBezTo>
                    <a:pt x="3864" y="2851"/>
                    <a:pt x="3851" y="2835"/>
                    <a:pt x="3838" y="2820"/>
                  </a:cubicBezTo>
                  <a:cubicBezTo>
                    <a:pt x="3819" y="2797"/>
                    <a:pt x="3801" y="2776"/>
                    <a:pt x="3754" y="2776"/>
                  </a:cubicBezTo>
                  <a:cubicBezTo>
                    <a:pt x="3736" y="2776"/>
                    <a:pt x="3715" y="2780"/>
                    <a:pt x="3691" y="2786"/>
                  </a:cubicBezTo>
                  <a:lnTo>
                    <a:pt x="3672" y="2790"/>
                  </a:lnTo>
                  <a:lnTo>
                    <a:pt x="3671" y="2774"/>
                  </a:lnTo>
                  <a:cubicBezTo>
                    <a:pt x="3670" y="2743"/>
                    <a:pt x="3644" y="2731"/>
                    <a:pt x="3607" y="2718"/>
                  </a:cubicBezTo>
                  <a:cubicBezTo>
                    <a:pt x="3583" y="2709"/>
                    <a:pt x="3560" y="2701"/>
                    <a:pt x="3556" y="2682"/>
                  </a:cubicBezTo>
                  <a:cubicBezTo>
                    <a:pt x="3556" y="2680"/>
                    <a:pt x="3555" y="2678"/>
                    <a:pt x="3556" y="2676"/>
                  </a:cubicBezTo>
                  <a:cubicBezTo>
                    <a:pt x="3548" y="2679"/>
                    <a:pt x="3540" y="2681"/>
                    <a:pt x="3530" y="2681"/>
                  </a:cubicBezTo>
                  <a:cubicBezTo>
                    <a:pt x="3507" y="2679"/>
                    <a:pt x="3480" y="2663"/>
                    <a:pt x="3469" y="2648"/>
                  </a:cubicBezTo>
                  <a:cubicBezTo>
                    <a:pt x="3447" y="2653"/>
                    <a:pt x="3426" y="2663"/>
                    <a:pt x="3406" y="2673"/>
                  </a:cubicBezTo>
                  <a:cubicBezTo>
                    <a:pt x="3380" y="2686"/>
                    <a:pt x="3356" y="2698"/>
                    <a:pt x="3328" y="2698"/>
                  </a:cubicBezTo>
                  <a:cubicBezTo>
                    <a:pt x="3307" y="2698"/>
                    <a:pt x="3288" y="2691"/>
                    <a:pt x="3269" y="2678"/>
                  </a:cubicBezTo>
                  <a:cubicBezTo>
                    <a:pt x="3262" y="2681"/>
                    <a:pt x="3258" y="2683"/>
                    <a:pt x="3256" y="2685"/>
                  </a:cubicBezTo>
                  <a:cubicBezTo>
                    <a:pt x="3243" y="2698"/>
                    <a:pt x="3248" y="2733"/>
                    <a:pt x="3252" y="2764"/>
                  </a:cubicBezTo>
                  <a:cubicBezTo>
                    <a:pt x="3257" y="2796"/>
                    <a:pt x="3261" y="2826"/>
                    <a:pt x="3252" y="2848"/>
                  </a:cubicBezTo>
                  <a:lnTo>
                    <a:pt x="3246" y="2861"/>
                  </a:lnTo>
                  <a:lnTo>
                    <a:pt x="3231" y="2855"/>
                  </a:lnTo>
                  <a:cubicBezTo>
                    <a:pt x="3223" y="2852"/>
                    <a:pt x="3215" y="2848"/>
                    <a:pt x="3207" y="2843"/>
                  </a:cubicBezTo>
                  <a:cubicBezTo>
                    <a:pt x="3185" y="2832"/>
                    <a:pt x="3162" y="2820"/>
                    <a:pt x="3134" y="2820"/>
                  </a:cubicBezTo>
                  <a:cubicBezTo>
                    <a:pt x="3129" y="2820"/>
                    <a:pt x="3124" y="2820"/>
                    <a:pt x="3118" y="2821"/>
                  </a:cubicBezTo>
                  <a:cubicBezTo>
                    <a:pt x="3103" y="2823"/>
                    <a:pt x="3101" y="2828"/>
                    <a:pt x="3102" y="2848"/>
                  </a:cubicBezTo>
                  <a:cubicBezTo>
                    <a:pt x="3103" y="2862"/>
                    <a:pt x="3103" y="2882"/>
                    <a:pt x="3081" y="2891"/>
                  </a:cubicBezTo>
                  <a:cubicBezTo>
                    <a:pt x="3058" y="2899"/>
                    <a:pt x="3021" y="2901"/>
                    <a:pt x="2978" y="2903"/>
                  </a:cubicBezTo>
                  <a:cubicBezTo>
                    <a:pt x="2927" y="2906"/>
                    <a:pt x="2868" y="2909"/>
                    <a:pt x="2838" y="2925"/>
                  </a:cubicBezTo>
                  <a:cubicBezTo>
                    <a:pt x="2826" y="2932"/>
                    <a:pt x="2818" y="2942"/>
                    <a:pt x="2811" y="2954"/>
                  </a:cubicBezTo>
                  <a:cubicBezTo>
                    <a:pt x="2799" y="2971"/>
                    <a:pt x="2786" y="2991"/>
                    <a:pt x="2751" y="2997"/>
                  </a:cubicBezTo>
                  <a:cubicBezTo>
                    <a:pt x="2750" y="2997"/>
                    <a:pt x="2749" y="2997"/>
                    <a:pt x="2748" y="2997"/>
                  </a:cubicBezTo>
                  <a:cubicBezTo>
                    <a:pt x="2704" y="2997"/>
                    <a:pt x="2682" y="2987"/>
                    <a:pt x="2663" y="2978"/>
                  </a:cubicBezTo>
                  <a:cubicBezTo>
                    <a:pt x="2644" y="2969"/>
                    <a:pt x="2628" y="2962"/>
                    <a:pt x="2602" y="2962"/>
                  </a:cubicBezTo>
                  <a:cubicBezTo>
                    <a:pt x="2598" y="2962"/>
                    <a:pt x="2593" y="2962"/>
                    <a:pt x="2587" y="2962"/>
                  </a:cubicBezTo>
                  <a:lnTo>
                    <a:pt x="2547" y="2966"/>
                  </a:lnTo>
                  <a:lnTo>
                    <a:pt x="2574" y="2941"/>
                  </a:lnTo>
                  <a:cubicBezTo>
                    <a:pt x="2589" y="2927"/>
                    <a:pt x="2607" y="2915"/>
                    <a:pt x="2624" y="2904"/>
                  </a:cubicBezTo>
                  <a:cubicBezTo>
                    <a:pt x="2677" y="2870"/>
                    <a:pt x="2722" y="2840"/>
                    <a:pt x="2693" y="2741"/>
                  </a:cubicBezTo>
                  <a:lnTo>
                    <a:pt x="2687" y="2721"/>
                  </a:lnTo>
                  <a:lnTo>
                    <a:pt x="2711" y="2725"/>
                  </a:lnTo>
                  <a:cubicBezTo>
                    <a:pt x="2719" y="2727"/>
                    <a:pt x="2726" y="2727"/>
                    <a:pt x="2731" y="2727"/>
                  </a:cubicBezTo>
                  <a:cubicBezTo>
                    <a:pt x="2762" y="2727"/>
                    <a:pt x="2770" y="2709"/>
                    <a:pt x="2774" y="2667"/>
                  </a:cubicBezTo>
                  <a:cubicBezTo>
                    <a:pt x="2771" y="2651"/>
                    <a:pt x="2750" y="2648"/>
                    <a:pt x="2704" y="2647"/>
                  </a:cubicBezTo>
                  <a:cubicBezTo>
                    <a:pt x="2691" y="2647"/>
                    <a:pt x="2677" y="2647"/>
                    <a:pt x="2665" y="2645"/>
                  </a:cubicBezTo>
                  <a:cubicBezTo>
                    <a:pt x="2654" y="2658"/>
                    <a:pt x="2645" y="2676"/>
                    <a:pt x="2635" y="2696"/>
                  </a:cubicBezTo>
                  <a:cubicBezTo>
                    <a:pt x="2621" y="2724"/>
                    <a:pt x="2605" y="2756"/>
                    <a:pt x="2553" y="2784"/>
                  </a:cubicBezTo>
                  <a:cubicBezTo>
                    <a:pt x="2543" y="2790"/>
                    <a:pt x="2536" y="2800"/>
                    <a:pt x="2528" y="2812"/>
                  </a:cubicBezTo>
                  <a:cubicBezTo>
                    <a:pt x="2515" y="2831"/>
                    <a:pt x="2499" y="2855"/>
                    <a:pt x="2464" y="2857"/>
                  </a:cubicBezTo>
                  <a:cubicBezTo>
                    <a:pt x="2456" y="2857"/>
                    <a:pt x="2447" y="2870"/>
                    <a:pt x="2438" y="2882"/>
                  </a:cubicBezTo>
                  <a:cubicBezTo>
                    <a:pt x="2425" y="2903"/>
                    <a:pt x="2406" y="2932"/>
                    <a:pt x="2367" y="2932"/>
                  </a:cubicBezTo>
                  <a:cubicBezTo>
                    <a:pt x="2364" y="2932"/>
                    <a:pt x="2362" y="2931"/>
                    <a:pt x="2359" y="2931"/>
                  </a:cubicBezTo>
                  <a:cubicBezTo>
                    <a:pt x="2360" y="2947"/>
                    <a:pt x="2356" y="2959"/>
                    <a:pt x="2347" y="2969"/>
                  </a:cubicBezTo>
                  <a:cubicBezTo>
                    <a:pt x="2331" y="2987"/>
                    <a:pt x="2304" y="2993"/>
                    <a:pt x="2275" y="2996"/>
                  </a:cubicBezTo>
                  <a:lnTo>
                    <a:pt x="2275" y="3134"/>
                  </a:lnTo>
                  <a:lnTo>
                    <a:pt x="2265" y="3137"/>
                  </a:lnTo>
                  <a:cubicBezTo>
                    <a:pt x="2201" y="3158"/>
                    <a:pt x="2161" y="3204"/>
                    <a:pt x="2119" y="3253"/>
                  </a:cubicBezTo>
                  <a:cubicBezTo>
                    <a:pt x="2091" y="3285"/>
                    <a:pt x="2062" y="3318"/>
                    <a:pt x="2025" y="3346"/>
                  </a:cubicBezTo>
                  <a:lnTo>
                    <a:pt x="2020" y="3349"/>
                  </a:lnTo>
                  <a:lnTo>
                    <a:pt x="2001" y="3352"/>
                  </a:lnTo>
                  <a:cubicBezTo>
                    <a:pt x="1992" y="3352"/>
                    <a:pt x="1982" y="3351"/>
                    <a:pt x="1971" y="3349"/>
                  </a:cubicBezTo>
                  <a:cubicBezTo>
                    <a:pt x="1962" y="3347"/>
                    <a:pt x="1954" y="3346"/>
                    <a:pt x="1947" y="3346"/>
                  </a:cubicBezTo>
                  <a:cubicBezTo>
                    <a:pt x="1943" y="3347"/>
                    <a:pt x="1947" y="3361"/>
                    <a:pt x="1948" y="3369"/>
                  </a:cubicBezTo>
                  <a:cubicBezTo>
                    <a:pt x="1953" y="3389"/>
                    <a:pt x="1957" y="3407"/>
                    <a:pt x="1943" y="3417"/>
                  </a:cubicBezTo>
                  <a:cubicBezTo>
                    <a:pt x="1937" y="3420"/>
                    <a:pt x="1934" y="3421"/>
                    <a:pt x="1911" y="3422"/>
                  </a:cubicBezTo>
                  <a:cubicBezTo>
                    <a:pt x="1855" y="3425"/>
                    <a:pt x="1823" y="3430"/>
                    <a:pt x="1816" y="3435"/>
                  </a:cubicBezTo>
                  <a:cubicBezTo>
                    <a:pt x="1832" y="3441"/>
                    <a:pt x="1848" y="3453"/>
                    <a:pt x="1844" y="3468"/>
                  </a:cubicBezTo>
                  <a:cubicBezTo>
                    <a:pt x="1840" y="3487"/>
                    <a:pt x="1814" y="3494"/>
                    <a:pt x="1777" y="3503"/>
                  </a:cubicBezTo>
                  <a:cubicBezTo>
                    <a:pt x="1737" y="3514"/>
                    <a:pt x="1686" y="3526"/>
                    <a:pt x="1660" y="3556"/>
                  </a:cubicBezTo>
                  <a:cubicBezTo>
                    <a:pt x="1658" y="3557"/>
                    <a:pt x="1655" y="3564"/>
                    <a:pt x="1651" y="3573"/>
                  </a:cubicBezTo>
                  <a:cubicBezTo>
                    <a:pt x="1616" y="3638"/>
                    <a:pt x="1595" y="3668"/>
                    <a:pt x="1572" y="3668"/>
                  </a:cubicBezTo>
                  <a:lnTo>
                    <a:pt x="1565" y="3668"/>
                  </a:lnTo>
                  <a:lnTo>
                    <a:pt x="1555" y="3663"/>
                  </a:lnTo>
                  <a:cubicBezTo>
                    <a:pt x="1545" y="3654"/>
                    <a:pt x="1538" y="3649"/>
                    <a:pt x="1536" y="3647"/>
                  </a:cubicBezTo>
                  <a:cubicBezTo>
                    <a:pt x="1546" y="3665"/>
                    <a:pt x="1544" y="3677"/>
                    <a:pt x="1540" y="3692"/>
                  </a:cubicBezTo>
                  <a:lnTo>
                    <a:pt x="1537" y="3702"/>
                  </a:lnTo>
                  <a:lnTo>
                    <a:pt x="1362" y="3702"/>
                  </a:lnTo>
                  <a:cubicBezTo>
                    <a:pt x="1346" y="3711"/>
                    <a:pt x="1349" y="3715"/>
                    <a:pt x="1355" y="3724"/>
                  </a:cubicBezTo>
                  <a:cubicBezTo>
                    <a:pt x="1359" y="3731"/>
                    <a:pt x="1364" y="3741"/>
                    <a:pt x="1358" y="3751"/>
                  </a:cubicBezTo>
                  <a:cubicBezTo>
                    <a:pt x="1349" y="3763"/>
                    <a:pt x="1330" y="3769"/>
                    <a:pt x="1241" y="3772"/>
                  </a:cubicBezTo>
                  <a:lnTo>
                    <a:pt x="1193" y="3773"/>
                  </a:lnTo>
                  <a:cubicBezTo>
                    <a:pt x="1127" y="3774"/>
                    <a:pt x="1070" y="3775"/>
                    <a:pt x="1003" y="3806"/>
                  </a:cubicBezTo>
                  <a:cubicBezTo>
                    <a:pt x="984" y="3815"/>
                    <a:pt x="970" y="3830"/>
                    <a:pt x="957" y="3845"/>
                  </a:cubicBezTo>
                  <a:cubicBezTo>
                    <a:pt x="937" y="3868"/>
                    <a:pt x="917" y="3891"/>
                    <a:pt x="880" y="3891"/>
                  </a:cubicBezTo>
                  <a:cubicBezTo>
                    <a:pt x="863" y="3891"/>
                    <a:pt x="845" y="3886"/>
                    <a:pt x="825" y="3876"/>
                  </a:cubicBezTo>
                  <a:lnTo>
                    <a:pt x="817" y="3872"/>
                  </a:lnTo>
                  <a:lnTo>
                    <a:pt x="817" y="3865"/>
                  </a:lnTo>
                  <a:cubicBezTo>
                    <a:pt x="818" y="3788"/>
                    <a:pt x="888" y="3777"/>
                    <a:pt x="950" y="3766"/>
                  </a:cubicBezTo>
                  <a:cubicBezTo>
                    <a:pt x="977" y="3762"/>
                    <a:pt x="1005" y="3757"/>
                    <a:pt x="1030" y="3748"/>
                  </a:cubicBezTo>
                  <a:cubicBezTo>
                    <a:pt x="1040" y="3743"/>
                    <a:pt x="1048" y="3742"/>
                    <a:pt x="1054" y="3741"/>
                  </a:cubicBezTo>
                  <a:cubicBezTo>
                    <a:pt x="1059" y="3739"/>
                    <a:pt x="1061" y="3736"/>
                    <a:pt x="1062" y="3723"/>
                  </a:cubicBezTo>
                  <a:cubicBezTo>
                    <a:pt x="1064" y="3677"/>
                    <a:pt x="1132" y="3677"/>
                    <a:pt x="1169" y="3677"/>
                  </a:cubicBezTo>
                  <a:lnTo>
                    <a:pt x="1204" y="3677"/>
                  </a:lnTo>
                  <a:cubicBezTo>
                    <a:pt x="1216" y="3677"/>
                    <a:pt x="1228" y="3677"/>
                    <a:pt x="1238" y="3676"/>
                  </a:cubicBezTo>
                  <a:lnTo>
                    <a:pt x="1255" y="3674"/>
                  </a:lnTo>
                  <a:cubicBezTo>
                    <a:pt x="1261" y="3669"/>
                    <a:pt x="1259" y="3649"/>
                    <a:pt x="1258" y="3635"/>
                  </a:cubicBezTo>
                  <a:cubicBezTo>
                    <a:pt x="1256" y="3612"/>
                    <a:pt x="1254" y="3588"/>
                    <a:pt x="1270" y="3574"/>
                  </a:cubicBezTo>
                  <a:lnTo>
                    <a:pt x="1274" y="3570"/>
                  </a:lnTo>
                  <a:lnTo>
                    <a:pt x="1290" y="3566"/>
                  </a:lnTo>
                  <a:cubicBezTo>
                    <a:pt x="1299" y="3566"/>
                    <a:pt x="1307" y="3570"/>
                    <a:pt x="1315" y="3574"/>
                  </a:cubicBezTo>
                  <a:cubicBezTo>
                    <a:pt x="1322" y="3578"/>
                    <a:pt x="1329" y="3581"/>
                    <a:pt x="1337" y="3581"/>
                  </a:cubicBezTo>
                  <a:cubicBezTo>
                    <a:pt x="1351" y="3581"/>
                    <a:pt x="1370" y="3568"/>
                    <a:pt x="1390" y="3541"/>
                  </a:cubicBezTo>
                  <a:cubicBezTo>
                    <a:pt x="1400" y="3528"/>
                    <a:pt x="1414" y="3527"/>
                    <a:pt x="1422" y="3526"/>
                  </a:cubicBezTo>
                  <a:cubicBezTo>
                    <a:pt x="1426" y="3526"/>
                    <a:pt x="1428" y="3523"/>
                    <a:pt x="1429" y="3512"/>
                  </a:cubicBezTo>
                  <a:cubicBezTo>
                    <a:pt x="1431" y="3473"/>
                    <a:pt x="1471" y="3467"/>
                    <a:pt x="1510" y="3460"/>
                  </a:cubicBezTo>
                  <a:cubicBezTo>
                    <a:pt x="1539" y="3455"/>
                    <a:pt x="1571" y="3449"/>
                    <a:pt x="1598" y="3432"/>
                  </a:cubicBezTo>
                  <a:lnTo>
                    <a:pt x="1592" y="3266"/>
                  </a:lnTo>
                  <a:lnTo>
                    <a:pt x="1592" y="3234"/>
                  </a:lnTo>
                  <a:lnTo>
                    <a:pt x="1618" y="3257"/>
                  </a:lnTo>
                  <a:cubicBezTo>
                    <a:pt x="1650" y="3285"/>
                    <a:pt x="1660" y="3286"/>
                    <a:pt x="1661" y="3286"/>
                  </a:cubicBezTo>
                  <a:cubicBezTo>
                    <a:pt x="1662" y="3284"/>
                    <a:pt x="1664" y="3269"/>
                    <a:pt x="1666" y="3260"/>
                  </a:cubicBezTo>
                  <a:cubicBezTo>
                    <a:pt x="1671" y="3230"/>
                    <a:pt x="1680" y="3179"/>
                    <a:pt x="1741" y="3179"/>
                  </a:cubicBezTo>
                  <a:cubicBezTo>
                    <a:pt x="1745" y="3179"/>
                    <a:pt x="1750" y="3179"/>
                    <a:pt x="1754" y="3179"/>
                  </a:cubicBezTo>
                  <a:cubicBezTo>
                    <a:pt x="1754" y="3179"/>
                    <a:pt x="1753" y="3178"/>
                    <a:pt x="1753" y="3178"/>
                  </a:cubicBezTo>
                  <a:cubicBezTo>
                    <a:pt x="1746" y="3171"/>
                    <a:pt x="1724" y="3171"/>
                    <a:pt x="1713" y="3171"/>
                  </a:cubicBezTo>
                  <a:lnTo>
                    <a:pt x="1694" y="3158"/>
                  </a:lnTo>
                  <a:lnTo>
                    <a:pt x="1694" y="3171"/>
                  </a:lnTo>
                  <a:cubicBezTo>
                    <a:pt x="1669" y="3171"/>
                    <a:pt x="1641" y="3170"/>
                    <a:pt x="1627" y="3152"/>
                  </a:cubicBezTo>
                  <a:cubicBezTo>
                    <a:pt x="1622" y="3146"/>
                    <a:pt x="1620" y="3138"/>
                    <a:pt x="1620" y="3128"/>
                  </a:cubicBezTo>
                  <a:cubicBezTo>
                    <a:pt x="1597" y="3137"/>
                    <a:pt x="1569" y="3138"/>
                    <a:pt x="1543" y="3138"/>
                  </a:cubicBezTo>
                  <a:cubicBezTo>
                    <a:pt x="1525" y="3138"/>
                    <a:pt x="1505" y="3137"/>
                    <a:pt x="1485" y="3136"/>
                  </a:cubicBezTo>
                  <a:cubicBezTo>
                    <a:pt x="1465" y="3135"/>
                    <a:pt x="1446" y="3134"/>
                    <a:pt x="1428" y="3134"/>
                  </a:cubicBezTo>
                  <a:cubicBezTo>
                    <a:pt x="1372" y="3134"/>
                    <a:pt x="1345" y="3143"/>
                    <a:pt x="1336" y="3165"/>
                  </a:cubicBezTo>
                  <a:lnTo>
                    <a:pt x="1332" y="3173"/>
                  </a:lnTo>
                  <a:lnTo>
                    <a:pt x="1312" y="3175"/>
                  </a:lnTo>
                  <a:cubicBezTo>
                    <a:pt x="1277" y="3175"/>
                    <a:pt x="1275" y="3142"/>
                    <a:pt x="1275" y="3123"/>
                  </a:cubicBezTo>
                  <a:cubicBezTo>
                    <a:pt x="1275" y="3115"/>
                    <a:pt x="1274" y="3103"/>
                    <a:pt x="1272" y="3101"/>
                  </a:cubicBezTo>
                  <a:cubicBezTo>
                    <a:pt x="1263" y="3096"/>
                    <a:pt x="1250" y="3093"/>
                    <a:pt x="1233" y="3093"/>
                  </a:cubicBezTo>
                  <a:cubicBezTo>
                    <a:pt x="1212" y="3093"/>
                    <a:pt x="1187" y="3097"/>
                    <a:pt x="1162" y="3101"/>
                  </a:cubicBezTo>
                  <a:cubicBezTo>
                    <a:pt x="1134" y="3105"/>
                    <a:pt x="1106" y="3109"/>
                    <a:pt x="1080" y="3109"/>
                  </a:cubicBezTo>
                  <a:cubicBezTo>
                    <a:pt x="1061" y="3109"/>
                    <a:pt x="1045" y="3107"/>
                    <a:pt x="1031" y="3102"/>
                  </a:cubicBezTo>
                  <a:lnTo>
                    <a:pt x="1015" y="3097"/>
                  </a:lnTo>
                  <a:lnTo>
                    <a:pt x="1022" y="3085"/>
                  </a:lnTo>
                  <a:cubicBezTo>
                    <a:pt x="1030" y="3071"/>
                    <a:pt x="1032" y="3062"/>
                    <a:pt x="1029" y="3056"/>
                  </a:cubicBezTo>
                  <a:cubicBezTo>
                    <a:pt x="1024" y="3049"/>
                    <a:pt x="1005" y="3046"/>
                    <a:pt x="989" y="3044"/>
                  </a:cubicBezTo>
                  <a:cubicBezTo>
                    <a:pt x="969" y="3041"/>
                    <a:pt x="950" y="3039"/>
                    <a:pt x="941" y="3026"/>
                  </a:cubicBezTo>
                  <a:cubicBezTo>
                    <a:pt x="934" y="3016"/>
                    <a:pt x="934" y="3004"/>
                    <a:pt x="942" y="2994"/>
                  </a:cubicBezTo>
                  <a:cubicBezTo>
                    <a:pt x="947" y="2985"/>
                    <a:pt x="957" y="2978"/>
                    <a:pt x="967" y="2974"/>
                  </a:cubicBezTo>
                  <a:cubicBezTo>
                    <a:pt x="940" y="2946"/>
                    <a:pt x="914" y="2932"/>
                    <a:pt x="889" y="2918"/>
                  </a:cubicBezTo>
                  <a:cubicBezTo>
                    <a:pt x="853" y="2899"/>
                    <a:pt x="819" y="2880"/>
                    <a:pt x="787" y="2829"/>
                  </a:cubicBezTo>
                  <a:cubicBezTo>
                    <a:pt x="746" y="2854"/>
                    <a:pt x="685" y="2858"/>
                    <a:pt x="624" y="2858"/>
                  </a:cubicBezTo>
                  <a:lnTo>
                    <a:pt x="496" y="2857"/>
                  </a:lnTo>
                  <a:lnTo>
                    <a:pt x="491" y="2845"/>
                  </a:lnTo>
                  <a:cubicBezTo>
                    <a:pt x="484" y="2800"/>
                    <a:pt x="502" y="2778"/>
                    <a:pt x="524" y="2767"/>
                  </a:cubicBezTo>
                  <a:cubicBezTo>
                    <a:pt x="512" y="2756"/>
                    <a:pt x="496" y="2747"/>
                    <a:pt x="478" y="2738"/>
                  </a:cubicBezTo>
                  <a:cubicBezTo>
                    <a:pt x="434" y="2716"/>
                    <a:pt x="379" y="2688"/>
                    <a:pt x="410" y="2594"/>
                  </a:cubicBezTo>
                  <a:cubicBezTo>
                    <a:pt x="401" y="2575"/>
                    <a:pt x="374" y="2551"/>
                    <a:pt x="364" y="2551"/>
                  </a:cubicBezTo>
                  <a:cubicBezTo>
                    <a:pt x="363" y="2551"/>
                    <a:pt x="360" y="2553"/>
                    <a:pt x="358" y="2564"/>
                  </a:cubicBezTo>
                  <a:lnTo>
                    <a:pt x="356" y="2575"/>
                  </a:lnTo>
                  <a:lnTo>
                    <a:pt x="342" y="2574"/>
                  </a:lnTo>
                  <a:cubicBezTo>
                    <a:pt x="315" y="2574"/>
                    <a:pt x="295" y="2566"/>
                    <a:pt x="286" y="2553"/>
                  </a:cubicBezTo>
                  <a:cubicBezTo>
                    <a:pt x="267" y="2526"/>
                    <a:pt x="290" y="2486"/>
                    <a:pt x="311" y="2451"/>
                  </a:cubicBezTo>
                  <a:cubicBezTo>
                    <a:pt x="319" y="2438"/>
                    <a:pt x="326" y="2425"/>
                    <a:pt x="328" y="2418"/>
                  </a:cubicBezTo>
                  <a:cubicBezTo>
                    <a:pt x="330" y="2412"/>
                    <a:pt x="328" y="2401"/>
                    <a:pt x="326" y="2391"/>
                  </a:cubicBezTo>
                  <a:cubicBezTo>
                    <a:pt x="324" y="2374"/>
                    <a:pt x="321" y="2357"/>
                    <a:pt x="329" y="2344"/>
                  </a:cubicBezTo>
                  <a:lnTo>
                    <a:pt x="334" y="2338"/>
                  </a:lnTo>
                  <a:lnTo>
                    <a:pt x="355" y="2334"/>
                  </a:lnTo>
                  <a:cubicBezTo>
                    <a:pt x="363" y="2334"/>
                    <a:pt x="375" y="2336"/>
                    <a:pt x="386" y="2337"/>
                  </a:cubicBezTo>
                  <a:cubicBezTo>
                    <a:pt x="396" y="2339"/>
                    <a:pt x="405" y="2340"/>
                    <a:pt x="413" y="2340"/>
                  </a:cubicBezTo>
                  <a:cubicBezTo>
                    <a:pt x="423" y="2331"/>
                    <a:pt x="425" y="2315"/>
                    <a:pt x="428" y="2297"/>
                  </a:cubicBezTo>
                  <a:cubicBezTo>
                    <a:pt x="431" y="2274"/>
                    <a:pt x="434" y="2251"/>
                    <a:pt x="455" y="2235"/>
                  </a:cubicBezTo>
                  <a:cubicBezTo>
                    <a:pt x="485" y="2229"/>
                    <a:pt x="509" y="2226"/>
                    <a:pt x="534" y="2222"/>
                  </a:cubicBezTo>
                  <a:cubicBezTo>
                    <a:pt x="620" y="2212"/>
                    <a:pt x="718" y="2199"/>
                    <a:pt x="783" y="2163"/>
                  </a:cubicBezTo>
                  <a:cubicBezTo>
                    <a:pt x="812" y="2148"/>
                    <a:pt x="839" y="2145"/>
                    <a:pt x="868" y="2142"/>
                  </a:cubicBezTo>
                  <a:cubicBezTo>
                    <a:pt x="893" y="2140"/>
                    <a:pt x="919" y="2138"/>
                    <a:pt x="949" y="2127"/>
                  </a:cubicBezTo>
                  <a:cubicBezTo>
                    <a:pt x="963" y="2122"/>
                    <a:pt x="963" y="2117"/>
                    <a:pt x="962" y="2102"/>
                  </a:cubicBezTo>
                  <a:cubicBezTo>
                    <a:pt x="961" y="2091"/>
                    <a:pt x="959" y="2078"/>
                    <a:pt x="971" y="2067"/>
                  </a:cubicBezTo>
                  <a:cubicBezTo>
                    <a:pt x="983" y="2056"/>
                    <a:pt x="1004" y="2051"/>
                    <a:pt x="1040" y="2051"/>
                  </a:cubicBezTo>
                  <a:cubicBezTo>
                    <a:pt x="1055" y="2051"/>
                    <a:pt x="1074" y="2052"/>
                    <a:pt x="1097" y="2054"/>
                  </a:cubicBezTo>
                  <a:cubicBezTo>
                    <a:pt x="1089" y="2027"/>
                    <a:pt x="1082" y="2001"/>
                    <a:pt x="1076" y="1973"/>
                  </a:cubicBezTo>
                  <a:cubicBezTo>
                    <a:pt x="1064" y="1924"/>
                    <a:pt x="1052" y="1868"/>
                    <a:pt x="1022" y="1791"/>
                  </a:cubicBezTo>
                  <a:cubicBezTo>
                    <a:pt x="1014" y="1786"/>
                    <a:pt x="1001" y="1781"/>
                    <a:pt x="982" y="1781"/>
                  </a:cubicBezTo>
                  <a:cubicBezTo>
                    <a:pt x="946" y="1781"/>
                    <a:pt x="900" y="1798"/>
                    <a:pt x="850" y="1816"/>
                  </a:cubicBezTo>
                  <a:cubicBezTo>
                    <a:pt x="797" y="1836"/>
                    <a:pt x="742" y="1857"/>
                    <a:pt x="693" y="1857"/>
                  </a:cubicBezTo>
                  <a:cubicBezTo>
                    <a:pt x="663" y="1857"/>
                    <a:pt x="637" y="1848"/>
                    <a:pt x="618" y="1831"/>
                  </a:cubicBezTo>
                  <a:cubicBezTo>
                    <a:pt x="601" y="1817"/>
                    <a:pt x="596" y="1816"/>
                    <a:pt x="595" y="1815"/>
                  </a:cubicBezTo>
                  <a:cubicBezTo>
                    <a:pt x="575" y="1841"/>
                    <a:pt x="550" y="1870"/>
                    <a:pt x="468" y="1870"/>
                  </a:cubicBezTo>
                  <a:lnTo>
                    <a:pt x="459" y="1870"/>
                  </a:lnTo>
                  <a:lnTo>
                    <a:pt x="452" y="1863"/>
                  </a:lnTo>
                  <a:cubicBezTo>
                    <a:pt x="434" y="1835"/>
                    <a:pt x="380" y="1831"/>
                    <a:pt x="322" y="1827"/>
                  </a:cubicBezTo>
                  <a:cubicBezTo>
                    <a:pt x="270" y="1823"/>
                    <a:pt x="216" y="1819"/>
                    <a:pt x="173" y="1798"/>
                  </a:cubicBezTo>
                  <a:cubicBezTo>
                    <a:pt x="162" y="1781"/>
                    <a:pt x="167" y="1775"/>
                    <a:pt x="177" y="1764"/>
                  </a:cubicBezTo>
                  <a:cubicBezTo>
                    <a:pt x="182" y="1758"/>
                    <a:pt x="198" y="1738"/>
                    <a:pt x="196" y="1733"/>
                  </a:cubicBezTo>
                  <a:lnTo>
                    <a:pt x="196" y="1733"/>
                  </a:lnTo>
                  <a:cubicBezTo>
                    <a:pt x="196" y="1733"/>
                    <a:pt x="193" y="1730"/>
                    <a:pt x="179" y="1730"/>
                  </a:cubicBezTo>
                  <a:cubicBezTo>
                    <a:pt x="70" y="1724"/>
                    <a:pt x="11" y="1674"/>
                    <a:pt x="2" y="1577"/>
                  </a:cubicBezTo>
                  <a:lnTo>
                    <a:pt x="0" y="1561"/>
                  </a:lnTo>
                  <a:lnTo>
                    <a:pt x="18" y="1563"/>
                  </a:lnTo>
                  <a:cubicBezTo>
                    <a:pt x="38" y="1564"/>
                    <a:pt x="55" y="1566"/>
                    <a:pt x="68" y="1566"/>
                  </a:cubicBezTo>
                  <a:cubicBezTo>
                    <a:pt x="102" y="1566"/>
                    <a:pt x="109" y="1560"/>
                    <a:pt x="111" y="1558"/>
                  </a:cubicBezTo>
                  <a:cubicBezTo>
                    <a:pt x="114" y="1555"/>
                    <a:pt x="112" y="1548"/>
                    <a:pt x="111" y="1540"/>
                  </a:cubicBezTo>
                  <a:cubicBezTo>
                    <a:pt x="108" y="1529"/>
                    <a:pt x="105" y="1514"/>
                    <a:pt x="116" y="1502"/>
                  </a:cubicBezTo>
                  <a:cubicBezTo>
                    <a:pt x="127" y="1491"/>
                    <a:pt x="147" y="1486"/>
                    <a:pt x="180" y="1486"/>
                  </a:cubicBezTo>
                  <a:cubicBezTo>
                    <a:pt x="197" y="1486"/>
                    <a:pt x="219" y="1487"/>
                    <a:pt x="247" y="1490"/>
                  </a:cubicBezTo>
                  <a:lnTo>
                    <a:pt x="246" y="1468"/>
                  </a:lnTo>
                  <a:cubicBezTo>
                    <a:pt x="251" y="1431"/>
                    <a:pt x="274" y="1425"/>
                    <a:pt x="287" y="1425"/>
                  </a:cubicBezTo>
                  <a:cubicBezTo>
                    <a:pt x="317" y="1425"/>
                    <a:pt x="349" y="1455"/>
                    <a:pt x="355" y="1461"/>
                  </a:cubicBezTo>
                  <a:cubicBezTo>
                    <a:pt x="372" y="1456"/>
                    <a:pt x="391" y="1448"/>
                    <a:pt x="410" y="1439"/>
                  </a:cubicBezTo>
                  <a:cubicBezTo>
                    <a:pt x="431" y="1430"/>
                    <a:pt x="453" y="1420"/>
                    <a:pt x="486" y="1420"/>
                  </a:cubicBezTo>
                  <a:cubicBezTo>
                    <a:pt x="493" y="1420"/>
                    <a:pt x="500" y="1421"/>
                    <a:pt x="508" y="1422"/>
                  </a:cubicBezTo>
                  <a:cubicBezTo>
                    <a:pt x="523" y="1423"/>
                    <a:pt x="532" y="1436"/>
                    <a:pt x="545" y="1452"/>
                  </a:cubicBezTo>
                  <a:cubicBezTo>
                    <a:pt x="558" y="1468"/>
                    <a:pt x="574" y="1489"/>
                    <a:pt x="591" y="1492"/>
                  </a:cubicBezTo>
                  <a:cubicBezTo>
                    <a:pt x="606" y="1495"/>
                    <a:pt x="622" y="1497"/>
                    <a:pt x="639" y="1497"/>
                  </a:cubicBezTo>
                  <a:cubicBezTo>
                    <a:pt x="664" y="1497"/>
                    <a:pt x="688" y="1494"/>
                    <a:pt x="713" y="1491"/>
                  </a:cubicBezTo>
                  <a:cubicBezTo>
                    <a:pt x="742" y="1488"/>
                    <a:pt x="771" y="1485"/>
                    <a:pt x="801" y="1485"/>
                  </a:cubicBezTo>
                  <a:cubicBezTo>
                    <a:pt x="828" y="1485"/>
                    <a:pt x="853" y="1487"/>
                    <a:pt x="877" y="1492"/>
                  </a:cubicBezTo>
                  <a:cubicBezTo>
                    <a:pt x="895" y="1497"/>
                    <a:pt x="909" y="1501"/>
                    <a:pt x="919" y="1505"/>
                  </a:cubicBezTo>
                  <a:cubicBezTo>
                    <a:pt x="929" y="1509"/>
                    <a:pt x="936" y="1511"/>
                    <a:pt x="942" y="1511"/>
                  </a:cubicBezTo>
                  <a:cubicBezTo>
                    <a:pt x="952" y="1511"/>
                    <a:pt x="966" y="1506"/>
                    <a:pt x="987" y="1494"/>
                  </a:cubicBezTo>
                  <a:cubicBezTo>
                    <a:pt x="1004" y="1489"/>
                    <a:pt x="1007" y="1487"/>
                    <a:pt x="1007" y="1487"/>
                  </a:cubicBezTo>
                  <a:cubicBezTo>
                    <a:pt x="991" y="1470"/>
                    <a:pt x="978" y="1455"/>
                    <a:pt x="980" y="1433"/>
                  </a:cubicBezTo>
                  <a:lnTo>
                    <a:pt x="982" y="1420"/>
                  </a:lnTo>
                  <a:lnTo>
                    <a:pt x="998" y="1422"/>
                  </a:lnTo>
                  <a:cubicBezTo>
                    <a:pt x="1004" y="1423"/>
                    <a:pt x="1010" y="1423"/>
                    <a:pt x="1015" y="1423"/>
                  </a:cubicBezTo>
                  <a:cubicBezTo>
                    <a:pt x="1042" y="1423"/>
                    <a:pt x="1056" y="1415"/>
                    <a:pt x="1062" y="1396"/>
                  </a:cubicBezTo>
                  <a:cubicBezTo>
                    <a:pt x="1063" y="1392"/>
                    <a:pt x="1063" y="1385"/>
                    <a:pt x="1060" y="1381"/>
                  </a:cubicBezTo>
                  <a:cubicBezTo>
                    <a:pt x="1053" y="1375"/>
                    <a:pt x="1030" y="1375"/>
                    <a:pt x="1020" y="1375"/>
                  </a:cubicBezTo>
                  <a:lnTo>
                    <a:pt x="1000" y="1362"/>
                  </a:lnTo>
                  <a:lnTo>
                    <a:pt x="1000" y="1375"/>
                  </a:lnTo>
                  <a:cubicBezTo>
                    <a:pt x="975" y="1375"/>
                    <a:pt x="948" y="1374"/>
                    <a:pt x="934" y="1356"/>
                  </a:cubicBezTo>
                  <a:cubicBezTo>
                    <a:pt x="925" y="1343"/>
                    <a:pt x="924" y="1327"/>
                    <a:pt x="934" y="1304"/>
                  </a:cubicBezTo>
                  <a:cubicBezTo>
                    <a:pt x="883" y="1294"/>
                    <a:pt x="836" y="1283"/>
                    <a:pt x="788" y="1271"/>
                  </a:cubicBezTo>
                  <a:cubicBezTo>
                    <a:pt x="735" y="1258"/>
                    <a:pt x="683" y="1246"/>
                    <a:pt x="626" y="1236"/>
                  </a:cubicBezTo>
                  <a:lnTo>
                    <a:pt x="605" y="1233"/>
                  </a:lnTo>
                  <a:lnTo>
                    <a:pt x="625" y="1203"/>
                  </a:lnTo>
                  <a:cubicBezTo>
                    <a:pt x="650" y="1168"/>
                    <a:pt x="650" y="1168"/>
                    <a:pt x="583" y="1130"/>
                  </a:cubicBezTo>
                  <a:cubicBezTo>
                    <a:pt x="568" y="1122"/>
                    <a:pt x="557" y="1112"/>
                    <a:pt x="549" y="1103"/>
                  </a:cubicBezTo>
                  <a:cubicBezTo>
                    <a:pt x="526" y="1088"/>
                    <a:pt x="502" y="1085"/>
                    <a:pt x="477" y="1082"/>
                  </a:cubicBezTo>
                  <a:cubicBezTo>
                    <a:pt x="442" y="1078"/>
                    <a:pt x="403" y="1073"/>
                    <a:pt x="376" y="1058"/>
                  </a:cubicBezTo>
                  <a:lnTo>
                    <a:pt x="331" y="1034"/>
                  </a:lnTo>
                  <a:lnTo>
                    <a:pt x="384" y="1034"/>
                  </a:lnTo>
                  <a:cubicBezTo>
                    <a:pt x="383" y="1029"/>
                    <a:pt x="413" y="974"/>
                    <a:pt x="404" y="957"/>
                  </a:cubicBezTo>
                  <a:lnTo>
                    <a:pt x="396" y="941"/>
                  </a:lnTo>
                  <a:lnTo>
                    <a:pt x="387" y="955"/>
                  </a:lnTo>
                  <a:cubicBezTo>
                    <a:pt x="390" y="966"/>
                    <a:pt x="382" y="990"/>
                    <a:pt x="348" y="990"/>
                  </a:cubicBezTo>
                  <a:cubicBezTo>
                    <a:pt x="324" y="988"/>
                    <a:pt x="310" y="980"/>
                    <a:pt x="296" y="972"/>
                  </a:cubicBezTo>
                  <a:cubicBezTo>
                    <a:pt x="279" y="962"/>
                    <a:pt x="262" y="952"/>
                    <a:pt x="242" y="952"/>
                  </a:cubicBezTo>
                  <a:cubicBezTo>
                    <a:pt x="236" y="952"/>
                    <a:pt x="230" y="953"/>
                    <a:pt x="225" y="954"/>
                  </a:cubicBezTo>
                  <a:lnTo>
                    <a:pt x="180" y="965"/>
                  </a:lnTo>
                  <a:lnTo>
                    <a:pt x="209" y="934"/>
                  </a:lnTo>
                  <a:cubicBezTo>
                    <a:pt x="279" y="857"/>
                    <a:pt x="396" y="823"/>
                    <a:pt x="509" y="789"/>
                  </a:cubicBezTo>
                  <a:cubicBezTo>
                    <a:pt x="543" y="779"/>
                    <a:pt x="577" y="769"/>
                    <a:pt x="610" y="758"/>
                  </a:cubicBezTo>
                  <a:cubicBezTo>
                    <a:pt x="586" y="673"/>
                    <a:pt x="655" y="645"/>
                    <a:pt x="710" y="622"/>
                  </a:cubicBezTo>
                  <a:cubicBezTo>
                    <a:pt x="739" y="611"/>
                    <a:pt x="766" y="599"/>
                    <a:pt x="779" y="583"/>
                  </a:cubicBezTo>
                  <a:cubicBezTo>
                    <a:pt x="791" y="565"/>
                    <a:pt x="791" y="542"/>
                    <a:pt x="790" y="520"/>
                  </a:cubicBezTo>
                  <a:cubicBezTo>
                    <a:pt x="790" y="490"/>
                    <a:pt x="789" y="456"/>
                    <a:pt x="824" y="438"/>
                  </a:cubicBezTo>
                  <a:lnTo>
                    <a:pt x="835" y="432"/>
                  </a:lnTo>
                  <a:lnTo>
                    <a:pt x="843" y="440"/>
                  </a:lnTo>
                  <a:cubicBezTo>
                    <a:pt x="886" y="478"/>
                    <a:pt x="909" y="486"/>
                    <a:pt x="934" y="486"/>
                  </a:cubicBezTo>
                  <a:cubicBezTo>
                    <a:pt x="948" y="486"/>
                    <a:pt x="963" y="484"/>
                    <a:pt x="981" y="481"/>
                  </a:cubicBezTo>
                  <a:cubicBezTo>
                    <a:pt x="1013" y="477"/>
                    <a:pt x="1052" y="471"/>
                    <a:pt x="1109" y="471"/>
                  </a:cubicBezTo>
                  <a:cubicBezTo>
                    <a:pt x="1171" y="405"/>
                    <a:pt x="1270" y="323"/>
                    <a:pt x="1463" y="323"/>
                  </a:cubicBezTo>
                  <a:cubicBezTo>
                    <a:pt x="1495" y="323"/>
                    <a:pt x="1530" y="325"/>
                    <a:pt x="1568" y="330"/>
                  </a:cubicBezTo>
                  <a:cubicBezTo>
                    <a:pt x="1581" y="329"/>
                    <a:pt x="1582" y="311"/>
                    <a:pt x="1583" y="304"/>
                  </a:cubicBezTo>
                  <a:cubicBezTo>
                    <a:pt x="1583" y="286"/>
                    <a:pt x="1584" y="269"/>
                    <a:pt x="1599" y="261"/>
                  </a:cubicBezTo>
                  <a:cubicBezTo>
                    <a:pt x="1625" y="248"/>
                    <a:pt x="1661" y="247"/>
                    <a:pt x="1693" y="247"/>
                  </a:cubicBezTo>
                  <a:lnTo>
                    <a:pt x="1730" y="247"/>
                  </a:lnTo>
                  <a:cubicBezTo>
                    <a:pt x="1797" y="247"/>
                    <a:pt x="1831" y="240"/>
                    <a:pt x="1836" y="201"/>
                  </a:cubicBezTo>
                  <a:lnTo>
                    <a:pt x="1838" y="191"/>
                  </a:lnTo>
                  <a:cubicBezTo>
                    <a:pt x="1838" y="191"/>
                    <a:pt x="1850" y="189"/>
                    <a:pt x="1851" y="189"/>
                  </a:cubicBezTo>
                  <a:cubicBezTo>
                    <a:pt x="1894" y="189"/>
                    <a:pt x="1911" y="218"/>
                    <a:pt x="1923" y="239"/>
                  </a:cubicBezTo>
                  <a:cubicBezTo>
                    <a:pt x="1928" y="247"/>
                    <a:pt x="1935" y="259"/>
                    <a:pt x="1939" y="261"/>
                  </a:cubicBezTo>
                  <a:cubicBezTo>
                    <a:pt x="1958" y="267"/>
                    <a:pt x="1978" y="267"/>
                    <a:pt x="1997" y="268"/>
                  </a:cubicBezTo>
                  <a:cubicBezTo>
                    <a:pt x="2022" y="269"/>
                    <a:pt x="2047" y="269"/>
                    <a:pt x="2061" y="285"/>
                  </a:cubicBezTo>
                  <a:cubicBezTo>
                    <a:pt x="2071" y="295"/>
                    <a:pt x="2075" y="309"/>
                    <a:pt x="2073" y="330"/>
                  </a:cubicBezTo>
                  <a:lnTo>
                    <a:pt x="2622" y="330"/>
                  </a:lnTo>
                  <a:lnTo>
                    <a:pt x="2596" y="352"/>
                  </a:lnTo>
                  <a:cubicBezTo>
                    <a:pt x="2562" y="381"/>
                    <a:pt x="2560" y="389"/>
                    <a:pt x="2560" y="390"/>
                  </a:cubicBezTo>
                  <a:cubicBezTo>
                    <a:pt x="2576" y="385"/>
                    <a:pt x="2599" y="381"/>
                    <a:pt x="2623" y="377"/>
                  </a:cubicBezTo>
                  <a:cubicBezTo>
                    <a:pt x="2652" y="372"/>
                    <a:pt x="2682" y="366"/>
                    <a:pt x="2705" y="366"/>
                  </a:cubicBezTo>
                  <a:cubicBezTo>
                    <a:pt x="2714" y="366"/>
                    <a:pt x="2740" y="366"/>
                    <a:pt x="2750" y="383"/>
                  </a:cubicBezTo>
                  <a:cubicBezTo>
                    <a:pt x="2758" y="396"/>
                    <a:pt x="2753" y="413"/>
                    <a:pt x="2735" y="438"/>
                  </a:cubicBezTo>
                  <a:cubicBezTo>
                    <a:pt x="2741" y="438"/>
                    <a:pt x="2746" y="438"/>
                    <a:pt x="2752" y="438"/>
                  </a:cubicBezTo>
                  <a:cubicBezTo>
                    <a:pt x="2836" y="438"/>
                    <a:pt x="2852" y="403"/>
                    <a:pt x="2856" y="377"/>
                  </a:cubicBezTo>
                  <a:lnTo>
                    <a:pt x="2860" y="350"/>
                  </a:lnTo>
                  <a:lnTo>
                    <a:pt x="2882" y="369"/>
                  </a:lnTo>
                  <a:cubicBezTo>
                    <a:pt x="2931" y="413"/>
                    <a:pt x="3007" y="416"/>
                    <a:pt x="3088" y="419"/>
                  </a:cubicBezTo>
                  <a:cubicBezTo>
                    <a:pt x="3140" y="421"/>
                    <a:pt x="3194" y="423"/>
                    <a:pt x="3242" y="436"/>
                  </a:cubicBezTo>
                  <a:cubicBezTo>
                    <a:pt x="3255" y="440"/>
                    <a:pt x="3258" y="450"/>
                    <a:pt x="3261" y="457"/>
                  </a:cubicBezTo>
                  <a:cubicBezTo>
                    <a:pt x="3263" y="466"/>
                    <a:pt x="3265" y="470"/>
                    <a:pt x="3280" y="471"/>
                  </a:cubicBezTo>
                  <a:cubicBezTo>
                    <a:pt x="3300" y="472"/>
                    <a:pt x="3313" y="481"/>
                    <a:pt x="3326" y="490"/>
                  </a:cubicBezTo>
                  <a:cubicBezTo>
                    <a:pt x="3337" y="497"/>
                    <a:pt x="3347" y="504"/>
                    <a:pt x="3362" y="506"/>
                  </a:cubicBezTo>
                  <a:cubicBezTo>
                    <a:pt x="3371" y="507"/>
                    <a:pt x="3379" y="508"/>
                    <a:pt x="3386" y="508"/>
                  </a:cubicBezTo>
                  <a:cubicBezTo>
                    <a:pt x="3415" y="508"/>
                    <a:pt x="3437" y="501"/>
                    <a:pt x="3458" y="494"/>
                  </a:cubicBezTo>
                  <a:cubicBezTo>
                    <a:pt x="3476" y="488"/>
                    <a:pt x="3492" y="483"/>
                    <a:pt x="3510" y="483"/>
                  </a:cubicBezTo>
                  <a:cubicBezTo>
                    <a:pt x="3533" y="483"/>
                    <a:pt x="3553" y="492"/>
                    <a:pt x="3575" y="510"/>
                  </a:cubicBezTo>
                  <a:cubicBezTo>
                    <a:pt x="3585" y="513"/>
                    <a:pt x="3675" y="515"/>
                    <a:pt x="3754" y="517"/>
                  </a:cubicBezTo>
                  <a:cubicBezTo>
                    <a:pt x="3938" y="520"/>
                    <a:pt x="4070" y="525"/>
                    <a:pt x="4103" y="543"/>
                  </a:cubicBezTo>
                  <a:cubicBezTo>
                    <a:pt x="4130" y="559"/>
                    <a:pt x="4228" y="584"/>
                    <a:pt x="4544" y="612"/>
                  </a:cubicBezTo>
                  <a:cubicBezTo>
                    <a:pt x="4567" y="631"/>
                    <a:pt x="4583" y="644"/>
                    <a:pt x="4600" y="657"/>
                  </a:cubicBezTo>
                  <a:cubicBezTo>
                    <a:pt x="4632" y="682"/>
                    <a:pt x="4666" y="708"/>
                    <a:pt x="4678" y="754"/>
                  </a:cubicBezTo>
                  <a:cubicBezTo>
                    <a:pt x="4728" y="760"/>
                    <a:pt x="4768" y="774"/>
                    <a:pt x="4802" y="785"/>
                  </a:cubicBezTo>
                  <a:cubicBezTo>
                    <a:pt x="4838" y="797"/>
                    <a:pt x="4869" y="808"/>
                    <a:pt x="4902" y="808"/>
                  </a:cubicBezTo>
                  <a:cubicBezTo>
                    <a:pt x="4928" y="808"/>
                    <a:pt x="4954" y="802"/>
                    <a:pt x="4984" y="789"/>
                  </a:cubicBezTo>
                  <a:lnTo>
                    <a:pt x="5004" y="780"/>
                  </a:lnTo>
                  <a:lnTo>
                    <a:pt x="5006" y="799"/>
                  </a:lnTo>
                  <a:cubicBezTo>
                    <a:pt x="5009" y="843"/>
                    <a:pt x="5046" y="860"/>
                    <a:pt x="5135" y="860"/>
                  </a:cubicBezTo>
                  <a:cubicBezTo>
                    <a:pt x="5157" y="860"/>
                    <a:pt x="5180" y="859"/>
                    <a:pt x="5203" y="858"/>
                  </a:cubicBezTo>
                  <a:cubicBezTo>
                    <a:pt x="5227" y="857"/>
                    <a:pt x="5250" y="856"/>
                    <a:pt x="5272" y="856"/>
                  </a:cubicBezTo>
                  <a:cubicBezTo>
                    <a:pt x="5277" y="856"/>
                    <a:pt x="5281" y="856"/>
                    <a:pt x="5286" y="857"/>
                  </a:cubicBezTo>
                  <a:cubicBezTo>
                    <a:pt x="5280" y="855"/>
                    <a:pt x="5271" y="854"/>
                    <a:pt x="5261" y="853"/>
                  </a:cubicBezTo>
                  <a:cubicBezTo>
                    <a:pt x="5251" y="852"/>
                    <a:pt x="5240" y="851"/>
                    <a:pt x="5231" y="848"/>
                  </a:cubicBezTo>
                  <a:lnTo>
                    <a:pt x="5210" y="843"/>
                  </a:lnTo>
                  <a:lnTo>
                    <a:pt x="5224" y="828"/>
                  </a:lnTo>
                  <a:cubicBezTo>
                    <a:pt x="5312" y="732"/>
                    <a:pt x="5421" y="672"/>
                    <a:pt x="5559" y="647"/>
                  </a:cubicBezTo>
                  <a:lnTo>
                    <a:pt x="5580" y="643"/>
                  </a:lnTo>
                  <a:lnTo>
                    <a:pt x="5577" y="662"/>
                  </a:lnTo>
                  <a:cubicBezTo>
                    <a:pt x="5571" y="691"/>
                    <a:pt x="5582" y="703"/>
                    <a:pt x="5585" y="704"/>
                  </a:cubicBezTo>
                  <a:lnTo>
                    <a:pt x="5586" y="688"/>
                  </a:lnTo>
                  <a:lnTo>
                    <a:pt x="5606" y="682"/>
                  </a:lnTo>
                  <a:cubicBezTo>
                    <a:pt x="5634" y="688"/>
                    <a:pt x="5644" y="708"/>
                    <a:pt x="5652" y="725"/>
                  </a:cubicBezTo>
                  <a:cubicBezTo>
                    <a:pt x="5662" y="745"/>
                    <a:pt x="5667" y="752"/>
                    <a:pt x="5684" y="752"/>
                  </a:cubicBezTo>
                  <a:cubicBezTo>
                    <a:pt x="5695" y="754"/>
                    <a:pt x="5702" y="755"/>
                    <a:pt x="5708" y="755"/>
                  </a:cubicBezTo>
                  <a:cubicBezTo>
                    <a:pt x="5742" y="755"/>
                    <a:pt x="5747" y="731"/>
                    <a:pt x="5749" y="680"/>
                  </a:cubicBezTo>
                  <a:lnTo>
                    <a:pt x="5751" y="649"/>
                  </a:lnTo>
                  <a:lnTo>
                    <a:pt x="5762" y="647"/>
                  </a:lnTo>
                  <a:cubicBezTo>
                    <a:pt x="5776" y="644"/>
                    <a:pt x="5789" y="643"/>
                    <a:pt x="5802" y="643"/>
                  </a:cubicBezTo>
                  <a:cubicBezTo>
                    <a:pt x="5840" y="643"/>
                    <a:pt x="5865" y="655"/>
                    <a:pt x="5887" y="666"/>
                  </a:cubicBezTo>
                  <a:cubicBezTo>
                    <a:pt x="5901" y="672"/>
                    <a:pt x="5915" y="679"/>
                    <a:pt x="5932" y="682"/>
                  </a:cubicBezTo>
                  <a:cubicBezTo>
                    <a:pt x="5934" y="675"/>
                    <a:pt x="5936" y="662"/>
                    <a:pt x="5938" y="644"/>
                  </a:cubicBezTo>
                  <a:cubicBezTo>
                    <a:pt x="5942" y="619"/>
                    <a:pt x="5947" y="583"/>
                    <a:pt x="6000" y="544"/>
                  </a:cubicBezTo>
                  <a:lnTo>
                    <a:pt x="6005" y="541"/>
                  </a:lnTo>
                  <a:lnTo>
                    <a:pt x="6021" y="540"/>
                  </a:lnTo>
                  <a:cubicBezTo>
                    <a:pt x="6050" y="540"/>
                    <a:pt x="6073" y="551"/>
                    <a:pt x="6090" y="559"/>
                  </a:cubicBezTo>
                  <a:cubicBezTo>
                    <a:pt x="6098" y="562"/>
                    <a:pt x="6107" y="566"/>
                    <a:pt x="6111" y="566"/>
                  </a:cubicBezTo>
                  <a:cubicBezTo>
                    <a:pt x="6111" y="566"/>
                    <a:pt x="6114" y="564"/>
                    <a:pt x="6118" y="551"/>
                  </a:cubicBezTo>
                  <a:lnTo>
                    <a:pt x="6122" y="537"/>
                  </a:lnTo>
                  <a:lnTo>
                    <a:pt x="6138" y="542"/>
                  </a:lnTo>
                  <a:cubicBezTo>
                    <a:pt x="6170" y="553"/>
                    <a:pt x="6187" y="572"/>
                    <a:pt x="6182" y="595"/>
                  </a:cubicBezTo>
                  <a:cubicBezTo>
                    <a:pt x="6178" y="616"/>
                    <a:pt x="6154" y="632"/>
                    <a:pt x="6126" y="637"/>
                  </a:cubicBezTo>
                  <a:cubicBezTo>
                    <a:pt x="6134" y="641"/>
                    <a:pt x="6144" y="642"/>
                    <a:pt x="6156" y="642"/>
                  </a:cubicBezTo>
                  <a:cubicBezTo>
                    <a:pt x="6186" y="642"/>
                    <a:pt x="6223" y="633"/>
                    <a:pt x="6264" y="623"/>
                  </a:cubicBezTo>
                  <a:cubicBezTo>
                    <a:pt x="6309" y="613"/>
                    <a:pt x="6357" y="602"/>
                    <a:pt x="6400" y="602"/>
                  </a:cubicBezTo>
                  <a:cubicBezTo>
                    <a:pt x="6453" y="602"/>
                    <a:pt x="6490" y="619"/>
                    <a:pt x="6513" y="653"/>
                  </a:cubicBezTo>
                  <a:lnTo>
                    <a:pt x="6527" y="646"/>
                  </a:lnTo>
                  <a:cubicBezTo>
                    <a:pt x="6524" y="646"/>
                    <a:pt x="6513" y="633"/>
                    <a:pt x="6505" y="625"/>
                  </a:cubicBezTo>
                  <a:cubicBezTo>
                    <a:pt x="6487" y="604"/>
                    <a:pt x="6467" y="582"/>
                    <a:pt x="6478" y="563"/>
                  </a:cubicBezTo>
                  <a:cubicBezTo>
                    <a:pt x="6487" y="547"/>
                    <a:pt x="6510" y="543"/>
                    <a:pt x="6529" y="542"/>
                  </a:cubicBezTo>
                  <a:cubicBezTo>
                    <a:pt x="6552" y="494"/>
                    <a:pt x="6594" y="471"/>
                    <a:pt x="6656" y="471"/>
                  </a:cubicBezTo>
                  <a:lnTo>
                    <a:pt x="6671" y="471"/>
                  </a:lnTo>
                  <a:lnTo>
                    <a:pt x="6678" y="484"/>
                  </a:lnTo>
                  <a:lnTo>
                    <a:pt x="6678" y="561"/>
                  </a:lnTo>
                  <a:cubicBezTo>
                    <a:pt x="6691" y="553"/>
                    <a:pt x="6704" y="549"/>
                    <a:pt x="6717" y="549"/>
                  </a:cubicBezTo>
                  <a:cubicBezTo>
                    <a:pt x="6749" y="549"/>
                    <a:pt x="6770" y="572"/>
                    <a:pt x="6792" y="595"/>
                  </a:cubicBezTo>
                  <a:cubicBezTo>
                    <a:pt x="6814" y="618"/>
                    <a:pt x="6836" y="642"/>
                    <a:pt x="6869" y="647"/>
                  </a:cubicBezTo>
                  <a:cubicBezTo>
                    <a:pt x="6884" y="648"/>
                    <a:pt x="6900" y="648"/>
                    <a:pt x="6915" y="648"/>
                  </a:cubicBezTo>
                  <a:cubicBezTo>
                    <a:pt x="7011" y="648"/>
                    <a:pt x="7071" y="627"/>
                    <a:pt x="7097" y="583"/>
                  </a:cubicBezTo>
                  <a:lnTo>
                    <a:pt x="7105" y="571"/>
                  </a:lnTo>
                  <a:lnTo>
                    <a:pt x="7119" y="579"/>
                  </a:lnTo>
                  <a:cubicBezTo>
                    <a:pt x="7131" y="585"/>
                    <a:pt x="7146" y="590"/>
                    <a:pt x="7161" y="595"/>
                  </a:cubicBezTo>
                  <a:cubicBezTo>
                    <a:pt x="7209" y="611"/>
                    <a:pt x="7269" y="631"/>
                    <a:pt x="7253" y="712"/>
                  </a:cubicBezTo>
                  <a:cubicBezTo>
                    <a:pt x="7343" y="690"/>
                    <a:pt x="7411" y="663"/>
                    <a:pt x="7422" y="588"/>
                  </a:cubicBezTo>
                  <a:lnTo>
                    <a:pt x="7426" y="567"/>
                  </a:lnTo>
                  <a:lnTo>
                    <a:pt x="7446" y="579"/>
                  </a:lnTo>
                  <a:cubicBezTo>
                    <a:pt x="7480" y="598"/>
                    <a:pt x="7507" y="600"/>
                    <a:pt x="7528" y="600"/>
                  </a:cubicBezTo>
                  <a:cubicBezTo>
                    <a:pt x="7537" y="600"/>
                    <a:pt x="7573" y="598"/>
                    <a:pt x="7581" y="598"/>
                  </a:cubicBezTo>
                  <a:cubicBezTo>
                    <a:pt x="7614" y="598"/>
                    <a:pt x="7649" y="605"/>
                    <a:pt x="7693" y="652"/>
                  </a:cubicBezTo>
                  <a:lnTo>
                    <a:pt x="7967" y="647"/>
                  </a:lnTo>
                  <a:cubicBezTo>
                    <a:pt x="7990" y="665"/>
                    <a:pt x="7977" y="678"/>
                    <a:pt x="7960" y="696"/>
                  </a:cubicBezTo>
                  <a:cubicBezTo>
                    <a:pt x="7954" y="703"/>
                    <a:pt x="7943" y="714"/>
                    <a:pt x="7940" y="721"/>
                  </a:cubicBezTo>
                  <a:cubicBezTo>
                    <a:pt x="7959" y="727"/>
                    <a:pt x="7998" y="739"/>
                    <a:pt x="8016" y="751"/>
                  </a:cubicBezTo>
                  <a:cubicBezTo>
                    <a:pt x="8024" y="749"/>
                    <a:pt x="8032" y="744"/>
                    <a:pt x="8040" y="739"/>
                  </a:cubicBezTo>
                  <a:cubicBezTo>
                    <a:pt x="8059" y="728"/>
                    <a:pt x="8082" y="715"/>
                    <a:pt x="8111" y="715"/>
                  </a:cubicBezTo>
                  <a:cubicBezTo>
                    <a:pt x="8119" y="715"/>
                    <a:pt x="8127" y="716"/>
                    <a:pt x="8134" y="718"/>
                  </a:cubicBezTo>
                  <a:cubicBezTo>
                    <a:pt x="8151" y="722"/>
                    <a:pt x="8149" y="737"/>
                    <a:pt x="8145" y="766"/>
                  </a:cubicBezTo>
                  <a:cubicBezTo>
                    <a:pt x="8144" y="776"/>
                    <a:pt x="8142" y="791"/>
                    <a:pt x="8143" y="795"/>
                  </a:cubicBezTo>
                  <a:cubicBezTo>
                    <a:pt x="8164" y="803"/>
                    <a:pt x="8195" y="810"/>
                    <a:pt x="8231" y="810"/>
                  </a:cubicBezTo>
                  <a:cubicBezTo>
                    <a:pt x="8270" y="810"/>
                    <a:pt x="8312" y="802"/>
                    <a:pt x="8352" y="795"/>
                  </a:cubicBezTo>
                  <a:cubicBezTo>
                    <a:pt x="8394" y="788"/>
                    <a:pt x="8437" y="781"/>
                    <a:pt x="8479" y="781"/>
                  </a:cubicBezTo>
                  <a:cubicBezTo>
                    <a:pt x="8502" y="781"/>
                    <a:pt x="8523" y="783"/>
                    <a:pt x="8542" y="788"/>
                  </a:cubicBezTo>
                  <a:lnTo>
                    <a:pt x="8552" y="790"/>
                  </a:lnTo>
                  <a:lnTo>
                    <a:pt x="8553" y="799"/>
                  </a:lnTo>
                  <a:cubicBezTo>
                    <a:pt x="8556" y="817"/>
                    <a:pt x="8578" y="820"/>
                    <a:pt x="8623" y="821"/>
                  </a:cubicBezTo>
                  <a:cubicBezTo>
                    <a:pt x="8637" y="821"/>
                    <a:pt x="8650" y="822"/>
                    <a:pt x="8662" y="823"/>
                  </a:cubicBezTo>
                  <a:lnTo>
                    <a:pt x="8682" y="825"/>
                  </a:lnTo>
                  <a:lnTo>
                    <a:pt x="8674" y="841"/>
                  </a:lnTo>
                  <a:cubicBezTo>
                    <a:pt x="8659" y="871"/>
                    <a:pt x="8663" y="881"/>
                    <a:pt x="8666" y="884"/>
                  </a:cubicBezTo>
                  <a:cubicBezTo>
                    <a:pt x="8671" y="891"/>
                    <a:pt x="8695" y="891"/>
                    <a:pt x="8707" y="891"/>
                  </a:cubicBezTo>
                  <a:lnTo>
                    <a:pt x="8724" y="891"/>
                  </a:lnTo>
                  <a:cubicBezTo>
                    <a:pt x="8749" y="891"/>
                    <a:pt x="8774" y="892"/>
                    <a:pt x="8789" y="907"/>
                  </a:cubicBezTo>
                  <a:cubicBezTo>
                    <a:pt x="8798" y="916"/>
                    <a:pt x="8801" y="928"/>
                    <a:pt x="8798" y="944"/>
                  </a:cubicBezTo>
                  <a:cubicBezTo>
                    <a:pt x="8813" y="993"/>
                    <a:pt x="8777" y="1008"/>
                    <a:pt x="8750" y="1018"/>
                  </a:cubicBezTo>
                  <a:cubicBezTo>
                    <a:pt x="8728" y="1027"/>
                    <a:pt x="8717" y="1032"/>
                    <a:pt x="8716" y="1048"/>
                  </a:cubicBezTo>
                  <a:cubicBezTo>
                    <a:pt x="8711" y="1076"/>
                    <a:pt x="8721" y="1087"/>
                    <a:pt x="8733" y="1102"/>
                  </a:cubicBezTo>
                  <a:cubicBezTo>
                    <a:pt x="8742" y="1112"/>
                    <a:pt x="8751" y="1123"/>
                    <a:pt x="8755" y="1139"/>
                  </a:cubicBezTo>
                  <a:cubicBezTo>
                    <a:pt x="8939" y="1125"/>
                    <a:pt x="9092" y="1116"/>
                    <a:pt x="9239" y="1116"/>
                  </a:cubicBezTo>
                  <a:cubicBezTo>
                    <a:pt x="9499" y="1116"/>
                    <a:pt x="9706" y="1146"/>
                    <a:pt x="9889" y="1212"/>
                  </a:cubicBezTo>
                  <a:lnTo>
                    <a:pt x="9906" y="1217"/>
                  </a:lnTo>
                  <a:lnTo>
                    <a:pt x="9896" y="1230"/>
                  </a:lnTo>
                  <a:cubicBezTo>
                    <a:pt x="9879" y="1254"/>
                    <a:pt x="9860" y="1278"/>
                    <a:pt x="9858" y="1316"/>
                  </a:cubicBezTo>
                  <a:cubicBezTo>
                    <a:pt x="9883" y="1314"/>
                    <a:pt x="9897" y="1307"/>
                    <a:pt x="9913" y="1300"/>
                  </a:cubicBezTo>
                  <a:cubicBezTo>
                    <a:pt x="9932" y="1291"/>
                    <a:pt x="9954" y="1281"/>
                    <a:pt x="9986" y="1280"/>
                  </a:cubicBezTo>
                  <a:cubicBezTo>
                    <a:pt x="9973" y="1229"/>
                    <a:pt x="9972" y="1209"/>
                    <a:pt x="9970" y="1189"/>
                  </a:cubicBezTo>
                  <a:cubicBezTo>
                    <a:pt x="9969" y="1167"/>
                    <a:pt x="9968" y="1147"/>
                    <a:pt x="9950" y="1086"/>
                  </a:cubicBezTo>
                  <a:cubicBezTo>
                    <a:pt x="9967" y="1042"/>
                    <a:pt x="10046" y="1027"/>
                    <a:pt x="10122" y="1012"/>
                  </a:cubicBezTo>
                  <a:cubicBezTo>
                    <a:pt x="10157" y="1006"/>
                    <a:pt x="10204" y="996"/>
                    <a:pt x="10211" y="989"/>
                  </a:cubicBezTo>
                  <a:lnTo>
                    <a:pt x="10200" y="983"/>
                  </a:lnTo>
                  <a:lnTo>
                    <a:pt x="10195" y="972"/>
                  </a:lnTo>
                  <a:cubicBezTo>
                    <a:pt x="10200" y="963"/>
                    <a:pt x="10213" y="935"/>
                    <a:pt x="10245" y="935"/>
                  </a:cubicBezTo>
                  <a:cubicBezTo>
                    <a:pt x="10262" y="935"/>
                    <a:pt x="10278" y="942"/>
                    <a:pt x="10294" y="950"/>
                  </a:cubicBezTo>
                  <a:cubicBezTo>
                    <a:pt x="10308" y="956"/>
                    <a:pt x="10321" y="963"/>
                    <a:pt x="10334" y="964"/>
                  </a:cubicBezTo>
                  <a:lnTo>
                    <a:pt x="10344" y="965"/>
                  </a:lnTo>
                  <a:lnTo>
                    <a:pt x="10347" y="974"/>
                  </a:lnTo>
                  <a:cubicBezTo>
                    <a:pt x="10350" y="985"/>
                    <a:pt x="10360" y="989"/>
                    <a:pt x="10378" y="995"/>
                  </a:cubicBezTo>
                  <a:cubicBezTo>
                    <a:pt x="10397" y="1002"/>
                    <a:pt x="10421" y="1011"/>
                    <a:pt x="10428" y="1036"/>
                  </a:cubicBezTo>
                  <a:cubicBezTo>
                    <a:pt x="10453" y="1039"/>
                    <a:pt x="10477" y="1041"/>
                    <a:pt x="10499" y="1041"/>
                  </a:cubicBezTo>
                  <a:cubicBezTo>
                    <a:pt x="10542" y="1041"/>
                    <a:pt x="10582" y="1036"/>
                    <a:pt x="10620" y="1032"/>
                  </a:cubicBezTo>
                  <a:cubicBezTo>
                    <a:pt x="10657" y="1028"/>
                    <a:pt x="10693" y="1024"/>
                    <a:pt x="10729" y="1024"/>
                  </a:cubicBezTo>
                  <a:cubicBezTo>
                    <a:pt x="10763" y="1024"/>
                    <a:pt x="10795" y="1028"/>
                    <a:pt x="10825" y="1035"/>
                  </a:cubicBezTo>
                  <a:lnTo>
                    <a:pt x="10834" y="1037"/>
                  </a:lnTo>
                  <a:lnTo>
                    <a:pt x="10843" y="1054"/>
                  </a:lnTo>
                  <a:cubicBezTo>
                    <a:pt x="10847" y="1064"/>
                    <a:pt x="10849" y="1069"/>
                    <a:pt x="10863" y="1070"/>
                  </a:cubicBezTo>
                  <a:cubicBezTo>
                    <a:pt x="10884" y="1071"/>
                    <a:pt x="10897" y="1080"/>
                    <a:pt x="10908" y="1089"/>
                  </a:cubicBezTo>
                  <a:cubicBezTo>
                    <a:pt x="10919" y="1097"/>
                    <a:pt x="10928" y="1104"/>
                    <a:pt x="10944" y="1105"/>
                  </a:cubicBezTo>
                  <a:lnTo>
                    <a:pt x="10961" y="1105"/>
                  </a:lnTo>
                  <a:cubicBezTo>
                    <a:pt x="11012" y="1105"/>
                    <a:pt x="11063" y="1096"/>
                    <a:pt x="11116" y="1085"/>
                  </a:cubicBezTo>
                  <a:cubicBezTo>
                    <a:pt x="11180" y="1073"/>
                    <a:pt x="11246" y="1060"/>
                    <a:pt x="11323" y="1060"/>
                  </a:cubicBezTo>
                  <a:cubicBezTo>
                    <a:pt x="11361" y="1060"/>
                    <a:pt x="11398" y="1063"/>
                    <a:pt x="11435" y="1070"/>
                  </a:cubicBezTo>
                  <a:cubicBezTo>
                    <a:pt x="11499" y="1021"/>
                    <a:pt x="11508" y="982"/>
                    <a:pt x="11521" y="932"/>
                  </a:cubicBezTo>
                  <a:cubicBezTo>
                    <a:pt x="11526" y="911"/>
                    <a:pt x="11531" y="890"/>
                    <a:pt x="11541" y="867"/>
                  </a:cubicBezTo>
                  <a:cubicBezTo>
                    <a:pt x="11525" y="811"/>
                    <a:pt x="11483" y="805"/>
                    <a:pt x="11443" y="799"/>
                  </a:cubicBezTo>
                  <a:cubicBezTo>
                    <a:pt x="11418" y="795"/>
                    <a:pt x="11393" y="791"/>
                    <a:pt x="11379" y="772"/>
                  </a:cubicBezTo>
                  <a:cubicBezTo>
                    <a:pt x="11389" y="685"/>
                    <a:pt x="11456" y="644"/>
                    <a:pt x="11572" y="644"/>
                  </a:cubicBezTo>
                  <a:cubicBezTo>
                    <a:pt x="11691" y="644"/>
                    <a:pt x="11829" y="688"/>
                    <a:pt x="11889" y="719"/>
                  </a:cubicBezTo>
                  <a:lnTo>
                    <a:pt x="11900" y="725"/>
                  </a:lnTo>
                  <a:lnTo>
                    <a:pt x="11896" y="735"/>
                  </a:lnTo>
                  <a:cubicBezTo>
                    <a:pt x="11876" y="781"/>
                    <a:pt x="11842" y="806"/>
                    <a:pt x="11791" y="812"/>
                  </a:cubicBezTo>
                  <a:cubicBezTo>
                    <a:pt x="11805" y="829"/>
                    <a:pt x="11812" y="844"/>
                    <a:pt x="11811" y="860"/>
                  </a:cubicBezTo>
                  <a:cubicBezTo>
                    <a:pt x="11810" y="887"/>
                    <a:pt x="11786" y="906"/>
                    <a:pt x="11759" y="926"/>
                  </a:cubicBezTo>
                  <a:cubicBezTo>
                    <a:pt x="11749" y="934"/>
                    <a:pt x="11739" y="942"/>
                    <a:pt x="11729" y="951"/>
                  </a:cubicBezTo>
                  <a:cubicBezTo>
                    <a:pt x="11729" y="962"/>
                    <a:pt x="11730" y="975"/>
                    <a:pt x="11737" y="982"/>
                  </a:cubicBezTo>
                  <a:cubicBezTo>
                    <a:pt x="11749" y="996"/>
                    <a:pt x="11784" y="997"/>
                    <a:pt x="11817" y="998"/>
                  </a:cubicBezTo>
                  <a:lnTo>
                    <a:pt x="11864" y="1000"/>
                  </a:lnTo>
                  <a:lnTo>
                    <a:pt x="11854" y="1018"/>
                  </a:lnTo>
                  <a:cubicBezTo>
                    <a:pt x="11828" y="1064"/>
                    <a:pt x="11834" y="1091"/>
                    <a:pt x="11840" y="1117"/>
                  </a:cubicBezTo>
                  <a:cubicBezTo>
                    <a:pt x="11846" y="1145"/>
                    <a:pt x="11853" y="1173"/>
                    <a:pt x="11822" y="1217"/>
                  </a:cubicBezTo>
                  <a:cubicBezTo>
                    <a:pt x="11828" y="1219"/>
                    <a:pt x="11834" y="1220"/>
                    <a:pt x="11840" y="1220"/>
                  </a:cubicBezTo>
                  <a:cubicBezTo>
                    <a:pt x="11869" y="1220"/>
                    <a:pt x="11892" y="1201"/>
                    <a:pt x="11907" y="1185"/>
                  </a:cubicBezTo>
                  <a:cubicBezTo>
                    <a:pt x="11943" y="1148"/>
                    <a:pt x="11959" y="1096"/>
                    <a:pt x="11957" y="1087"/>
                  </a:cubicBezTo>
                  <a:lnTo>
                    <a:pt x="11943" y="1060"/>
                  </a:lnTo>
                  <a:lnTo>
                    <a:pt x="11968" y="1067"/>
                  </a:lnTo>
                  <a:lnTo>
                    <a:pt x="11978" y="1067"/>
                  </a:lnTo>
                  <a:lnTo>
                    <a:pt x="11981" y="1072"/>
                  </a:lnTo>
                  <a:cubicBezTo>
                    <a:pt x="11986" y="1073"/>
                    <a:pt x="11992" y="1076"/>
                    <a:pt x="11998" y="1079"/>
                  </a:cubicBezTo>
                  <a:cubicBezTo>
                    <a:pt x="12009" y="1084"/>
                    <a:pt x="12023" y="1091"/>
                    <a:pt x="12032" y="1091"/>
                  </a:cubicBezTo>
                  <a:cubicBezTo>
                    <a:pt x="12037" y="1087"/>
                    <a:pt x="12044" y="1073"/>
                    <a:pt x="12030" y="1015"/>
                  </a:cubicBezTo>
                  <a:lnTo>
                    <a:pt x="12025" y="996"/>
                  </a:lnTo>
                  <a:lnTo>
                    <a:pt x="12047" y="999"/>
                  </a:lnTo>
                  <a:cubicBezTo>
                    <a:pt x="12060" y="1001"/>
                    <a:pt x="12071" y="1002"/>
                    <a:pt x="12082" y="1002"/>
                  </a:cubicBezTo>
                  <a:cubicBezTo>
                    <a:pt x="12151" y="1002"/>
                    <a:pt x="12172" y="962"/>
                    <a:pt x="12197" y="916"/>
                  </a:cubicBezTo>
                  <a:cubicBezTo>
                    <a:pt x="12214" y="883"/>
                    <a:pt x="12232" y="849"/>
                    <a:pt x="12269" y="830"/>
                  </a:cubicBezTo>
                  <a:cubicBezTo>
                    <a:pt x="12214" y="735"/>
                    <a:pt x="12147" y="673"/>
                    <a:pt x="12007" y="673"/>
                  </a:cubicBezTo>
                  <a:lnTo>
                    <a:pt x="11959" y="673"/>
                  </a:lnTo>
                  <a:lnTo>
                    <a:pt x="11995" y="649"/>
                  </a:lnTo>
                  <a:cubicBezTo>
                    <a:pt x="12010" y="639"/>
                    <a:pt x="12011" y="630"/>
                    <a:pt x="12009" y="624"/>
                  </a:cubicBezTo>
                  <a:cubicBezTo>
                    <a:pt x="12002" y="585"/>
                    <a:pt x="11898" y="523"/>
                    <a:pt x="11795" y="496"/>
                  </a:cubicBezTo>
                  <a:lnTo>
                    <a:pt x="11784" y="493"/>
                  </a:lnTo>
                  <a:lnTo>
                    <a:pt x="11785" y="483"/>
                  </a:lnTo>
                  <a:cubicBezTo>
                    <a:pt x="11788" y="430"/>
                    <a:pt x="11788" y="395"/>
                    <a:pt x="11757" y="391"/>
                  </a:cubicBezTo>
                  <a:lnTo>
                    <a:pt x="11745" y="390"/>
                  </a:lnTo>
                  <a:lnTo>
                    <a:pt x="11744" y="379"/>
                  </a:lnTo>
                  <a:cubicBezTo>
                    <a:pt x="11740" y="337"/>
                    <a:pt x="11775" y="306"/>
                    <a:pt x="11810" y="277"/>
                  </a:cubicBezTo>
                  <a:cubicBezTo>
                    <a:pt x="11838" y="252"/>
                    <a:pt x="11864" y="229"/>
                    <a:pt x="11866" y="201"/>
                  </a:cubicBezTo>
                  <a:cubicBezTo>
                    <a:pt x="11867" y="189"/>
                    <a:pt x="11882" y="180"/>
                    <a:pt x="11910" y="163"/>
                  </a:cubicBezTo>
                  <a:cubicBezTo>
                    <a:pt x="11923" y="156"/>
                    <a:pt x="11948" y="141"/>
                    <a:pt x="11951" y="136"/>
                  </a:cubicBezTo>
                  <a:cubicBezTo>
                    <a:pt x="11924" y="117"/>
                    <a:pt x="11916" y="104"/>
                    <a:pt x="11922" y="92"/>
                  </a:cubicBezTo>
                  <a:lnTo>
                    <a:pt x="11926" y="84"/>
                  </a:lnTo>
                  <a:lnTo>
                    <a:pt x="11949" y="80"/>
                  </a:lnTo>
                  <a:cubicBezTo>
                    <a:pt x="11959" y="80"/>
                    <a:pt x="11973" y="82"/>
                    <a:pt x="11986" y="84"/>
                  </a:cubicBezTo>
                  <a:cubicBezTo>
                    <a:pt x="11995" y="86"/>
                    <a:pt x="12004" y="87"/>
                    <a:pt x="12011" y="87"/>
                  </a:cubicBezTo>
                  <a:cubicBezTo>
                    <a:pt x="12008" y="84"/>
                    <a:pt x="12002" y="79"/>
                    <a:pt x="11993" y="70"/>
                  </a:cubicBezTo>
                  <a:cubicBezTo>
                    <a:pt x="11989" y="46"/>
                    <a:pt x="11991" y="0"/>
                    <a:pt x="12027" y="0"/>
                  </a:cubicBezTo>
                  <a:cubicBezTo>
                    <a:pt x="12053" y="0"/>
                    <a:pt x="12079" y="28"/>
                    <a:pt x="12112" y="63"/>
                  </a:cubicBezTo>
                  <a:cubicBezTo>
                    <a:pt x="12120" y="72"/>
                    <a:pt x="12129" y="83"/>
                    <a:pt x="12133" y="85"/>
                  </a:cubicBezTo>
                  <a:cubicBezTo>
                    <a:pt x="12135" y="86"/>
                    <a:pt x="12141" y="86"/>
                    <a:pt x="12149" y="86"/>
                  </a:cubicBezTo>
                  <a:cubicBezTo>
                    <a:pt x="12164" y="86"/>
                    <a:pt x="12181" y="84"/>
                    <a:pt x="12198" y="82"/>
                  </a:cubicBezTo>
                  <a:cubicBezTo>
                    <a:pt x="12217" y="79"/>
                    <a:pt x="12237" y="77"/>
                    <a:pt x="12254" y="77"/>
                  </a:cubicBezTo>
                  <a:cubicBezTo>
                    <a:pt x="12272" y="77"/>
                    <a:pt x="12286" y="79"/>
                    <a:pt x="12297" y="86"/>
                  </a:cubicBezTo>
                  <a:cubicBezTo>
                    <a:pt x="12307" y="106"/>
                    <a:pt x="12298" y="115"/>
                    <a:pt x="12284" y="130"/>
                  </a:cubicBezTo>
                  <a:cubicBezTo>
                    <a:pt x="12277" y="137"/>
                    <a:pt x="12261" y="155"/>
                    <a:pt x="12260" y="160"/>
                  </a:cubicBezTo>
                  <a:cubicBezTo>
                    <a:pt x="12278" y="159"/>
                    <a:pt x="12292" y="156"/>
                    <a:pt x="12306" y="154"/>
                  </a:cubicBezTo>
                  <a:cubicBezTo>
                    <a:pt x="12323" y="151"/>
                    <a:pt x="12339" y="149"/>
                    <a:pt x="12351" y="149"/>
                  </a:cubicBezTo>
                  <a:cubicBezTo>
                    <a:pt x="12357" y="149"/>
                    <a:pt x="12374" y="149"/>
                    <a:pt x="12383" y="159"/>
                  </a:cubicBezTo>
                  <a:cubicBezTo>
                    <a:pt x="12395" y="173"/>
                    <a:pt x="12389" y="196"/>
                    <a:pt x="12385" y="221"/>
                  </a:cubicBezTo>
                  <a:cubicBezTo>
                    <a:pt x="12382" y="234"/>
                    <a:pt x="12377" y="258"/>
                    <a:pt x="12381" y="263"/>
                  </a:cubicBezTo>
                  <a:cubicBezTo>
                    <a:pt x="12389" y="261"/>
                    <a:pt x="12400" y="260"/>
                    <a:pt x="12410" y="259"/>
                  </a:cubicBezTo>
                  <a:cubicBezTo>
                    <a:pt x="12421" y="258"/>
                    <a:pt x="12433" y="257"/>
                    <a:pt x="12441" y="257"/>
                  </a:cubicBezTo>
                  <a:lnTo>
                    <a:pt x="12452" y="257"/>
                  </a:lnTo>
                  <a:lnTo>
                    <a:pt x="12466" y="268"/>
                  </a:lnTo>
                  <a:cubicBezTo>
                    <a:pt x="12487" y="315"/>
                    <a:pt x="12472" y="333"/>
                    <a:pt x="12454" y="349"/>
                  </a:cubicBezTo>
                  <a:cubicBezTo>
                    <a:pt x="12443" y="360"/>
                    <a:pt x="12435" y="367"/>
                    <a:pt x="12465" y="406"/>
                  </a:cubicBezTo>
                  <a:cubicBezTo>
                    <a:pt x="12469" y="411"/>
                    <a:pt x="12474" y="415"/>
                    <a:pt x="12479" y="420"/>
                  </a:cubicBezTo>
                  <a:cubicBezTo>
                    <a:pt x="12494" y="432"/>
                    <a:pt x="12512" y="448"/>
                    <a:pt x="12508" y="485"/>
                  </a:cubicBezTo>
                  <a:lnTo>
                    <a:pt x="12506" y="497"/>
                  </a:lnTo>
                  <a:lnTo>
                    <a:pt x="12492" y="497"/>
                  </a:lnTo>
                  <a:cubicBezTo>
                    <a:pt x="12490" y="498"/>
                    <a:pt x="12468" y="507"/>
                    <a:pt x="12467" y="520"/>
                  </a:cubicBezTo>
                  <a:cubicBezTo>
                    <a:pt x="12465" y="556"/>
                    <a:pt x="12454" y="574"/>
                    <a:pt x="12444" y="590"/>
                  </a:cubicBezTo>
                  <a:cubicBezTo>
                    <a:pt x="12437" y="602"/>
                    <a:pt x="12431" y="612"/>
                    <a:pt x="12426" y="628"/>
                  </a:cubicBezTo>
                  <a:cubicBezTo>
                    <a:pt x="12444" y="646"/>
                    <a:pt x="12482" y="656"/>
                    <a:pt x="12522" y="656"/>
                  </a:cubicBezTo>
                  <a:cubicBezTo>
                    <a:pt x="12563" y="656"/>
                    <a:pt x="12594" y="646"/>
                    <a:pt x="12605" y="632"/>
                  </a:cubicBezTo>
                  <a:cubicBezTo>
                    <a:pt x="12612" y="623"/>
                    <a:pt x="12610" y="610"/>
                    <a:pt x="12601" y="595"/>
                  </a:cubicBezTo>
                  <a:lnTo>
                    <a:pt x="12590" y="576"/>
                  </a:lnTo>
                  <a:lnTo>
                    <a:pt x="12615" y="576"/>
                  </a:lnTo>
                  <a:cubicBezTo>
                    <a:pt x="12659" y="577"/>
                    <a:pt x="12677" y="600"/>
                    <a:pt x="12692" y="619"/>
                  </a:cubicBezTo>
                  <a:cubicBezTo>
                    <a:pt x="12708" y="640"/>
                    <a:pt x="12718" y="651"/>
                    <a:pt x="12745" y="651"/>
                  </a:cubicBezTo>
                  <a:cubicBezTo>
                    <a:pt x="12753" y="651"/>
                    <a:pt x="12763" y="650"/>
                    <a:pt x="12774" y="647"/>
                  </a:cubicBezTo>
                  <a:lnTo>
                    <a:pt x="12828" y="635"/>
                  </a:lnTo>
                  <a:lnTo>
                    <a:pt x="12789" y="669"/>
                  </a:lnTo>
                  <a:cubicBezTo>
                    <a:pt x="12756" y="698"/>
                    <a:pt x="12762" y="707"/>
                    <a:pt x="12775" y="729"/>
                  </a:cubicBezTo>
                  <a:cubicBezTo>
                    <a:pt x="12786" y="749"/>
                    <a:pt x="12802" y="776"/>
                    <a:pt x="12796" y="824"/>
                  </a:cubicBezTo>
                  <a:cubicBezTo>
                    <a:pt x="12800" y="824"/>
                    <a:pt x="12804" y="824"/>
                    <a:pt x="12808" y="824"/>
                  </a:cubicBezTo>
                  <a:cubicBezTo>
                    <a:pt x="12866" y="824"/>
                    <a:pt x="12891" y="807"/>
                    <a:pt x="12916" y="790"/>
                  </a:cubicBezTo>
                  <a:cubicBezTo>
                    <a:pt x="12935" y="778"/>
                    <a:pt x="12955" y="764"/>
                    <a:pt x="12985" y="764"/>
                  </a:cubicBezTo>
                  <a:cubicBezTo>
                    <a:pt x="13009" y="764"/>
                    <a:pt x="13036" y="772"/>
                    <a:pt x="13071" y="789"/>
                  </a:cubicBezTo>
                  <a:cubicBezTo>
                    <a:pt x="13083" y="789"/>
                    <a:pt x="13087" y="788"/>
                    <a:pt x="13089" y="764"/>
                  </a:cubicBezTo>
                  <a:lnTo>
                    <a:pt x="13091" y="748"/>
                  </a:lnTo>
                  <a:lnTo>
                    <a:pt x="13108" y="753"/>
                  </a:lnTo>
                  <a:cubicBezTo>
                    <a:pt x="13132" y="758"/>
                    <a:pt x="13148" y="765"/>
                    <a:pt x="13153" y="777"/>
                  </a:cubicBezTo>
                  <a:cubicBezTo>
                    <a:pt x="13158" y="788"/>
                    <a:pt x="13150" y="797"/>
                    <a:pt x="13143" y="805"/>
                  </a:cubicBezTo>
                  <a:cubicBezTo>
                    <a:pt x="13131" y="819"/>
                    <a:pt x="13121" y="831"/>
                    <a:pt x="13156" y="862"/>
                  </a:cubicBezTo>
                  <a:cubicBezTo>
                    <a:pt x="13161" y="865"/>
                    <a:pt x="13221" y="892"/>
                    <a:pt x="13229" y="894"/>
                  </a:cubicBezTo>
                  <a:lnTo>
                    <a:pt x="13254" y="872"/>
                  </a:lnTo>
                  <a:lnTo>
                    <a:pt x="13242" y="906"/>
                  </a:lnTo>
                  <a:cubicBezTo>
                    <a:pt x="13244" y="934"/>
                    <a:pt x="13220" y="956"/>
                    <a:pt x="13196" y="980"/>
                  </a:cubicBezTo>
                  <a:cubicBezTo>
                    <a:pt x="13160" y="1016"/>
                    <a:pt x="13123" y="1053"/>
                    <a:pt x="13158" y="1112"/>
                  </a:cubicBezTo>
                  <a:cubicBezTo>
                    <a:pt x="13163" y="1127"/>
                    <a:pt x="13167" y="1127"/>
                    <a:pt x="13172" y="1127"/>
                  </a:cubicBezTo>
                  <a:cubicBezTo>
                    <a:pt x="13176" y="1127"/>
                    <a:pt x="13183" y="1126"/>
                    <a:pt x="13189" y="1125"/>
                  </a:cubicBezTo>
                  <a:cubicBezTo>
                    <a:pt x="13196" y="1123"/>
                    <a:pt x="13204" y="1122"/>
                    <a:pt x="13211" y="1122"/>
                  </a:cubicBezTo>
                  <a:cubicBezTo>
                    <a:pt x="13223" y="1122"/>
                    <a:pt x="13232" y="1125"/>
                    <a:pt x="13238" y="1132"/>
                  </a:cubicBezTo>
                  <a:cubicBezTo>
                    <a:pt x="13250" y="1144"/>
                    <a:pt x="13253" y="1168"/>
                    <a:pt x="13245" y="1210"/>
                  </a:cubicBezTo>
                  <a:lnTo>
                    <a:pt x="13349" y="1210"/>
                  </a:lnTo>
                  <a:cubicBezTo>
                    <a:pt x="13397" y="1185"/>
                    <a:pt x="13421" y="1131"/>
                    <a:pt x="13415" y="1048"/>
                  </a:cubicBezTo>
                  <a:lnTo>
                    <a:pt x="13414" y="1038"/>
                  </a:lnTo>
                  <a:lnTo>
                    <a:pt x="13425" y="1035"/>
                  </a:lnTo>
                  <a:cubicBezTo>
                    <a:pt x="13477" y="1020"/>
                    <a:pt x="13499" y="991"/>
                    <a:pt x="13497" y="942"/>
                  </a:cubicBezTo>
                  <a:lnTo>
                    <a:pt x="13496" y="923"/>
                  </a:lnTo>
                  <a:lnTo>
                    <a:pt x="13518" y="930"/>
                  </a:lnTo>
                  <a:cubicBezTo>
                    <a:pt x="13531" y="934"/>
                    <a:pt x="13542" y="937"/>
                    <a:pt x="13551" y="937"/>
                  </a:cubicBezTo>
                  <a:cubicBezTo>
                    <a:pt x="13568" y="937"/>
                    <a:pt x="13572" y="929"/>
                    <a:pt x="13579" y="903"/>
                  </a:cubicBezTo>
                  <a:cubicBezTo>
                    <a:pt x="13585" y="883"/>
                    <a:pt x="13593" y="851"/>
                    <a:pt x="13636" y="851"/>
                  </a:cubicBezTo>
                  <a:cubicBezTo>
                    <a:pt x="13643" y="851"/>
                    <a:pt x="13651" y="851"/>
                    <a:pt x="13660" y="853"/>
                  </a:cubicBezTo>
                  <a:lnTo>
                    <a:pt x="13660" y="613"/>
                  </a:lnTo>
                  <a:lnTo>
                    <a:pt x="13673" y="612"/>
                  </a:lnTo>
                  <a:cubicBezTo>
                    <a:pt x="13704" y="609"/>
                    <a:pt x="13731" y="605"/>
                    <a:pt x="13757" y="602"/>
                  </a:cubicBezTo>
                  <a:cubicBezTo>
                    <a:pt x="13802" y="595"/>
                    <a:pt x="13841" y="590"/>
                    <a:pt x="13879" y="590"/>
                  </a:cubicBezTo>
                  <a:cubicBezTo>
                    <a:pt x="13923" y="590"/>
                    <a:pt x="13964" y="597"/>
                    <a:pt x="14007" y="613"/>
                  </a:cubicBezTo>
                  <a:cubicBezTo>
                    <a:pt x="14040" y="624"/>
                    <a:pt x="14041" y="655"/>
                    <a:pt x="14042" y="680"/>
                  </a:cubicBezTo>
                  <a:cubicBezTo>
                    <a:pt x="14043" y="697"/>
                    <a:pt x="14043" y="714"/>
                    <a:pt x="14052" y="721"/>
                  </a:cubicBezTo>
                  <a:cubicBezTo>
                    <a:pt x="14053" y="721"/>
                    <a:pt x="14053" y="721"/>
                    <a:pt x="14053" y="721"/>
                  </a:cubicBezTo>
                  <a:cubicBezTo>
                    <a:pt x="14068" y="721"/>
                    <a:pt x="14078" y="720"/>
                    <a:pt x="14087" y="719"/>
                  </a:cubicBezTo>
                  <a:cubicBezTo>
                    <a:pt x="14097" y="717"/>
                    <a:pt x="14107" y="717"/>
                    <a:pt x="14115" y="717"/>
                  </a:cubicBezTo>
                  <a:cubicBezTo>
                    <a:pt x="14157" y="724"/>
                    <a:pt x="14176" y="741"/>
                    <a:pt x="14192" y="756"/>
                  </a:cubicBezTo>
                  <a:cubicBezTo>
                    <a:pt x="14209" y="771"/>
                    <a:pt x="14223" y="784"/>
                    <a:pt x="14248" y="788"/>
                  </a:cubicBezTo>
                  <a:lnTo>
                    <a:pt x="14259" y="789"/>
                  </a:lnTo>
                  <a:lnTo>
                    <a:pt x="14261" y="798"/>
                  </a:lnTo>
                  <a:cubicBezTo>
                    <a:pt x="14280" y="908"/>
                    <a:pt x="14216" y="949"/>
                    <a:pt x="14151" y="979"/>
                  </a:cubicBezTo>
                  <a:cubicBezTo>
                    <a:pt x="14179" y="1003"/>
                    <a:pt x="14193" y="1039"/>
                    <a:pt x="14205" y="1073"/>
                  </a:cubicBezTo>
                  <a:cubicBezTo>
                    <a:pt x="14223" y="1120"/>
                    <a:pt x="14240" y="1164"/>
                    <a:pt x="14291" y="1176"/>
                  </a:cubicBezTo>
                  <a:lnTo>
                    <a:pt x="14306" y="1179"/>
                  </a:lnTo>
                  <a:lnTo>
                    <a:pt x="14301" y="1192"/>
                  </a:lnTo>
                  <a:cubicBezTo>
                    <a:pt x="14286" y="1237"/>
                    <a:pt x="14250" y="1262"/>
                    <a:pt x="14215" y="1286"/>
                  </a:cubicBezTo>
                  <a:cubicBezTo>
                    <a:pt x="14182" y="1309"/>
                    <a:pt x="14151" y="1331"/>
                    <a:pt x="14138" y="1368"/>
                  </a:cubicBezTo>
                  <a:lnTo>
                    <a:pt x="14135" y="1378"/>
                  </a:lnTo>
                  <a:cubicBezTo>
                    <a:pt x="14135" y="1378"/>
                    <a:pt x="14120" y="1377"/>
                    <a:pt x="14119" y="1377"/>
                  </a:cubicBezTo>
                  <a:cubicBezTo>
                    <a:pt x="14091" y="1377"/>
                    <a:pt x="14073" y="1385"/>
                    <a:pt x="14058" y="1392"/>
                  </a:cubicBezTo>
                  <a:cubicBezTo>
                    <a:pt x="14045" y="1397"/>
                    <a:pt x="14035" y="1402"/>
                    <a:pt x="14023" y="1402"/>
                  </a:cubicBezTo>
                  <a:cubicBezTo>
                    <a:pt x="14008" y="1402"/>
                    <a:pt x="13998" y="1393"/>
                    <a:pt x="13993" y="1384"/>
                  </a:cubicBezTo>
                  <a:cubicBezTo>
                    <a:pt x="13966" y="1404"/>
                    <a:pt x="13951" y="1437"/>
                    <a:pt x="13936" y="1471"/>
                  </a:cubicBezTo>
                  <a:cubicBezTo>
                    <a:pt x="13924" y="1498"/>
                    <a:pt x="13911" y="1526"/>
                    <a:pt x="13891" y="1548"/>
                  </a:cubicBezTo>
                  <a:lnTo>
                    <a:pt x="13882" y="1559"/>
                  </a:lnTo>
                  <a:lnTo>
                    <a:pt x="13870" y="1551"/>
                  </a:lnTo>
                  <a:cubicBezTo>
                    <a:pt x="13851" y="1538"/>
                    <a:pt x="13847" y="1521"/>
                    <a:pt x="13844" y="1507"/>
                  </a:cubicBezTo>
                  <a:cubicBezTo>
                    <a:pt x="13839" y="1487"/>
                    <a:pt x="13836" y="1476"/>
                    <a:pt x="13790" y="1476"/>
                  </a:cubicBezTo>
                  <a:cubicBezTo>
                    <a:pt x="13772" y="1476"/>
                    <a:pt x="13749" y="1478"/>
                    <a:pt x="13719" y="1482"/>
                  </a:cubicBezTo>
                  <a:lnTo>
                    <a:pt x="13700" y="1485"/>
                  </a:lnTo>
                  <a:lnTo>
                    <a:pt x="13701" y="1470"/>
                  </a:lnTo>
                  <a:cubicBezTo>
                    <a:pt x="13702" y="1433"/>
                    <a:pt x="13741" y="1429"/>
                    <a:pt x="13768" y="1426"/>
                  </a:cubicBezTo>
                  <a:cubicBezTo>
                    <a:pt x="13768" y="1426"/>
                    <a:pt x="13768" y="1426"/>
                    <a:pt x="13769" y="1426"/>
                  </a:cubicBezTo>
                  <a:cubicBezTo>
                    <a:pt x="13752" y="1413"/>
                    <a:pt x="13734" y="1406"/>
                    <a:pt x="13710" y="1406"/>
                  </a:cubicBezTo>
                  <a:cubicBezTo>
                    <a:pt x="13680" y="1406"/>
                    <a:pt x="13646" y="1416"/>
                    <a:pt x="13609" y="1427"/>
                  </a:cubicBezTo>
                  <a:cubicBezTo>
                    <a:pt x="13566" y="1440"/>
                    <a:pt x="13522" y="1453"/>
                    <a:pt x="13476" y="1453"/>
                  </a:cubicBezTo>
                  <a:cubicBezTo>
                    <a:pt x="13468" y="1453"/>
                    <a:pt x="13461" y="1453"/>
                    <a:pt x="13453" y="1452"/>
                  </a:cubicBezTo>
                  <a:cubicBezTo>
                    <a:pt x="13472" y="1502"/>
                    <a:pt x="13468" y="1520"/>
                    <a:pt x="13460" y="1550"/>
                  </a:cubicBezTo>
                  <a:cubicBezTo>
                    <a:pt x="13454" y="1570"/>
                    <a:pt x="13447" y="1595"/>
                    <a:pt x="13445" y="1646"/>
                  </a:cubicBezTo>
                  <a:lnTo>
                    <a:pt x="13445" y="1659"/>
                  </a:lnTo>
                  <a:lnTo>
                    <a:pt x="13430" y="1659"/>
                  </a:lnTo>
                  <a:cubicBezTo>
                    <a:pt x="13388" y="1658"/>
                    <a:pt x="13383" y="1624"/>
                    <a:pt x="13380" y="1601"/>
                  </a:cubicBezTo>
                  <a:cubicBezTo>
                    <a:pt x="13379" y="1597"/>
                    <a:pt x="13379" y="1594"/>
                    <a:pt x="13378" y="1591"/>
                  </a:cubicBezTo>
                  <a:cubicBezTo>
                    <a:pt x="13352" y="1598"/>
                    <a:pt x="13337" y="1616"/>
                    <a:pt x="13321" y="1636"/>
                  </a:cubicBezTo>
                  <a:cubicBezTo>
                    <a:pt x="13299" y="1663"/>
                    <a:pt x="13275" y="1692"/>
                    <a:pt x="13221" y="1695"/>
                  </a:cubicBezTo>
                  <a:cubicBezTo>
                    <a:pt x="13224" y="1697"/>
                    <a:pt x="13228" y="1698"/>
                    <a:pt x="13232" y="1700"/>
                  </a:cubicBezTo>
                  <a:cubicBezTo>
                    <a:pt x="13253" y="1707"/>
                    <a:pt x="13282" y="1718"/>
                    <a:pt x="13283" y="1752"/>
                  </a:cubicBezTo>
                  <a:cubicBezTo>
                    <a:pt x="13285" y="1785"/>
                    <a:pt x="13272" y="1807"/>
                    <a:pt x="13260" y="1825"/>
                  </a:cubicBezTo>
                  <a:cubicBezTo>
                    <a:pt x="13248" y="1844"/>
                    <a:pt x="13238" y="1861"/>
                    <a:pt x="13242" y="1891"/>
                  </a:cubicBezTo>
                  <a:lnTo>
                    <a:pt x="13246" y="1927"/>
                  </a:lnTo>
                  <a:lnTo>
                    <a:pt x="13216" y="1902"/>
                  </a:lnTo>
                  <a:cubicBezTo>
                    <a:pt x="13205" y="1893"/>
                    <a:pt x="13194" y="1889"/>
                    <a:pt x="13182" y="1889"/>
                  </a:cubicBezTo>
                  <a:cubicBezTo>
                    <a:pt x="13143" y="1889"/>
                    <a:pt x="13099" y="1931"/>
                    <a:pt x="13063" y="1965"/>
                  </a:cubicBezTo>
                  <a:cubicBezTo>
                    <a:pt x="13034" y="1994"/>
                    <a:pt x="13012" y="2014"/>
                    <a:pt x="12991" y="2014"/>
                  </a:cubicBezTo>
                  <a:lnTo>
                    <a:pt x="12984" y="2014"/>
                  </a:lnTo>
                  <a:lnTo>
                    <a:pt x="12971" y="2007"/>
                  </a:lnTo>
                  <a:cubicBezTo>
                    <a:pt x="12956" y="1994"/>
                    <a:pt x="12948" y="1992"/>
                    <a:pt x="12944" y="1992"/>
                  </a:cubicBezTo>
                  <a:cubicBezTo>
                    <a:pt x="12942" y="1992"/>
                    <a:pt x="12922" y="1994"/>
                    <a:pt x="12916" y="2070"/>
                  </a:cubicBezTo>
                  <a:lnTo>
                    <a:pt x="12915" y="2082"/>
                  </a:lnTo>
                  <a:lnTo>
                    <a:pt x="12737" y="2082"/>
                  </a:lnTo>
                  <a:cubicBezTo>
                    <a:pt x="12714" y="2087"/>
                    <a:pt x="12713" y="2117"/>
                    <a:pt x="12713" y="2163"/>
                  </a:cubicBezTo>
                  <a:cubicBezTo>
                    <a:pt x="12714" y="2180"/>
                    <a:pt x="12714" y="2197"/>
                    <a:pt x="12712" y="2211"/>
                  </a:cubicBezTo>
                  <a:lnTo>
                    <a:pt x="12709" y="2237"/>
                  </a:lnTo>
                  <a:lnTo>
                    <a:pt x="12686" y="2219"/>
                  </a:lnTo>
                  <a:cubicBezTo>
                    <a:pt x="12663" y="2201"/>
                    <a:pt x="12651" y="2199"/>
                    <a:pt x="12646" y="2199"/>
                  </a:cubicBezTo>
                  <a:cubicBezTo>
                    <a:pt x="12637" y="2204"/>
                    <a:pt x="12629" y="2214"/>
                    <a:pt x="12630" y="2244"/>
                  </a:cubicBezTo>
                  <a:lnTo>
                    <a:pt x="12631" y="2277"/>
                  </a:lnTo>
                  <a:lnTo>
                    <a:pt x="12604" y="2254"/>
                  </a:lnTo>
                  <a:cubicBezTo>
                    <a:pt x="12577" y="2230"/>
                    <a:pt x="12560" y="2227"/>
                    <a:pt x="12548" y="2227"/>
                  </a:cubicBezTo>
                  <a:cubicBezTo>
                    <a:pt x="12535" y="2227"/>
                    <a:pt x="12521" y="2232"/>
                    <a:pt x="12504" y="2238"/>
                  </a:cubicBezTo>
                  <a:cubicBezTo>
                    <a:pt x="12486" y="2244"/>
                    <a:pt x="12465" y="2252"/>
                    <a:pt x="12439" y="2255"/>
                  </a:cubicBezTo>
                  <a:cubicBezTo>
                    <a:pt x="12461" y="2287"/>
                    <a:pt x="12470" y="2331"/>
                    <a:pt x="12467" y="2386"/>
                  </a:cubicBezTo>
                  <a:lnTo>
                    <a:pt x="12466" y="2416"/>
                  </a:lnTo>
                  <a:lnTo>
                    <a:pt x="12441" y="2395"/>
                  </a:lnTo>
                  <a:cubicBezTo>
                    <a:pt x="12412" y="2370"/>
                    <a:pt x="12402" y="2368"/>
                    <a:pt x="12400" y="2368"/>
                  </a:cubicBezTo>
                  <a:cubicBezTo>
                    <a:pt x="12395" y="2370"/>
                    <a:pt x="12387" y="2392"/>
                    <a:pt x="12382" y="2407"/>
                  </a:cubicBezTo>
                  <a:cubicBezTo>
                    <a:pt x="12375" y="2433"/>
                    <a:pt x="12364" y="2465"/>
                    <a:pt x="12343" y="2498"/>
                  </a:cubicBezTo>
                  <a:cubicBezTo>
                    <a:pt x="12331" y="2517"/>
                    <a:pt x="12315" y="2536"/>
                    <a:pt x="12297" y="2556"/>
                  </a:cubicBezTo>
                  <a:cubicBezTo>
                    <a:pt x="12248" y="2616"/>
                    <a:pt x="12185" y="2690"/>
                    <a:pt x="12182" y="2809"/>
                  </a:cubicBezTo>
                  <a:cubicBezTo>
                    <a:pt x="12120" y="2847"/>
                    <a:pt x="12086" y="2893"/>
                    <a:pt x="12049" y="2941"/>
                  </a:cubicBezTo>
                  <a:cubicBezTo>
                    <a:pt x="12033" y="2962"/>
                    <a:pt x="12017" y="2984"/>
                    <a:pt x="11998" y="3004"/>
                  </a:cubicBezTo>
                  <a:lnTo>
                    <a:pt x="12004" y="3007"/>
                  </a:lnTo>
                  <a:cubicBezTo>
                    <a:pt x="12037" y="3008"/>
                    <a:pt x="12049" y="3016"/>
                    <a:pt x="12049" y="3036"/>
                  </a:cubicBezTo>
                  <a:cubicBezTo>
                    <a:pt x="12066" y="3051"/>
                    <a:pt x="12084" y="3069"/>
                    <a:pt x="12102" y="3086"/>
                  </a:cubicBezTo>
                  <a:cubicBezTo>
                    <a:pt x="12113" y="3097"/>
                    <a:pt x="12128" y="3111"/>
                    <a:pt x="12133" y="3114"/>
                  </a:cubicBezTo>
                  <a:cubicBezTo>
                    <a:pt x="12137" y="3113"/>
                    <a:pt x="12147" y="3108"/>
                    <a:pt x="12155" y="3103"/>
                  </a:cubicBezTo>
                  <a:cubicBezTo>
                    <a:pt x="12171" y="3094"/>
                    <a:pt x="12191" y="3082"/>
                    <a:pt x="12219" y="3082"/>
                  </a:cubicBezTo>
                  <a:cubicBezTo>
                    <a:pt x="12245" y="3082"/>
                    <a:pt x="12271" y="3093"/>
                    <a:pt x="12299" y="3116"/>
                  </a:cubicBezTo>
                  <a:lnTo>
                    <a:pt x="12311" y="3126"/>
                  </a:lnTo>
                  <a:cubicBezTo>
                    <a:pt x="12324" y="3139"/>
                    <a:pt x="12334" y="3148"/>
                    <a:pt x="12357" y="3148"/>
                  </a:cubicBezTo>
                  <a:lnTo>
                    <a:pt x="12374" y="3146"/>
                  </a:lnTo>
                  <a:lnTo>
                    <a:pt x="12386" y="3160"/>
                  </a:lnTo>
                  <a:lnTo>
                    <a:pt x="12386" y="3301"/>
                  </a:lnTo>
                  <a:cubicBezTo>
                    <a:pt x="12388" y="3309"/>
                    <a:pt x="12399" y="3313"/>
                    <a:pt x="12417" y="3320"/>
                  </a:cubicBezTo>
                  <a:cubicBezTo>
                    <a:pt x="12438" y="3328"/>
                    <a:pt x="12467" y="3338"/>
                    <a:pt x="12467" y="3372"/>
                  </a:cubicBezTo>
                  <a:cubicBezTo>
                    <a:pt x="12472" y="3375"/>
                    <a:pt x="12484" y="3382"/>
                    <a:pt x="12497" y="3389"/>
                  </a:cubicBezTo>
                  <a:cubicBezTo>
                    <a:pt x="12521" y="3404"/>
                    <a:pt x="12551" y="3421"/>
                    <a:pt x="12550" y="3463"/>
                  </a:cubicBezTo>
                  <a:cubicBezTo>
                    <a:pt x="12578" y="3460"/>
                    <a:pt x="12606" y="3459"/>
                    <a:pt x="12631" y="3459"/>
                  </a:cubicBezTo>
                  <a:cubicBezTo>
                    <a:pt x="12694" y="3459"/>
                    <a:pt x="12752" y="3465"/>
                    <a:pt x="12803" y="3471"/>
                  </a:cubicBezTo>
                  <a:cubicBezTo>
                    <a:pt x="12846" y="3475"/>
                    <a:pt x="12886" y="3479"/>
                    <a:pt x="12923" y="3479"/>
                  </a:cubicBezTo>
                  <a:cubicBezTo>
                    <a:pt x="12961" y="3479"/>
                    <a:pt x="12991" y="3474"/>
                    <a:pt x="13017" y="3466"/>
                  </a:cubicBezTo>
                  <a:lnTo>
                    <a:pt x="13035" y="3459"/>
                  </a:lnTo>
                  <a:lnTo>
                    <a:pt x="13038" y="3476"/>
                  </a:lnTo>
                  <a:cubicBezTo>
                    <a:pt x="13051" y="3543"/>
                    <a:pt x="13111" y="3561"/>
                    <a:pt x="13181" y="3581"/>
                  </a:cubicBezTo>
                  <a:cubicBezTo>
                    <a:pt x="13230" y="3596"/>
                    <a:pt x="13281" y="3611"/>
                    <a:pt x="13319" y="3645"/>
                  </a:cubicBezTo>
                  <a:cubicBezTo>
                    <a:pt x="13354" y="3652"/>
                    <a:pt x="13363" y="3662"/>
                    <a:pt x="13364" y="3688"/>
                  </a:cubicBezTo>
                  <a:cubicBezTo>
                    <a:pt x="13365" y="3698"/>
                    <a:pt x="13366" y="3701"/>
                    <a:pt x="13367" y="3702"/>
                  </a:cubicBezTo>
                  <a:cubicBezTo>
                    <a:pt x="13365" y="3699"/>
                    <a:pt x="13374" y="3690"/>
                    <a:pt x="13376" y="3686"/>
                  </a:cubicBezTo>
                  <a:lnTo>
                    <a:pt x="13360" y="3664"/>
                  </a:lnTo>
                  <a:lnTo>
                    <a:pt x="13391" y="3676"/>
                  </a:lnTo>
                  <a:cubicBezTo>
                    <a:pt x="13429" y="3679"/>
                    <a:pt x="13446" y="3705"/>
                    <a:pt x="13458" y="3724"/>
                  </a:cubicBezTo>
                  <a:cubicBezTo>
                    <a:pt x="13464" y="3735"/>
                    <a:pt x="13470" y="3745"/>
                    <a:pt x="13477" y="3747"/>
                  </a:cubicBezTo>
                  <a:cubicBezTo>
                    <a:pt x="13496" y="3754"/>
                    <a:pt x="13516" y="3754"/>
                    <a:pt x="13535" y="3755"/>
                  </a:cubicBezTo>
                  <a:cubicBezTo>
                    <a:pt x="13561" y="3755"/>
                    <a:pt x="13585" y="3756"/>
                    <a:pt x="13599" y="3772"/>
                  </a:cubicBezTo>
                  <a:cubicBezTo>
                    <a:pt x="13609" y="3781"/>
                    <a:pt x="13613" y="3796"/>
                    <a:pt x="13611" y="3816"/>
                  </a:cubicBezTo>
                  <a:cubicBezTo>
                    <a:pt x="13619" y="3816"/>
                    <a:pt x="13627" y="3815"/>
                    <a:pt x="13635" y="3815"/>
                  </a:cubicBezTo>
                  <a:cubicBezTo>
                    <a:pt x="13739" y="3815"/>
                    <a:pt x="13823" y="3834"/>
                    <a:pt x="13904" y="3852"/>
                  </a:cubicBezTo>
                  <a:cubicBezTo>
                    <a:pt x="13972" y="3867"/>
                    <a:pt x="14043" y="3883"/>
                    <a:pt x="14125" y="3887"/>
                  </a:cubicBezTo>
                  <a:lnTo>
                    <a:pt x="14138" y="3888"/>
                  </a:lnTo>
                  <a:lnTo>
                    <a:pt x="14139" y="3899"/>
                  </a:lnTo>
                  <a:cubicBezTo>
                    <a:pt x="14142" y="3935"/>
                    <a:pt x="14140" y="3970"/>
                    <a:pt x="14138" y="4003"/>
                  </a:cubicBezTo>
                  <a:cubicBezTo>
                    <a:pt x="14134" y="4073"/>
                    <a:pt x="14131" y="4133"/>
                    <a:pt x="14176" y="4173"/>
                  </a:cubicBezTo>
                  <a:lnTo>
                    <a:pt x="14165" y="4182"/>
                  </a:lnTo>
                  <a:lnTo>
                    <a:pt x="14177" y="4188"/>
                  </a:lnTo>
                  <a:cubicBezTo>
                    <a:pt x="14178" y="4187"/>
                    <a:pt x="14179" y="4186"/>
                    <a:pt x="14180" y="4186"/>
                  </a:cubicBezTo>
                  <a:cubicBezTo>
                    <a:pt x="14187" y="4186"/>
                    <a:pt x="14205" y="4206"/>
                    <a:pt x="14211" y="4209"/>
                  </a:cubicBezTo>
                  <a:lnTo>
                    <a:pt x="14208" y="4213"/>
                  </a:lnTo>
                  <a:lnTo>
                    <a:pt x="14220" y="4213"/>
                  </a:lnTo>
                  <a:lnTo>
                    <a:pt x="14219" y="4214"/>
                  </a:lnTo>
                  <a:lnTo>
                    <a:pt x="14220" y="4214"/>
                  </a:lnTo>
                  <a:cubicBezTo>
                    <a:pt x="14228" y="4244"/>
                    <a:pt x="14204" y="4274"/>
                    <a:pt x="14196" y="4283"/>
                  </a:cubicBezTo>
                  <a:cubicBezTo>
                    <a:pt x="14192" y="4287"/>
                    <a:pt x="14188" y="4290"/>
                    <a:pt x="14185" y="4293"/>
                  </a:cubicBezTo>
                  <a:cubicBezTo>
                    <a:pt x="14190" y="4297"/>
                    <a:pt x="14195" y="4297"/>
                    <a:pt x="14202" y="4297"/>
                  </a:cubicBezTo>
                  <a:cubicBezTo>
                    <a:pt x="14204" y="4297"/>
                    <a:pt x="14205" y="4297"/>
                    <a:pt x="14207" y="4297"/>
                  </a:cubicBezTo>
                  <a:cubicBezTo>
                    <a:pt x="14226" y="4297"/>
                    <a:pt x="14244" y="4299"/>
                    <a:pt x="14258" y="4315"/>
                  </a:cubicBezTo>
                  <a:cubicBezTo>
                    <a:pt x="14265" y="4324"/>
                    <a:pt x="14260" y="4333"/>
                    <a:pt x="14253" y="4348"/>
                  </a:cubicBezTo>
                  <a:cubicBezTo>
                    <a:pt x="14248" y="4356"/>
                    <a:pt x="14236" y="4379"/>
                    <a:pt x="14240" y="4384"/>
                  </a:cubicBezTo>
                  <a:cubicBezTo>
                    <a:pt x="14245" y="4384"/>
                    <a:pt x="14250" y="4385"/>
                    <a:pt x="14253" y="4385"/>
                  </a:cubicBezTo>
                  <a:cubicBezTo>
                    <a:pt x="14264" y="4385"/>
                    <a:pt x="14273" y="4383"/>
                    <a:pt x="14283" y="4381"/>
                  </a:cubicBezTo>
                  <a:lnTo>
                    <a:pt x="14321" y="4372"/>
                  </a:lnTo>
                  <a:lnTo>
                    <a:pt x="14300" y="4400"/>
                  </a:lnTo>
                  <a:cubicBezTo>
                    <a:pt x="14280" y="4426"/>
                    <a:pt x="14259" y="4453"/>
                    <a:pt x="14261" y="4499"/>
                  </a:cubicBezTo>
                  <a:cubicBezTo>
                    <a:pt x="14263" y="4507"/>
                    <a:pt x="14266" y="4509"/>
                    <a:pt x="14266" y="4509"/>
                  </a:cubicBezTo>
                  <a:lnTo>
                    <a:pt x="14266" y="4498"/>
                  </a:lnTo>
                  <a:lnTo>
                    <a:pt x="14284" y="4486"/>
                  </a:lnTo>
                  <a:cubicBezTo>
                    <a:pt x="14285" y="4486"/>
                    <a:pt x="14285" y="4486"/>
                    <a:pt x="14286" y="4486"/>
                  </a:cubicBezTo>
                  <a:cubicBezTo>
                    <a:pt x="14331" y="4486"/>
                    <a:pt x="14333" y="4517"/>
                    <a:pt x="14334" y="4536"/>
                  </a:cubicBezTo>
                  <a:cubicBezTo>
                    <a:pt x="14334" y="4545"/>
                    <a:pt x="14334" y="4557"/>
                    <a:pt x="14338" y="4560"/>
                  </a:cubicBezTo>
                  <a:cubicBezTo>
                    <a:pt x="14347" y="4560"/>
                    <a:pt x="14357" y="4558"/>
                    <a:pt x="14366" y="4557"/>
                  </a:cubicBezTo>
                  <a:cubicBezTo>
                    <a:pt x="14377" y="4555"/>
                    <a:pt x="14388" y="4553"/>
                    <a:pt x="14396" y="4553"/>
                  </a:cubicBezTo>
                  <a:lnTo>
                    <a:pt x="14404" y="4553"/>
                  </a:lnTo>
                  <a:lnTo>
                    <a:pt x="14421" y="4561"/>
                  </a:lnTo>
                  <a:cubicBezTo>
                    <a:pt x="14438" y="4578"/>
                    <a:pt x="14487" y="4590"/>
                    <a:pt x="14547" y="4590"/>
                  </a:cubicBezTo>
                  <a:cubicBezTo>
                    <a:pt x="14609" y="4590"/>
                    <a:pt x="14676" y="4578"/>
                    <a:pt x="14729" y="4557"/>
                  </a:cubicBezTo>
                  <a:cubicBezTo>
                    <a:pt x="14760" y="4427"/>
                    <a:pt x="14760" y="4359"/>
                    <a:pt x="14720" y="4220"/>
                  </a:cubicBezTo>
                  <a:lnTo>
                    <a:pt x="14721" y="4207"/>
                  </a:lnTo>
                  <a:cubicBezTo>
                    <a:pt x="14718" y="4204"/>
                    <a:pt x="14699" y="4203"/>
                    <a:pt x="14690" y="4203"/>
                  </a:cubicBezTo>
                  <a:cubicBezTo>
                    <a:pt x="14670" y="4202"/>
                    <a:pt x="14650" y="4201"/>
                    <a:pt x="14641" y="4189"/>
                  </a:cubicBezTo>
                  <a:cubicBezTo>
                    <a:pt x="14623" y="4165"/>
                    <a:pt x="14629" y="4132"/>
                    <a:pt x="14634" y="4103"/>
                  </a:cubicBezTo>
                  <a:cubicBezTo>
                    <a:pt x="14638" y="4082"/>
                    <a:pt x="14642" y="4058"/>
                    <a:pt x="14634" y="4051"/>
                  </a:cubicBezTo>
                  <a:cubicBezTo>
                    <a:pt x="14631" y="4048"/>
                    <a:pt x="14626" y="4047"/>
                    <a:pt x="14618" y="4047"/>
                  </a:cubicBezTo>
                  <a:cubicBezTo>
                    <a:pt x="14607" y="4047"/>
                    <a:pt x="14594" y="4049"/>
                    <a:pt x="14577" y="4054"/>
                  </a:cubicBezTo>
                  <a:lnTo>
                    <a:pt x="14537" y="4064"/>
                  </a:lnTo>
                  <a:lnTo>
                    <a:pt x="14559" y="4034"/>
                  </a:lnTo>
                  <a:cubicBezTo>
                    <a:pt x="14570" y="4020"/>
                    <a:pt x="14585" y="4011"/>
                    <a:pt x="14600" y="4002"/>
                  </a:cubicBezTo>
                  <a:cubicBezTo>
                    <a:pt x="14626" y="3987"/>
                    <a:pt x="14645" y="3975"/>
                    <a:pt x="14639" y="3937"/>
                  </a:cubicBezTo>
                  <a:lnTo>
                    <a:pt x="14635" y="3918"/>
                  </a:lnTo>
                  <a:lnTo>
                    <a:pt x="14658" y="3923"/>
                  </a:lnTo>
                  <a:cubicBezTo>
                    <a:pt x="14680" y="3928"/>
                    <a:pt x="14701" y="3931"/>
                    <a:pt x="14719" y="3931"/>
                  </a:cubicBezTo>
                  <a:cubicBezTo>
                    <a:pt x="14764" y="3931"/>
                    <a:pt x="14789" y="3914"/>
                    <a:pt x="14816" y="3894"/>
                  </a:cubicBezTo>
                  <a:cubicBezTo>
                    <a:pt x="14844" y="3875"/>
                    <a:pt x="14877" y="3852"/>
                    <a:pt x="14933" y="3852"/>
                  </a:cubicBezTo>
                  <a:lnTo>
                    <a:pt x="14954" y="3851"/>
                  </a:lnTo>
                  <a:cubicBezTo>
                    <a:pt x="14960" y="3845"/>
                    <a:pt x="14958" y="3825"/>
                    <a:pt x="14957" y="3811"/>
                  </a:cubicBezTo>
                  <a:cubicBezTo>
                    <a:pt x="14956" y="3788"/>
                    <a:pt x="14953" y="3764"/>
                    <a:pt x="14969" y="3750"/>
                  </a:cubicBezTo>
                  <a:lnTo>
                    <a:pt x="14976" y="3744"/>
                  </a:lnTo>
                  <a:lnTo>
                    <a:pt x="14992" y="3750"/>
                  </a:lnTo>
                  <a:cubicBezTo>
                    <a:pt x="15005" y="3754"/>
                    <a:pt x="15038" y="3767"/>
                    <a:pt x="15063" y="3767"/>
                  </a:cubicBezTo>
                  <a:cubicBezTo>
                    <a:pt x="15081" y="3767"/>
                    <a:pt x="15085" y="3761"/>
                    <a:pt x="15088" y="3755"/>
                  </a:cubicBezTo>
                  <a:cubicBezTo>
                    <a:pt x="15030" y="3683"/>
                    <a:pt x="15048" y="3600"/>
                    <a:pt x="15064" y="3527"/>
                  </a:cubicBezTo>
                  <a:cubicBezTo>
                    <a:pt x="15077" y="3467"/>
                    <a:pt x="15089" y="3415"/>
                    <a:pt x="15050" y="3381"/>
                  </a:cubicBezTo>
                  <a:lnTo>
                    <a:pt x="15044" y="3359"/>
                  </a:lnTo>
                  <a:cubicBezTo>
                    <a:pt x="15044" y="3361"/>
                    <a:pt x="15036" y="3368"/>
                    <a:pt x="15034" y="3371"/>
                  </a:cubicBezTo>
                  <a:lnTo>
                    <a:pt x="15013" y="3383"/>
                  </a:lnTo>
                  <a:cubicBezTo>
                    <a:pt x="14978" y="3365"/>
                    <a:pt x="14973" y="3337"/>
                    <a:pt x="14969" y="3314"/>
                  </a:cubicBezTo>
                  <a:cubicBezTo>
                    <a:pt x="14964" y="3288"/>
                    <a:pt x="14962" y="3276"/>
                    <a:pt x="14930" y="3276"/>
                  </a:cubicBezTo>
                  <a:cubicBezTo>
                    <a:pt x="14921" y="3276"/>
                    <a:pt x="14912" y="3277"/>
                    <a:pt x="14901" y="3279"/>
                  </a:cubicBezTo>
                  <a:lnTo>
                    <a:pt x="14882" y="3282"/>
                  </a:lnTo>
                  <a:lnTo>
                    <a:pt x="14883" y="3265"/>
                  </a:lnTo>
                  <a:cubicBezTo>
                    <a:pt x="14885" y="3238"/>
                    <a:pt x="14876" y="3223"/>
                    <a:pt x="14864" y="3205"/>
                  </a:cubicBezTo>
                  <a:cubicBezTo>
                    <a:pt x="14851" y="3185"/>
                    <a:pt x="14837" y="3162"/>
                    <a:pt x="14842" y="3124"/>
                  </a:cubicBezTo>
                  <a:cubicBezTo>
                    <a:pt x="14838" y="3085"/>
                    <a:pt x="14848" y="3055"/>
                    <a:pt x="14869" y="3034"/>
                  </a:cubicBezTo>
                  <a:cubicBezTo>
                    <a:pt x="14887" y="3017"/>
                    <a:pt x="14914" y="3008"/>
                    <a:pt x="14948" y="3006"/>
                  </a:cubicBezTo>
                  <a:cubicBezTo>
                    <a:pt x="14938" y="2985"/>
                    <a:pt x="14939" y="2955"/>
                    <a:pt x="14941" y="2923"/>
                  </a:cubicBezTo>
                  <a:cubicBezTo>
                    <a:pt x="14946" y="2843"/>
                    <a:pt x="14942" y="2789"/>
                    <a:pt x="14857" y="2786"/>
                  </a:cubicBezTo>
                  <a:lnTo>
                    <a:pt x="14826" y="2785"/>
                  </a:lnTo>
                  <a:lnTo>
                    <a:pt x="14846" y="2765"/>
                  </a:lnTo>
                  <a:cubicBezTo>
                    <a:pt x="14868" y="2743"/>
                    <a:pt x="14876" y="2720"/>
                    <a:pt x="14881" y="2679"/>
                  </a:cubicBezTo>
                  <a:cubicBezTo>
                    <a:pt x="14871" y="2676"/>
                    <a:pt x="14861" y="2669"/>
                    <a:pt x="14853" y="2662"/>
                  </a:cubicBezTo>
                  <a:cubicBezTo>
                    <a:pt x="14843" y="2652"/>
                    <a:pt x="14840" y="2641"/>
                    <a:pt x="14842" y="2630"/>
                  </a:cubicBezTo>
                  <a:lnTo>
                    <a:pt x="14844" y="2622"/>
                  </a:lnTo>
                  <a:lnTo>
                    <a:pt x="14867" y="2615"/>
                  </a:lnTo>
                  <a:cubicBezTo>
                    <a:pt x="14883" y="2612"/>
                    <a:pt x="14886" y="2610"/>
                    <a:pt x="14883" y="2599"/>
                  </a:cubicBezTo>
                  <a:cubicBezTo>
                    <a:pt x="14881" y="2590"/>
                    <a:pt x="14875" y="2583"/>
                    <a:pt x="14867" y="2576"/>
                  </a:cubicBezTo>
                  <a:cubicBezTo>
                    <a:pt x="14856" y="2565"/>
                    <a:pt x="14842" y="2551"/>
                    <a:pt x="14842" y="2526"/>
                  </a:cubicBezTo>
                  <a:cubicBezTo>
                    <a:pt x="14842" y="2511"/>
                    <a:pt x="14851" y="2493"/>
                    <a:pt x="14860" y="2474"/>
                  </a:cubicBezTo>
                  <a:cubicBezTo>
                    <a:pt x="14871" y="2451"/>
                    <a:pt x="14884" y="2426"/>
                    <a:pt x="14876" y="2412"/>
                  </a:cubicBezTo>
                  <a:cubicBezTo>
                    <a:pt x="14873" y="2406"/>
                    <a:pt x="14865" y="2401"/>
                    <a:pt x="14853" y="2398"/>
                  </a:cubicBezTo>
                  <a:lnTo>
                    <a:pt x="14840" y="2395"/>
                  </a:lnTo>
                  <a:lnTo>
                    <a:pt x="14842" y="2383"/>
                  </a:lnTo>
                  <a:cubicBezTo>
                    <a:pt x="14850" y="2345"/>
                    <a:pt x="14951" y="2327"/>
                    <a:pt x="15020" y="2327"/>
                  </a:cubicBezTo>
                  <a:cubicBezTo>
                    <a:pt x="15057" y="2327"/>
                    <a:pt x="15124" y="2332"/>
                    <a:pt x="15152" y="2366"/>
                  </a:cubicBezTo>
                  <a:cubicBezTo>
                    <a:pt x="15159" y="2374"/>
                    <a:pt x="15165" y="2388"/>
                    <a:pt x="15163" y="2407"/>
                  </a:cubicBezTo>
                  <a:cubicBezTo>
                    <a:pt x="15174" y="2407"/>
                    <a:pt x="15186" y="2407"/>
                    <a:pt x="15197" y="2407"/>
                  </a:cubicBezTo>
                  <a:cubicBezTo>
                    <a:pt x="15224" y="2407"/>
                    <a:pt x="15253" y="2408"/>
                    <a:pt x="15281" y="2408"/>
                  </a:cubicBezTo>
                  <a:cubicBezTo>
                    <a:pt x="15309" y="2409"/>
                    <a:pt x="15336" y="2409"/>
                    <a:pt x="15363" y="2409"/>
                  </a:cubicBezTo>
                  <a:cubicBezTo>
                    <a:pt x="15457" y="2409"/>
                    <a:pt x="15548" y="2402"/>
                    <a:pt x="15578" y="2345"/>
                  </a:cubicBezTo>
                  <a:lnTo>
                    <a:pt x="15588" y="2325"/>
                  </a:lnTo>
                  <a:lnTo>
                    <a:pt x="15604" y="2342"/>
                  </a:lnTo>
                  <a:cubicBezTo>
                    <a:pt x="15633" y="2375"/>
                    <a:pt x="15676" y="2396"/>
                    <a:pt x="15723" y="2418"/>
                  </a:cubicBezTo>
                  <a:cubicBezTo>
                    <a:pt x="15803" y="2457"/>
                    <a:pt x="15894" y="2500"/>
                    <a:pt x="15893" y="2619"/>
                  </a:cubicBezTo>
                  <a:lnTo>
                    <a:pt x="16222" y="2619"/>
                  </a:lnTo>
                  <a:lnTo>
                    <a:pt x="16218" y="2635"/>
                  </a:lnTo>
                  <a:cubicBezTo>
                    <a:pt x="16214" y="2652"/>
                    <a:pt x="16215" y="2664"/>
                    <a:pt x="16222" y="2672"/>
                  </a:cubicBezTo>
                  <a:cubicBezTo>
                    <a:pt x="16232" y="2684"/>
                    <a:pt x="16258" y="2687"/>
                    <a:pt x="16286" y="2690"/>
                  </a:cubicBezTo>
                  <a:lnTo>
                    <a:pt x="16299" y="2691"/>
                  </a:lnTo>
                  <a:lnTo>
                    <a:pt x="16300" y="2701"/>
                  </a:lnTo>
                  <a:cubicBezTo>
                    <a:pt x="16304" y="2735"/>
                    <a:pt x="16302" y="2770"/>
                    <a:pt x="16299" y="2804"/>
                  </a:cubicBezTo>
                  <a:cubicBezTo>
                    <a:pt x="16297" y="2840"/>
                    <a:pt x="16294" y="2877"/>
                    <a:pt x="16300" y="2912"/>
                  </a:cubicBezTo>
                  <a:cubicBezTo>
                    <a:pt x="16304" y="2942"/>
                    <a:pt x="16322" y="2973"/>
                    <a:pt x="16337" y="3000"/>
                  </a:cubicBezTo>
                  <a:cubicBezTo>
                    <a:pt x="16356" y="3034"/>
                    <a:pt x="16372" y="3061"/>
                    <a:pt x="16361" y="3082"/>
                  </a:cubicBezTo>
                  <a:cubicBezTo>
                    <a:pt x="16358" y="3088"/>
                    <a:pt x="16352" y="3093"/>
                    <a:pt x="16344" y="3097"/>
                  </a:cubicBezTo>
                  <a:cubicBezTo>
                    <a:pt x="16352" y="3107"/>
                    <a:pt x="16374" y="3109"/>
                    <a:pt x="16411" y="3110"/>
                  </a:cubicBezTo>
                  <a:cubicBezTo>
                    <a:pt x="16424" y="3111"/>
                    <a:pt x="16437" y="3111"/>
                    <a:pt x="16450" y="3112"/>
                  </a:cubicBezTo>
                  <a:lnTo>
                    <a:pt x="16465" y="3114"/>
                  </a:lnTo>
                  <a:lnTo>
                    <a:pt x="16462" y="3128"/>
                  </a:lnTo>
                  <a:cubicBezTo>
                    <a:pt x="16453" y="3173"/>
                    <a:pt x="16477" y="3182"/>
                    <a:pt x="16503" y="3191"/>
                  </a:cubicBezTo>
                  <a:cubicBezTo>
                    <a:pt x="16518" y="3196"/>
                    <a:pt x="16535" y="3202"/>
                    <a:pt x="16538" y="3217"/>
                  </a:cubicBezTo>
                  <a:cubicBezTo>
                    <a:pt x="16541" y="3228"/>
                    <a:pt x="16535" y="3240"/>
                    <a:pt x="16519" y="3257"/>
                  </a:cubicBezTo>
                  <a:cubicBezTo>
                    <a:pt x="16531" y="3258"/>
                    <a:pt x="16544" y="3259"/>
                    <a:pt x="16555" y="3259"/>
                  </a:cubicBezTo>
                  <a:cubicBezTo>
                    <a:pt x="16603" y="3259"/>
                    <a:pt x="16639" y="3249"/>
                    <a:pt x="16677" y="3238"/>
                  </a:cubicBezTo>
                  <a:cubicBezTo>
                    <a:pt x="16716" y="3227"/>
                    <a:pt x="16756" y="3215"/>
                    <a:pt x="16809" y="3215"/>
                  </a:cubicBezTo>
                  <a:cubicBezTo>
                    <a:pt x="16819" y="3215"/>
                    <a:pt x="16830" y="3216"/>
                    <a:pt x="16841" y="3216"/>
                  </a:cubicBezTo>
                  <a:cubicBezTo>
                    <a:pt x="16843" y="3185"/>
                    <a:pt x="16826" y="3177"/>
                    <a:pt x="16810" y="3173"/>
                  </a:cubicBezTo>
                  <a:lnTo>
                    <a:pt x="16796" y="3170"/>
                  </a:lnTo>
                  <a:lnTo>
                    <a:pt x="16800" y="3157"/>
                  </a:lnTo>
                  <a:cubicBezTo>
                    <a:pt x="16805" y="3140"/>
                    <a:pt x="16821" y="3086"/>
                    <a:pt x="16873" y="3086"/>
                  </a:cubicBezTo>
                  <a:cubicBezTo>
                    <a:pt x="16885" y="3086"/>
                    <a:pt x="16898" y="3089"/>
                    <a:pt x="16911" y="3096"/>
                  </a:cubicBezTo>
                  <a:cubicBezTo>
                    <a:pt x="16901" y="3031"/>
                    <a:pt x="16963" y="3010"/>
                    <a:pt x="17006" y="2995"/>
                  </a:cubicBezTo>
                  <a:cubicBezTo>
                    <a:pt x="17023" y="2989"/>
                    <a:pt x="17041" y="2983"/>
                    <a:pt x="17047" y="2977"/>
                  </a:cubicBezTo>
                  <a:cubicBezTo>
                    <a:pt x="17049" y="2970"/>
                    <a:pt x="17040" y="2967"/>
                    <a:pt x="17025" y="2965"/>
                  </a:cubicBezTo>
                  <a:lnTo>
                    <a:pt x="17016" y="2963"/>
                  </a:lnTo>
                  <a:lnTo>
                    <a:pt x="17004" y="2953"/>
                  </a:lnTo>
                  <a:cubicBezTo>
                    <a:pt x="17001" y="2941"/>
                    <a:pt x="17004" y="2931"/>
                    <a:pt x="17011" y="2921"/>
                  </a:cubicBezTo>
                  <a:cubicBezTo>
                    <a:pt x="17037" y="2891"/>
                    <a:pt x="17117" y="2874"/>
                    <a:pt x="17179" y="2866"/>
                  </a:cubicBezTo>
                  <a:lnTo>
                    <a:pt x="17221" y="2860"/>
                  </a:lnTo>
                  <a:lnTo>
                    <a:pt x="17193" y="2887"/>
                  </a:lnTo>
                  <a:cubicBezTo>
                    <a:pt x="17142" y="2937"/>
                    <a:pt x="17149" y="2942"/>
                    <a:pt x="17202" y="2984"/>
                  </a:cubicBezTo>
                  <a:cubicBezTo>
                    <a:pt x="17222" y="3000"/>
                    <a:pt x="17247" y="3019"/>
                    <a:pt x="17274" y="3046"/>
                  </a:cubicBezTo>
                  <a:cubicBezTo>
                    <a:pt x="17286" y="3057"/>
                    <a:pt x="17297" y="3069"/>
                    <a:pt x="17307" y="3082"/>
                  </a:cubicBezTo>
                  <a:cubicBezTo>
                    <a:pt x="17350" y="3131"/>
                    <a:pt x="17390" y="3177"/>
                    <a:pt x="17509" y="3182"/>
                  </a:cubicBezTo>
                  <a:lnTo>
                    <a:pt x="17527" y="3183"/>
                  </a:lnTo>
                  <a:lnTo>
                    <a:pt x="17523" y="3198"/>
                  </a:lnTo>
                  <a:cubicBezTo>
                    <a:pt x="17516" y="3223"/>
                    <a:pt x="17492" y="3231"/>
                    <a:pt x="17473" y="3238"/>
                  </a:cubicBezTo>
                  <a:cubicBezTo>
                    <a:pt x="17452" y="3246"/>
                    <a:pt x="17441" y="3250"/>
                    <a:pt x="17441" y="3266"/>
                  </a:cubicBezTo>
                  <a:cubicBezTo>
                    <a:pt x="17446" y="3269"/>
                    <a:pt x="17458" y="3276"/>
                    <a:pt x="17471" y="3284"/>
                  </a:cubicBezTo>
                  <a:cubicBezTo>
                    <a:pt x="17492" y="3296"/>
                    <a:pt x="17518" y="3311"/>
                    <a:pt x="17524" y="3343"/>
                  </a:cubicBezTo>
                  <a:cubicBezTo>
                    <a:pt x="17524" y="3338"/>
                    <a:pt x="17525" y="3333"/>
                    <a:pt x="17525" y="3329"/>
                  </a:cubicBezTo>
                  <a:cubicBezTo>
                    <a:pt x="17526" y="3310"/>
                    <a:pt x="17527" y="3293"/>
                    <a:pt x="17544" y="3289"/>
                  </a:cubicBezTo>
                  <a:cubicBezTo>
                    <a:pt x="17554" y="3286"/>
                    <a:pt x="17562" y="3285"/>
                    <a:pt x="17569" y="3285"/>
                  </a:cubicBezTo>
                  <a:cubicBezTo>
                    <a:pt x="17581" y="3285"/>
                    <a:pt x="17590" y="3288"/>
                    <a:pt x="17597" y="3295"/>
                  </a:cubicBezTo>
                  <a:cubicBezTo>
                    <a:pt x="17610" y="3307"/>
                    <a:pt x="17608" y="3327"/>
                    <a:pt x="17606" y="3349"/>
                  </a:cubicBezTo>
                  <a:cubicBezTo>
                    <a:pt x="17604" y="3366"/>
                    <a:pt x="17602" y="3386"/>
                    <a:pt x="17611" y="3394"/>
                  </a:cubicBezTo>
                  <a:cubicBezTo>
                    <a:pt x="17612" y="3396"/>
                    <a:pt x="17616" y="3400"/>
                    <a:pt x="17631" y="3400"/>
                  </a:cubicBezTo>
                  <a:cubicBezTo>
                    <a:pt x="17640" y="3400"/>
                    <a:pt x="17652" y="3398"/>
                    <a:pt x="17667" y="3394"/>
                  </a:cubicBezTo>
                  <a:lnTo>
                    <a:pt x="17705" y="3385"/>
                  </a:lnTo>
                  <a:lnTo>
                    <a:pt x="17683" y="3414"/>
                  </a:lnTo>
                  <a:cubicBezTo>
                    <a:pt x="17654" y="3453"/>
                    <a:pt x="17657" y="3482"/>
                    <a:pt x="17659" y="3509"/>
                  </a:cubicBezTo>
                  <a:cubicBezTo>
                    <a:pt x="17662" y="3545"/>
                    <a:pt x="17666" y="3581"/>
                    <a:pt x="17599" y="3629"/>
                  </a:cubicBezTo>
                  <a:cubicBezTo>
                    <a:pt x="17607" y="3649"/>
                    <a:pt x="17636" y="3653"/>
                    <a:pt x="17683" y="3658"/>
                  </a:cubicBezTo>
                  <a:cubicBezTo>
                    <a:pt x="17712" y="3661"/>
                    <a:pt x="17743" y="3663"/>
                    <a:pt x="17763" y="3679"/>
                  </a:cubicBezTo>
                  <a:cubicBezTo>
                    <a:pt x="17779" y="3692"/>
                    <a:pt x="17762" y="3709"/>
                    <a:pt x="17746" y="3724"/>
                  </a:cubicBezTo>
                  <a:cubicBezTo>
                    <a:pt x="17739" y="3732"/>
                    <a:pt x="17723" y="3747"/>
                    <a:pt x="17724" y="3752"/>
                  </a:cubicBezTo>
                  <a:cubicBezTo>
                    <a:pt x="17730" y="3758"/>
                    <a:pt x="17763" y="3764"/>
                    <a:pt x="17785" y="3768"/>
                  </a:cubicBezTo>
                  <a:cubicBezTo>
                    <a:pt x="17809" y="3773"/>
                    <a:pt x="17830" y="3777"/>
                    <a:pt x="17842" y="3784"/>
                  </a:cubicBezTo>
                  <a:cubicBezTo>
                    <a:pt x="17858" y="3792"/>
                    <a:pt x="17873" y="3808"/>
                    <a:pt x="17888" y="3823"/>
                  </a:cubicBezTo>
                  <a:cubicBezTo>
                    <a:pt x="17901" y="3836"/>
                    <a:pt x="17913" y="3849"/>
                    <a:pt x="17924" y="3854"/>
                  </a:cubicBezTo>
                  <a:cubicBezTo>
                    <a:pt x="17943" y="3864"/>
                    <a:pt x="17966" y="3872"/>
                    <a:pt x="17990" y="3881"/>
                  </a:cubicBezTo>
                  <a:cubicBezTo>
                    <a:pt x="18040" y="3899"/>
                    <a:pt x="18097" y="3919"/>
                    <a:pt x="18132" y="3963"/>
                  </a:cubicBezTo>
                  <a:cubicBezTo>
                    <a:pt x="18144" y="3959"/>
                    <a:pt x="18162" y="3937"/>
                    <a:pt x="18176" y="3921"/>
                  </a:cubicBezTo>
                  <a:cubicBezTo>
                    <a:pt x="18191" y="3902"/>
                    <a:pt x="18204" y="3887"/>
                    <a:pt x="18221" y="3887"/>
                  </a:cubicBezTo>
                  <a:cubicBezTo>
                    <a:pt x="18246" y="3887"/>
                    <a:pt x="18253" y="3918"/>
                    <a:pt x="18257" y="3933"/>
                  </a:cubicBezTo>
                  <a:cubicBezTo>
                    <a:pt x="18258" y="3967"/>
                    <a:pt x="18250" y="3992"/>
                    <a:pt x="18230" y="4011"/>
                  </a:cubicBezTo>
                  <a:cubicBezTo>
                    <a:pt x="18196" y="4043"/>
                    <a:pt x="18135" y="4049"/>
                    <a:pt x="18072" y="4052"/>
                  </a:cubicBezTo>
                  <a:cubicBezTo>
                    <a:pt x="18131" y="4097"/>
                    <a:pt x="18223" y="4122"/>
                    <a:pt x="18365" y="4134"/>
                  </a:cubicBezTo>
                  <a:lnTo>
                    <a:pt x="18382" y="4135"/>
                  </a:lnTo>
                  <a:lnTo>
                    <a:pt x="18379" y="4149"/>
                  </a:lnTo>
                  <a:cubicBezTo>
                    <a:pt x="18374" y="4166"/>
                    <a:pt x="18376" y="4179"/>
                    <a:pt x="18382" y="4186"/>
                  </a:cubicBezTo>
                  <a:cubicBezTo>
                    <a:pt x="18393" y="4199"/>
                    <a:pt x="18419" y="4202"/>
                    <a:pt x="18447" y="4204"/>
                  </a:cubicBezTo>
                  <a:lnTo>
                    <a:pt x="18463" y="4205"/>
                  </a:lnTo>
                  <a:lnTo>
                    <a:pt x="18460" y="4219"/>
                  </a:lnTo>
                  <a:cubicBezTo>
                    <a:pt x="18453" y="4256"/>
                    <a:pt x="18457" y="4282"/>
                    <a:pt x="18470" y="4296"/>
                  </a:cubicBezTo>
                  <a:cubicBezTo>
                    <a:pt x="18480" y="4306"/>
                    <a:pt x="18495" y="4310"/>
                    <a:pt x="18516" y="4310"/>
                  </a:cubicBezTo>
                  <a:lnTo>
                    <a:pt x="18545" y="4310"/>
                  </a:lnTo>
                  <a:lnTo>
                    <a:pt x="18539" y="4331"/>
                  </a:lnTo>
                  <a:cubicBezTo>
                    <a:pt x="18502" y="4375"/>
                    <a:pt x="18490" y="4428"/>
                    <a:pt x="18502" y="4497"/>
                  </a:cubicBezTo>
                  <a:lnTo>
                    <a:pt x="18503" y="4508"/>
                  </a:lnTo>
                  <a:lnTo>
                    <a:pt x="18491" y="4511"/>
                  </a:lnTo>
                  <a:cubicBezTo>
                    <a:pt x="18467" y="4517"/>
                    <a:pt x="18443" y="4522"/>
                    <a:pt x="18420" y="4526"/>
                  </a:cubicBezTo>
                  <a:cubicBezTo>
                    <a:pt x="18362" y="4537"/>
                    <a:pt x="18307" y="4548"/>
                    <a:pt x="18250" y="4580"/>
                  </a:cubicBezTo>
                  <a:cubicBezTo>
                    <a:pt x="18244" y="4605"/>
                    <a:pt x="18236" y="4616"/>
                    <a:pt x="18202" y="4618"/>
                  </a:cubicBezTo>
                  <a:cubicBezTo>
                    <a:pt x="18148" y="4620"/>
                    <a:pt x="18136" y="4623"/>
                    <a:pt x="18134" y="4641"/>
                  </a:cubicBezTo>
                  <a:cubicBezTo>
                    <a:pt x="18132" y="4680"/>
                    <a:pt x="18100" y="4684"/>
                    <a:pt x="18091" y="4684"/>
                  </a:cubicBezTo>
                  <a:cubicBezTo>
                    <a:pt x="18070" y="4684"/>
                    <a:pt x="18046" y="4673"/>
                    <a:pt x="18032" y="4661"/>
                  </a:cubicBezTo>
                  <a:cubicBezTo>
                    <a:pt x="18010" y="4678"/>
                    <a:pt x="17976" y="4707"/>
                    <a:pt x="17969" y="4717"/>
                  </a:cubicBezTo>
                  <a:cubicBezTo>
                    <a:pt x="17966" y="4721"/>
                    <a:pt x="17961" y="4740"/>
                    <a:pt x="17956" y="4755"/>
                  </a:cubicBezTo>
                  <a:cubicBezTo>
                    <a:pt x="17945" y="4792"/>
                    <a:pt x="17938" y="4816"/>
                    <a:pt x="17926" y="4825"/>
                  </a:cubicBezTo>
                  <a:cubicBezTo>
                    <a:pt x="17908" y="4839"/>
                    <a:pt x="17874" y="4840"/>
                    <a:pt x="17843" y="4840"/>
                  </a:cubicBezTo>
                  <a:lnTo>
                    <a:pt x="17855" y="4846"/>
                  </a:lnTo>
                  <a:lnTo>
                    <a:pt x="17847" y="4857"/>
                  </a:lnTo>
                  <a:cubicBezTo>
                    <a:pt x="17817" y="4901"/>
                    <a:pt x="17758" y="4906"/>
                    <a:pt x="17717" y="4906"/>
                  </a:cubicBezTo>
                  <a:cubicBezTo>
                    <a:pt x="17692" y="4906"/>
                    <a:pt x="17667" y="4904"/>
                    <a:pt x="17644" y="4902"/>
                  </a:cubicBezTo>
                  <a:cubicBezTo>
                    <a:pt x="17625" y="4900"/>
                    <a:pt x="17607" y="4899"/>
                    <a:pt x="17593" y="4899"/>
                  </a:cubicBezTo>
                  <a:cubicBezTo>
                    <a:pt x="17543" y="4900"/>
                    <a:pt x="17499" y="4900"/>
                    <a:pt x="17456" y="4900"/>
                  </a:cubicBezTo>
                  <a:cubicBezTo>
                    <a:pt x="17417" y="4900"/>
                    <a:pt x="17381" y="4900"/>
                    <a:pt x="17344" y="4899"/>
                  </a:cubicBezTo>
                  <a:cubicBezTo>
                    <a:pt x="17303" y="4898"/>
                    <a:pt x="17283" y="4888"/>
                    <a:pt x="17265" y="4879"/>
                  </a:cubicBezTo>
                  <a:cubicBezTo>
                    <a:pt x="17252" y="4872"/>
                    <a:pt x="17240" y="4866"/>
                    <a:pt x="17220" y="4864"/>
                  </a:cubicBezTo>
                  <a:cubicBezTo>
                    <a:pt x="17180" y="4858"/>
                    <a:pt x="17140" y="4856"/>
                    <a:pt x="17096" y="4856"/>
                  </a:cubicBezTo>
                  <a:cubicBezTo>
                    <a:pt x="16997" y="4856"/>
                    <a:pt x="16901" y="4870"/>
                    <a:pt x="16808" y="4884"/>
                  </a:cubicBezTo>
                  <a:cubicBezTo>
                    <a:pt x="16769" y="4889"/>
                    <a:pt x="16732" y="4895"/>
                    <a:pt x="16694" y="4899"/>
                  </a:cubicBezTo>
                  <a:cubicBezTo>
                    <a:pt x="16638" y="4919"/>
                    <a:pt x="16596" y="4955"/>
                    <a:pt x="16552" y="4994"/>
                  </a:cubicBezTo>
                  <a:cubicBezTo>
                    <a:pt x="16498" y="5039"/>
                    <a:pt x="16443" y="5087"/>
                    <a:pt x="16354" y="5106"/>
                  </a:cubicBezTo>
                  <a:cubicBezTo>
                    <a:pt x="16366" y="5120"/>
                    <a:pt x="16371" y="5133"/>
                    <a:pt x="16368" y="5145"/>
                  </a:cubicBezTo>
                  <a:cubicBezTo>
                    <a:pt x="16363" y="5174"/>
                    <a:pt x="16326" y="5190"/>
                    <a:pt x="16286" y="5207"/>
                  </a:cubicBezTo>
                  <a:cubicBezTo>
                    <a:pt x="16263" y="5217"/>
                    <a:pt x="16238" y="5227"/>
                    <a:pt x="16222" y="5240"/>
                  </a:cubicBezTo>
                  <a:cubicBezTo>
                    <a:pt x="16238" y="5261"/>
                    <a:pt x="16254" y="5286"/>
                    <a:pt x="16258" y="5321"/>
                  </a:cubicBezTo>
                  <a:cubicBezTo>
                    <a:pt x="16275" y="5307"/>
                    <a:pt x="16287" y="5287"/>
                    <a:pt x="16299" y="5266"/>
                  </a:cubicBezTo>
                  <a:cubicBezTo>
                    <a:pt x="16313" y="5240"/>
                    <a:pt x="16329" y="5214"/>
                    <a:pt x="16356" y="5194"/>
                  </a:cubicBezTo>
                  <a:cubicBezTo>
                    <a:pt x="16373" y="5181"/>
                    <a:pt x="16400" y="5178"/>
                    <a:pt x="16428" y="5175"/>
                  </a:cubicBezTo>
                  <a:cubicBezTo>
                    <a:pt x="16480" y="5169"/>
                    <a:pt x="16512" y="5164"/>
                    <a:pt x="16514" y="5132"/>
                  </a:cubicBezTo>
                  <a:cubicBezTo>
                    <a:pt x="16515" y="5114"/>
                    <a:pt x="16517" y="5080"/>
                    <a:pt x="16544" y="5080"/>
                  </a:cubicBezTo>
                  <a:cubicBezTo>
                    <a:pt x="16557" y="5080"/>
                    <a:pt x="16567" y="5090"/>
                    <a:pt x="16578" y="5100"/>
                  </a:cubicBezTo>
                  <a:cubicBezTo>
                    <a:pt x="16582" y="5104"/>
                    <a:pt x="16587" y="5109"/>
                    <a:pt x="16591" y="5111"/>
                  </a:cubicBezTo>
                  <a:cubicBezTo>
                    <a:pt x="16590" y="5108"/>
                    <a:pt x="16594" y="5095"/>
                    <a:pt x="16595" y="5062"/>
                  </a:cubicBezTo>
                  <a:cubicBezTo>
                    <a:pt x="16612" y="5045"/>
                    <a:pt x="16622" y="5042"/>
                    <a:pt x="16633" y="5042"/>
                  </a:cubicBezTo>
                  <a:cubicBezTo>
                    <a:pt x="16665" y="5042"/>
                    <a:pt x="16687" y="5070"/>
                    <a:pt x="16698" y="5083"/>
                  </a:cubicBezTo>
                  <a:cubicBezTo>
                    <a:pt x="16702" y="5083"/>
                    <a:pt x="16706" y="5072"/>
                    <a:pt x="16708" y="5049"/>
                  </a:cubicBezTo>
                  <a:cubicBezTo>
                    <a:pt x="16710" y="5034"/>
                    <a:pt x="16712" y="5017"/>
                    <a:pt x="16730" y="5014"/>
                  </a:cubicBezTo>
                  <a:cubicBezTo>
                    <a:pt x="16750" y="5011"/>
                    <a:pt x="16769" y="5010"/>
                    <a:pt x="16790" y="5010"/>
                  </a:cubicBezTo>
                  <a:cubicBezTo>
                    <a:pt x="16812" y="5010"/>
                    <a:pt x="16835" y="5011"/>
                    <a:pt x="16860" y="5013"/>
                  </a:cubicBezTo>
                  <a:cubicBezTo>
                    <a:pt x="16888" y="5014"/>
                    <a:pt x="16919" y="5016"/>
                    <a:pt x="16953" y="5016"/>
                  </a:cubicBezTo>
                  <a:cubicBezTo>
                    <a:pt x="16973" y="5016"/>
                    <a:pt x="16994" y="5016"/>
                    <a:pt x="17017" y="5014"/>
                  </a:cubicBezTo>
                  <a:lnTo>
                    <a:pt x="17031" y="5013"/>
                  </a:lnTo>
                  <a:lnTo>
                    <a:pt x="17034" y="5025"/>
                  </a:lnTo>
                  <a:cubicBezTo>
                    <a:pt x="17035" y="5035"/>
                    <a:pt x="17038" y="5037"/>
                    <a:pt x="17038" y="5037"/>
                  </a:cubicBezTo>
                  <a:lnTo>
                    <a:pt x="17038" y="5026"/>
                  </a:lnTo>
                  <a:lnTo>
                    <a:pt x="17056" y="5014"/>
                  </a:lnTo>
                  <a:cubicBezTo>
                    <a:pt x="17057" y="5014"/>
                    <a:pt x="17057" y="5014"/>
                    <a:pt x="17058" y="5014"/>
                  </a:cubicBezTo>
                  <a:cubicBezTo>
                    <a:pt x="17106" y="5014"/>
                    <a:pt x="17124" y="5059"/>
                    <a:pt x="17124" y="5100"/>
                  </a:cubicBezTo>
                  <a:cubicBezTo>
                    <a:pt x="17124" y="5145"/>
                    <a:pt x="17103" y="5190"/>
                    <a:pt x="17056" y="5191"/>
                  </a:cubicBezTo>
                  <a:cubicBezTo>
                    <a:pt x="17074" y="5225"/>
                    <a:pt x="17052" y="5255"/>
                    <a:pt x="17030" y="5283"/>
                  </a:cubicBezTo>
                  <a:cubicBezTo>
                    <a:pt x="17006" y="5316"/>
                    <a:pt x="16977" y="5353"/>
                    <a:pt x="16993" y="5412"/>
                  </a:cubicBezTo>
                  <a:cubicBezTo>
                    <a:pt x="17008" y="5430"/>
                    <a:pt x="17028" y="5456"/>
                    <a:pt x="17033" y="5496"/>
                  </a:cubicBezTo>
                  <a:cubicBezTo>
                    <a:pt x="17047" y="5488"/>
                    <a:pt x="17063" y="5482"/>
                    <a:pt x="17077" y="5482"/>
                  </a:cubicBezTo>
                  <a:cubicBezTo>
                    <a:pt x="17086" y="5482"/>
                    <a:pt x="17113" y="5485"/>
                    <a:pt x="17115" y="5520"/>
                  </a:cubicBezTo>
                  <a:cubicBezTo>
                    <a:pt x="17116" y="5533"/>
                    <a:pt x="17119" y="5534"/>
                    <a:pt x="17143" y="5535"/>
                  </a:cubicBezTo>
                  <a:cubicBezTo>
                    <a:pt x="17157" y="5535"/>
                    <a:pt x="17175" y="5536"/>
                    <a:pt x="17190" y="5545"/>
                  </a:cubicBezTo>
                  <a:cubicBezTo>
                    <a:pt x="17200" y="5551"/>
                    <a:pt x="17214" y="5564"/>
                    <a:pt x="17230" y="5580"/>
                  </a:cubicBezTo>
                  <a:cubicBezTo>
                    <a:pt x="17242" y="5592"/>
                    <a:pt x="17262" y="5611"/>
                    <a:pt x="17269" y="5614"/>
                  </a:cubicBezTo>
                  <a:cubicBezTo>
                    <a:pt x="17277" y="5615"/>
                    <a:pt x="17283" y="5615"/>
                    <a:pt x="17288" y="5615"/>
                  </a:cubicBezTo>
                  <a:cubicBezTo>
                    <a:pt x="17295" y="5615"/>
                    <a:pt x="17300" y="5614"/>
                    <a:pt x="17304" y="5614"/>
                  </a:cubicBezTo>
                  <a:cubicBezTo>
                    <a:pt x="17313" y="5613"/>
                    <a:pt x="17322" y="5612"/>
                    <a:pt x="17331" y="5612"/>
                  </a:cubicBezTo>
                  <a:lnTo>
                    <a:pt x="17349" y="5613"/>
                  </a:lnTo>
                  <a:cubicBezTo>
                    <a:pt x="17375" y="5619"/>
                    <a:pt x="17388" y="5640"/>
                    <a:pt x="17394" y="5649"/>
                  </a:cubicBezTo>
                  <a:cubicBezTo>
                    <a:pt x="17419" y="5649"/>
                    <a:pt x="17437" y="5640"/>
                    <a:pt x="17454" y="5632"/>
                  </a:cubicBezTo>
                  <a:cubicBezTo>
                    <a:pt x="17471" y="5623"/>
                    <a:pt x="17487" y="5615"/>
                    <a:pt x="17505" y="5615"/>
                  </a:cubicBezTo>
                  <a:cubicBezTo>
                    <a:pt x="17535" y="5615"/>
                    <a:pt x="17552" y="5638"/>
                    <a:pt x="17562" y="5655"/>
                  </a:cubicBezTo>
                  <a:cubicBezTo>
                    <a:pt x="17562" y="5649"/>
                    <a:pt x="17564" y="5643"/>
                    <a:pt x="17565" y="5623"/>
                  </a:cubicBezTo>
                  <a:cubicBezTo>
                    <a:pt x="17565" y="5606"/>
                    <a:pt x="17566" y="5589"/>
                    <a:pt x="17580" y="5580"/>
                  </a:cubicBezTo>
                  <a:lnTo>
                    <a:pt x="17584" y="5577"/>
                  </a:lnTo>
                  <a:lnTo>
                    <a:pt x="17600" y="5576"/>
                  </a:lnTo>
                  <a:cubicBezTo>
                    <a:pt x="17608" y="5576"/>
                    <a:pt x="17619" y="5577"/>
                    <a:pt x="17630" y="5578"/>
                  </a:cubicBezTo>
                  <a:cubicBezTo>
                    <a:pt x="17640" y="5579"/>
                    <a:pt x="17651" y="5580"/>
                    <a:pt x="17658" y="5580"/>
                  </a:cubicBezTo>
                  <a:cubicBezTo>
                    <a:pt x="17663" y="5574"/>
                    <a:pt x="17660" y="5556"/>
                    <a:pt x="17656" y="5538"/>
                  </a:cubicBezTo>
                  <a:cubicBezTo>
                    <a:pt x="17653" y="5518"/>
                    <a:pt x="17649" y="5498"/>
                    <a:pt x="17656" y="5480"/>
                  </a:cubicBezTo>
                  <a:cubicBezTo>
                    <a:pt x="17677" y="5470"/>
                    <a:pt x="17687" y="5469"/>
                    <a:pt x="17695" y="5469"/>
                  </a:cubicBezTo>
                  <a:cubicBezTo>
                    <a:pt x="17758" y="5469"/>
                    <a:pt x="17764" y="5522"/>
                    <a:pt x="17767" y="5554"/>
                  </a:cubicBezTo>
                  <a:cubicBezTo>
                    <a:pt x="17772" y="5567"/>
                    <a:pt x="17787" y="5575"/>
                    <a:pt x="17805" y="5583"/>
                  </a:cubicBezTo>
                  <a:cubicBezTo>
                    <a:pt x="17839" y="5600"/>
                    <a:pt x="17882" y="5621"/>
                    <a:pt x="17848" y="5701"/>
                  </a:cubicBezTo>
                  <a:cubicBezTo>
                    <a:pt x="17829" y="5712"/>
                    <a:pt x="17820" y="5713"/>
                    <a:pt x="17811" y="5713"/>
                  </a:cubicBezTo>
                  <a:cubicBezTo>
                    <a:pt x="17784" y="5713"/>
                    <a:pt x="17766" y="5699"/>
                    <a:pt x="17752" y="5688"/>
                  </a:cubicBezTo>
                  <a:cubicBezTo>
                    <a:pt x="17742" y="5680"/>
                    <a:pt x="17733" y="5673"/>
                    <a:pt x="17722" y="5673"/>
                  </a:cubicBezTo>
                  <a:cubicBezTo>
                    <a:pt x="17687" y="5680"/>
                    <a:pt x="17672" y="5700"/>
                    <a:pt x="17655" y="5723"/>
                  </a:cubicBezTo>
                  <a:cubicBezTo>
                    <a:pt x="17640" y="5743"/>
                    <a:pt x="17624" y="5765"/>
                    <a:pt x="17597" y="5778"/>
                  </a:cubicBezTo>
                  <a:cubicBezTo>
                    <a:pt x="17588" y="5782"/>
                    <a:pt x="17576" y="5785"/>
                    <a:pt x="17561" y="5785"/>
                  </a:cubicBezTo>
                  <a:cubicBezTo>
                    <a:pt x="17548" y="5785"/>
                    <a:pt x="17534" y="5783"/>
                    <a:pt x="17519" y="5781"/>
                  </a:cubicBezTo>
                  <a:cubicBezTo>
                    <a:pt x="17506" y="5780"/>
                    <a:pt x="17494" y="5778"/>
                    <a:pt x="17483" y="5778"/>
                  </a:cubicBezTo>
                  <a:cubicBezTo>
                    <a:pt x="17446" y="5784"/>
                    <a:pt x="17434" y="5796"/>
                    <a:pt x="17420" y="5810"/>
                  </a:cubicBezTo>
                  <a:cubicBezTo>
                    <a:pt x="17398" y="5830"/>
                    <a:pt x="17373" y="5854"/>
                    <a:pt x="17310" y="5854"/>
                  </a:cubicBezTo>
                  <a:cubicBezTo>
                    <a:pt x="17296" y="5854"/>
                    <a:pt x="17280" y="5853"/>
                    <a:pt x="17261" y="5850"/>
                  </a:cubicBezTo>
                  <a:cubicBezTo>
                    <a:pt x="17259" y="5850"/>
                    <a:pt x="17258" y="5850"/>
                    <a:pt x="17257" y="5850"/>
                  </a:cubicBezTo>
                  <a:cubicBezTo>
                    <a:pt x="17229" y="5850"/>
                    <a:pt x="17223" y="5865"/>
                    <a:pt x="17216" y="5899"/>
                  </a:cubicBezTo>
                  <a:cubicBezTo>
                    <a:pt x="17212" y="5921"/>
                    <a:pt x="17207" y="5942"/>
                    <a:pt x="17190" y="5953"/>
                  </a:cubicBezTo>
                  <a:lnTo>
                    <a:pt x="17187" y="5955"/>
                  </a:lnTo>
                  <a:lnTo>
                    <a:pt x="17170" y="5959"/>
                  </a:lnTo>
                  <a:cubicBezTo>
                    <a:pt x="17152" y="5959"/>
                    <a:pt x="17138" y="5947"/>
                    <a:pt x="17129" y="5933"/>
                  </a:cubicBezTo>
                  <a:cubicBezTo>
                    <a:pt x="17118" y="5943"/>
                    <a:pt x="17109" y="5954"/>
                    <a:pt x="17100" y="5964"/>
                  </a:cubicBezTo>
                  <a:cubicBezTo>
                    <a:pt x="17071" y="5997"/>
                    <a:pt x="17043" y="6027"/>
                    <a:pt x="16961" y="6027"/>
                  </a:cubicBezTo>
                  <a:cubicBezTo>
                    <a:pt x="16953" y="6027"/>
                    <a:pt x="16945" y="6027"/>
                    <a:pt x="16935" y="6026"/>
                  </a:cubicBezTo>
                  <a:lnTo>
                    <a:pt x="16906" y="6024"/>
                  </a:lnTo>
                  <a:lnTo>
                    <a:pt x="16925" y="6005"/>
                  </a:lnTo>
                  <a:cubicBezTo>
                    <a:pt x="16957" y="5972"/>
                    <a:pt x="16954" y="5968"/>
                    <a:pt x="16944" y="5953"/>
                  </a:cubicBezTo>
                  <a:cubicBezTo>
                    <a:pt x="16934" y="5939"/>
                    <a:pt x="16920" y="5917"/>
                    <a:pt x="16922" y="5872"/>
                  </a:cubicBezTo>
                  <a:lnTo>
                    <a:pt x="16922" y="5864"/>
                  </a:lnTo>
                  <a:lnTo>
                    <a:pt x="16930" y="5861"/>
                  </a:lnTo>
                  <a:cubicBezTo>
                    <a:pt x="16948" y="5853"/>
                    <a:pt x="16964" y="5842"/>
                    <a:pt x="16981" y="5831"/>
                  </a:cubicBezTo>
                  <a:cubicBezTo>
                    <a:pt x="17009" y="5812"/>
                    <a:pt x="17038" y="5792"/>
                    <a:pt x="17072" y="5792"/>
                  </a:cubicBezTo>
                  <a:cubicBezTo>
                    <a:pt x="17092" y="5792"/>
                    <a:pt x="17112" y="5799"/>
                    <a:pt x="17131" y="5812"/>
                  </a:cubicBezTo>
                  <a:cubicBezTo>
                    <a:pt x="17142" y="5754"/>
                    <a:pt x="17103" y="5741"/>
                    <a:pt x="17057" y="5726"/>
                  </a:cubicBezTo>
                  <a:cubicBezTo>
                    <a:pt x="17041" y="5720"/>
                    <a:pt x="17025" y="5714"/>
                    <a:pt x="17011" y="5708"/>
                  </a:cubicBezTo>
                  <a:cubicBezTo>
                    <a:pt x="17005" y="5706"/>
                    <a:pt x="16996" y="5705"/>
                    <a:pt x="16988" y="5705"/>
                  </a:cubicBezTo>
                  <a:cubicBezTo>
                    <a:pt x="16951" y="5705"/>
                    <a:pt x="16917" y="5732"/>
                    <a:pt x="16884" y="5758"/>
                  </a:cubicBezTo>
                  <a:cubicBezTo>
                    <a:pt x="16850" y="5785"/>
                    <a:pt x="16815" y="5813"/>
                    <a:pt x="16775" y="5815"/>
                  </a:cubicBezTo>
                  <a:cubicBezTo>
                    <a:pt x="16766" y="5816"/>
                    <a:pt x="16673" y="5841"/>
                    <a:pt x="16660" y="5848"/>
                  </a:cubicBezTo>
                  <a:cubicBezTo>
                    <a:pt x="16637" y="5860"/>
                    <a:pt x="16626" y="5871"/>
                    <a:pt x="16626" y="5908"/>
                  </a:cubicBezTo>
                  <a:lnTo>
                    <a:pt x="16626" y="5922"/>
                  </a:lnTo>
                  <a:lnTo>
                    <a:pt x="16609" y="5921"/>
                  </a:lnTo>
                  <a:cubicBezTo>
                    <a:pt x="16585" y="5918"/>
                    <a:pt x="16564" y="5917"/>
                    <a:pt x="16546" y="5917"/>
                  </a:cubicBezTo>
                  <a:cubicBezTo>
                    <a:pt x="16476" y="5917"/>
                    <a:pt x="16439" y="5933"/>
                    <a:pt x="16402" y="5949"/>
                  </a:cubicBezTo>
                  <a:cubicBezTo>
                    <a:pt x="16372" y="5962"/>
                    <a:pt x="16343" y="5975"/>
                    <a:pt x="16301" y="5975"/>
                  </a:cubicBezTo>
                  <a:cubicBezTo>
                    <a:pt x="16289" y="5975"/>
                    <a:pt x="16278" y="5974"/>
                    <a:pt x="16264" y="5972"/>
                  </a:cubicBezTo>
                  <a:cubicBezTo>
                    <a:pt x="16276" y="5983"/>
                    <a:pt x="16281" y="5993"/>
                    <a:pt x="16277" y="6003"/>
                  </a:cubicBezTo>
                  <a:cubicBezTo>
                    <a:pt x="16270" y="6021"/>
                    <a:pt x="16242" y="6027"/>
                    <a:pt x="16175" y="6027"/>
                  </a:cubicBezTo>
                  <a:cubicBezTo>
                    <a:pt x="16159" y="6027"/>
                    <a:pt x="16141" y="6027"/>
                    <a:pt x="16121" y="6026"/>
                  </a:cubicBezTo>
                  <a:cubicBezTo>
                    <a:pt x="16084" y="6058"/>
                    <a:pt x="16053" y="6136"/>
                    <a:pt x="16063" y="6199"/>
                  </a:cubicBezTo>
                  <a:cubicBezTo>
                    <a:pt x="16067" y="6227"/>
                    <a:pt x="16083" y="6265"/>
                    <a:pt x="16128" y="6283"/>
                  </a:cubicBezTo>
                  <a:lnTo>
                    <a:pt x="16137" y="6287"/>
                  </a:lnTo>
                  <a:lnTo>
                    <a:pt x="16137" y="6295"/>
                  </a:lnTo>
                  <a:cubicBezTo>
                    <a:pt x="16137" y="6333"/>
                    <a:pt x="16109" y="6349"/>
                    <a:pt x="16086" y="6361"/>
                  </a:cubicBezTo>
                  <a:cubicBezTo>
                    <a:pt x="16060" y="6377"/>
                    <a:pt x="16041" y="6388"/>
                    <a:pt x="16054" y="6432"/>
                  </a:cubicBezTo>
                  <a:lnTo>
                    <a:pt x="16058" y="6445"/>
                  </a:lnTo>
                  <a:lnTo>
                    <a:pt x="16044" y="6448"/>
                  </a:lnTo>
                  <a:cubicBezTo>
                    <a:pt x="16035" y="6450"/>
                    <a:pt x="16027" y="6451"/>
                    <a:pt x="16017" y="6451"/>
                  </a:cubicBezTo>
                  <a:cubicBezTo>
                    <a:pt x="16004" y="6451"/>
                    <a:pt x="15991" y="6450"/>
                    <a:pt x="15979" y="6448"/>
                  </a:cubicBezTo>
                  <a:cubicBezTo>
                    <a:pt x="15967" y="6447"/>
                    <a:pt x="15955" y="6446"/>
                    <a:pt x="15944" y="6446"/>
                  </a:cubicBezTo>
                  <a:cubicBezTo>
                    <a:pt x="15935" y="6446"/>
                    <a:pt x="15928" y="6446"/>
                    <a:pt x="15922" y="6448"/>
                  </a:cubicBezTo>
                  <a:cubicBezTo>
                    <a:pt x="15900" y="6454"/>
                    <a:pt x="15890" y="6469"/>
                    <a:pt x="15879" y="6483"/>
                  </a:cubicBezTo>
                  <a:cubicBezTo>
                    <a:pt x="15870" y="6496"/>
                    <a:pt x="15860" y="6510"/>
                    <a:pt x="15844" y="6518"/>
                  </a:cubicBezTo>
                  <a:cubicBezTo>
                    <a:pt x="15811" y="6533"/>
                    <a:pt x="15772" y="6537"/>
                    <a:pt x="15735" y="6541"/>
                  </a:cubicBezTo>
                  <a:cubicBezTo>
                    <a:pt x="15683" y="6546"/>
                    <a:pt x="15634" y="6552"/>
                    <a:pt x="15603" y="6585"/>
                  </a:cubicBezTo>
                  <a:cubicBezTo>
                    <a:pt x="15592" y="6600"/>
                    <a:pt x="15574" y="6613"/>
                    <a:pt x="15556" y="6627"/>
                  </a:cubicBezTo>
                  <a:cubicBezTo>
                    <a:pt x="15544" y="6636"/>
                    <a:pt x="15531" y="6646"/>
                    <a:pt x="15522" y="6655"/>
                  </a:cubicBezTo>
                  <a:cubicBezTo>
                    <a:pt x="15505" y="6673"/>
                    <a:pt x="15492" y="6697"/>
                    <a:pt x="15478" y="6722"/>
                  </a:cubicBezTo>
                  <a:cubicBezTo>
                    <a:pt x="15459" y="6757"/>
                    <a:pt x="15436" y="6797"/>
                    <a:pt x="15399" y="6832"/>
                  </a:cubicBezTo>
                  <a:cubicBezTo>
                    <a:pt x="15391" y="6839"/>
                    <a:pt x="15381" y="6845"/>
                    <a:pt x="15371" y="6852"/>
                  </a:cubicBezTo>
                  <a:cubicBezTo>
                    <a:pt x="15334" y="6875"/>
                    <a:pt x="15293" y="6900"/>
                    <a:pt x="15321" y="6997"/>
                  </a:cubicBezTo>
                  <a:lnTo>
                    <a:pt x="15326" y="7015"/>
                  </a:lnTo>
                  <a:lnTo>
                    <a:pt x="15304" y="7012"/>
                  </a:lnTo>
                  <a:cubicBezTo>
                    <a:pt x="15256" y="7007"/>
                    <a:pt x="15233" y="6979"/>
                    <a:pt x="15212" y="6954"/>
                  </a:cubicBezTo>
                  <a:cubicBezTo>
                    <a:pt x="15192" y="6931"/>
                    <a:pt x="15176" y="6911"/>
                    <a:pt x="15141" y="6906"/>
                  </a:cubicBezTo>
                  <a:cubicBezTo>
                    <a:pt x="15134" y="6909"/>
                    <a:pt x="15129" y="6918"/>
                    <a:pt x="15122" y="6934"/>
                  </a:cubicBezTo>
                  <a:cubicBezTo>
                    <a:pt x="15115" y="6947"/>
                    <a:pt x="15107" y="6963"/>
                    <a:pt x="15089" y="6972"/>
                  </a:cubicBezTo>
                  <a:cubicBezTo>
                    <a:pt x="15210" y="7096"/>
                    <a:pt x="15220" y="7204"/>
                    <a:pt x="15234" y="7364"/>
                  </a:cubicBezTo>
                  <a:lnTo>
                    <a:pt x="15242" y="7442"/>
                  </a:lnTo>
                  <a:lnTo>
                    <a:pt x="15219" y="7434"/>
                  </a:lnTo>
                  <a:cubicBezTo>
                    <a:pt x="15208" y="7430"/>
                    <a:pt x="15199" y="7428"/>
                    <a:pt x="15192" y="7428"/>
                  </a:cubicBezTo>
                  <a:cubicBezTo>
                    <a:pt x="15180" y="7428"/>
                    <a:pt x="15177" y="7434"/>
                    <a:pt x="15172" y="7460"/>
                  </a:cubicBezTo>
                  <a:cubicBezTo>
                    <a:pt x="15169" y="7476"/>
                    <a:pt x="15167" y="7493"/>
                    <a:pt x="15153" y="7502"/>
                  </a:cubicBezTo>
                  <a:lnTo>
                    <a:pt x="15149" y="7505"/>
                  </a:lnTo>
                  <a:lnTo>
                    <a:pt x="15130" y="7508"/>
                  </a:lnTo>
                  <a:cubicBezTo>
                    <a:pt x="15122" y="7508"/>
                    <a:pt x="15111" y="7506"/>
                    <a:pt x="15100" y="7505"/>
                  </a:cubicBezTo>
                  <a:cubicBezTo>
                    <a:pt x="15091" y="7504"/>
                    <a:pt x="15082" y="7502"/>
                    <a:pt x="15075" y="7502"/>
                  </a:cubicBezTo>
                  <a:lnTo>
                    <a:pt x="15063" y="7512"/>
                  </a:lnTo>
                  <a:cubicBezTo>
                    <a:pt x="15039" y="7537"/>
                    <a:pt x="15028" y="7549"/>
                    <a:pt x="14989" y="7573"/>
                  </a:cubicBezTo>
                  <a:cubicBezTo>
                    <a:pt x="14968" y="7587"/>
                    <a:pt x="14944" y="7610"/>
                    <a:pt x="14924" y="7630"/>
                  </a:cubicBezTo>
                  <a:cubicBezTo>
                    <a:pt x="14901" y="7653"/>
                    <a:pt x="14882" y="7672"/>
                    <a:pt x="14865" y="7680"/>
                  </a:cubicBezTo>
                  <a:cubicBezTo>
                    <a:pt x="14838" y="7692"/>
                    <a:pt x="14811" y="7694"/>
                    <a:pt x="14787" y="7694"/>
                  </a:cubicBezTo>
                  <a:lnTo>
                    <a:pt x="14767" y="7693"/>
                  </a:lnTo>
                  <a:cubicBezTo>
                    <a:pt x="14737" y="7693"/>
                    <a:pt x="14719" y="7696"/>
                    <a:pt x="14707" y="7711"/>
                  </a:cubicBezTo>
                  <a:cubicBezTo>
                    <a:pt x="14628" y="7736"/>
                    <a:pt x="14597" y="7792"/>
                    <a:pt x="14564" y="7851"/>
                  </a:cubicBezTo>
                  <a:lnTo>
                    <a:pt x="14541" y="7893"/>
                  </a:lnTo>
                  <a:lnTo>
                    <a:pt x="14531" y="7893"/>
                  </a:lnTo>
                  <a:cubicBezTo>
                    <a:pt x="14486" y="7893"/>
                    <a:pt x="14468" y="7915"/>
                    <a:pt x="14446" y="7941"/>
                  </a:cubicBezTo>
                  <a:cubicBezTo>
                    <a:pt x="14424" y="7966"/>
                    <a:pt x="14400" y="7995"/>
                    <a:pt x="14347" y="7999"/>
                  </a:cubicBezTo>
                  <a:cubicBezTo>
                    <a:pt x="14356" y="8042"/>
                    <a:pt x="14349" y="8098"/>
                    <a:pt x="14342" y="8153"/>
                  </a:cubicBezTo>
                  <a:cubicBezTo>
                    <a:pt x="14332" y="8230"/>
                    <a:pt x="14323" y="8308"/>
                    <a:pt x="14357" y="8342"/>
                  </a:cubicBezTo>
                  <a:cubicBezTo>
                    <a:pt x="14369" y="8353"/>
                    <a:pt x="14386" y="8359"/>
                    <a:pt x="14410" y="8360"/>
                  </a:cubicBezTo>
                  <a:lnTo>
                    <a:pt x="14435" y="8361"/>
                  </a:lnTo>
                  <a:lnTo>
                    <a:pt x="14422" y="8379"/>
                  </a:lnTo>
                  <a:cubicBezTo>
                    <a:pt x="14383" y="8441"/>
                    <a:pt x="14401" y="8471"/>
                    <a:pt x="14426" y="8514"/>
                  </a:cubicBezTo>
                  <a:cubicBezTo>
                    <a:pt x="14450" y="8554"/>
                    <a:pt x="14480" y="8604"/>
                    <a:pt x="14464" y="8692"/>
                  </a:cubicBezTo>
                  <a:cubicBezTo>
                    <a:pt x="14466" y="8701"/>
                    <a:pt x="14473" y="8705"/>
                    <a:pt x="14506" y="8709"/>
                  </a:cubicBezTo>
                  <a:cubicBezTo>
                    <a:pt x="14516" y="8709"/>
                    <a:pt x="14526" y="8711"/>
                    <a:pt x="14536" y="8713"/>
                  </a:cubicBezTo>
                  <a:lnTo>
                    <a:pt x="14552" y="8717"/>
                  </a:lnTo>
                  <a:lnTo>
                    <a:pt x="14545" y="8730"/>
                  </a:lnTo>
                  <a:cubicBezTo>
                    <a:pt x="14518" y="8787"/>
                    <a:pt x="14524" y="8808"/>
                    <a:pt x="14533" y="8842"/>
                  </a:cubicBezTo>
                  <a:cubicBezTo>
                    <a:pt x="14542" y="8871"/>
                    <a:pt x="14552" y="8906"/>
                    <a:pt x="14546" y="8972"/>
                  </a:cubicBezTo>
                  <a:lnTo>
                    <a:pt x="14546" y="8984"/>
                  </a:lnTo>
                  <a:lnTo>
                    <a:pt x="14533" y="8985"/>
                  </a:lnTo>
                  <a:cubicBezTo>
                    <a:pt x="14451" y="8990"/>
                    <a:pt x="14403" y="9010"/>
                    <a:pt x="14382" y="9048"/>
                  </a:cubicBezTo>
                  <a:lnTo>
                    <a:pt x="14378" y="9055"/>
                  </a:lnTo>
                  <a:lnTo>
                    <a:pt x="14368" y="9055"/>
                  </a:lnTo>
                  <a:cubicBezTo>
                    <a:pt x="14352" y="9055"/>
                    <a:pt x="14341" y="9051"/>
                    <a:pt x="14332" y="9044"/>
                  </a:cubicBezTo>
                  <a:cubicBezTo>
                    <a:pt x="14317" y="9030"/>
                    <a:pt x="14318" y="9008"/>
                    <a:pt x="14319" y="8986"/>
                  </a:cubicBezTo>
                  <a:cubicBezTo>
                    <a:pt x="14320" y="8970"/>
                    <a:pt x="14321" y="8953"/>
                    <a:pt x="14315" y="8943"/>
                  </a:cubicBezTo>
                  <a:cubicBezTo>
                    <a:pt x="14305" y="8930"/>
                    <a:pt x="14290" y="8929"/>
                    <a:pt x="14264" y="8928"/>
                  </a:cubicBezTo>
                  <a:cubicBezTo>
                    <a:pt x="14242" y="8927"/>
                    <a:pt x="14217" y="8926"/>
                    <a:pt x="14196" y="8912"/>
                  </a:cubicBezTo>
                  <a:cubicBezTo>
                    <a:pt x="14184" y="8904"/>
                    <a:pt x="14180" y="8889"/>
                    <a:pt x="14176" y="8873"/>
                  </a:cubicBezTo>
                  <a:cubicBezTo>
                    <a:pt x="14170" y="8847"/>
                    <a:pt x="14166" y="8838"/>
                    <a:pt x="14153" y="8838"/>
                  </a:cubicBezTo>
                  <a:cubicBezTo>
                    <a:pt x="14146" y="8838"/>
                    <a:pt x="14139" y="8839"/>
                    <a:pt x="14130" y="8843"/>
                  </a:cubicBezTo>
                  <a:lnTo>
                    <a:pt x="14102" y="8853"/>
                  </a:lnTo>
                  <a:lnTo>
                    <a:pt x="14116" y="8806"/>
                  </a:lnTo>
                  <a:cubicBezTo>
                    <a:pt x="14129" y="8762"/>
                    <a:pt x="14141" y="8721"/>
                    <a:pt x="14121" y="8696"/>
                  </a:cubicBezTo>
                  <a:cubicBezTo>
                    <a:pt x="14108" y="8680"/>
                    <a:pt x="14082" y="8671"/>
                    <a:pt x="14041" y="8668"/>
                  </a:cubicBezTo>
                  <a:lnTo>
                    <a:pt x="14021" y="8666"/>
                  </a:lnTo>
                  <a:lnTo>
                    <a:pt x="14028" y="8650"/>
                  </a:lnTo>
                  <a:cubicBezTo>
                    <a:pt x="14069" y="8553"/>
                    <a:pt x="14053" y="8521"/>
                    <a:pt x="14029" y="8473"/>
                  </a:cubicBezTo>
                  <a:cubicBezTo>
                    <a:pt x="14014" y="8445"/>
                    <a:pt x="13997" y="8411"/>
                    <a:pt x="13989" y="8357"/>
                  </a:cubicBezTo>
                  <a:cubicBezTo>
                    <a:pt x="13985" y="8359"/>
                    <a:pt x="13982" y="8362"/>
                    <a:pt x="13978" y="8365"/>
                  </a:cubicBezTo>
                  <a:cubicBezTo>
                    <a:pt x="13965" y="8374"/>
                    <a:pt x="13949" y="8386"/>
                    <a:pt x="13920" y="8386"/>
                  </a:cubicBezTo>
                  <a:lnTo>
                    <a:pt x="13905" y="8386"/>
                  </a:lnTo>
                  <a:lnTo>
                    <a:pt x="13904" y="8319"/>
                  </a:lnTo>
                  <a:cubicBezTo>
                    <a:pt x="13855" y="8329"/>
                    <a:pt x="13773" y="8340"/>
                    <a:pt x="13706" y="8340"/>
                  </a:cubicBezTo>
                  <a:cubicBezTo>
                    <a:pt x="13641" y="8340"/>
                    <a:pt x="13601" y="8331"/>
                    <a:pt x="13582" y="8311"/>
                  </a:cubicBezTo>
                  <a:cubicBezTo>
                    <a:pt x="13573" y="8302"/>
                    <a:pt x="13567" y="8292"/>
                    <a:pt x="13561" y="8283"/>
                  </a:cubicBezTo>
                  <a:cubicBezTo>
                    <a:pt x="13548" y="8263"/>
                    <a:pt x="13539" y="8249"/>
                    <a:pt x="13510" y="8245"/>
                  </a:cubicBezTo>
                  <a:lnTo>
                    <a:pt x="13510" y="8245"/>
                  </a:lnTo>
                  <a:cubicBezTo>
                    <a:pt x="13499" y="8245"/>
                    <a:pt x="13484" y="8251"/>
                    <a:pt x="13468" y="8257"/>
                  </a:cubicBezTo>
                  <a:cubicBezTo>
                    <a:pt x="13440" y="8268"/>
                    <a:pt x="13406" y="8281"/>
                    <a:pt x="13368" y="8281"/>
                  </a:cubicBezTo>
                  <a:cubicBezTo>
                    <a:pt x="13361" y="8281"/>
                    <a:pt x="13354" y="8281"/>
                    <a:pt x="13347" y="8280"/>
                  </a:cubicBezTo>
                  <a:lnTo>
                    <a:pt x="13349" y="8255"/>
                  </a:lnTo>
                  <a:cubicBezTo>
                    <a:pt x="13355" y="8249"/>
                    <a:pt x="13403" y="8206"/>
                    <a:pt x="13404" y="8194"/>
                  </a:cubicBezTo>
                  <a:cubicBezTo>
                    <a:pt x="13397" y="8198"/>
                    <a:pt x="13383" y="8200"/>
                    <a:pt x="13355" y="8209"/>
                  </a:cubicBezTo>
                  <a:cubicBezTo>
                    <a:pt x="13351" y="8223"/>
                    <a:pt x="13345" y="8242"/>
                    <a:pt x="13310" y="8245"/>
                  </a:cubicBezTo>
                  <a:cubicBezTo>
                    <a:pt x="13272" y="8248"/>
                    <a:pt x="13227" y="8251"/>
                    <a:pt x="13180" y="8251"/>
                  </a:cubicBezTo>
                  <a:cubicBezTo>
                    <a:pt x="13068" y="8251"/>
                    <a:pt x="12984" y="8236"/>
                    <a:pt x="12933" y="8208"/>
                  </a:cubicBezTo>
                  <a:cubicBezTo>
                    <a:pt x="12925" y="8210"/>
                    <a:pt x="12920" y="8212"/>
                    <a:pt x="12918" y="8215"/>
                  </a:cubicBezTo>
                  <a:cubicBezTo>
                    <a:pt x="12905" y="8227"/>
                    <a:pt x="12911" y="8262"/>
                    <a:pt x="12915" y="8293"/>
                  </a:cubicBezTo>
                  <a:cubicBezTo>
                    <a:pt x="12920" y="8326"/>
                    <a:pt x="12924" y="8356"/>
                    <a:pt x="12915" y="8377"/>
                  </a:cubicBezTo>
                  <a:lnTo>
                    <a:pt x="12910" y="8388"/>
                  </a:lnTo>
                  <a:lnTo>
                    <a:pt x="12898" y="8386"/>
                  </a:lnTo>
                  <a:cubicBezTo>
                    <a:pt x="12753" y="8362"/>
                    <a:pt x="12593" y="8350"/>
                    <a:pt x="12438" y="8339"/>
                  </a:cubicBezTo>
                  <a:cubicBezTo>
                    <a:pt x="12346" y="8332"/>
                    <a:pt x="12254" y="8325"/>
                    <a:pt x="12165" y="8315"/>
                  </a:cubicBezTo>
                  <a:cubicBezTo>
                    <a:pt x="12159" y="8317"/>
                    <a:pt x="12152" y="8323"/>
                    <a:pt x="12143" y="8330"/>
                  </a:cubicBezTo>
                  <a:cubicBezTo>
                    <a:pt x="12130" y="8339"/>
                    <a:pt x="12114" y="8351"/>
                    <a:pt x="12085" y="8351"/>
                  </a:cubicBezTo>
                  <a:cubicBezTo>
                    <a:pt x="12076" y="8353"/>
                    <a:pt x="12071" y="8362"/>
                    <a:pt x="12064" y="8378"/>
                  </a:cubicBezTo>
                  <a:cubicBezTo>
                    <a:pt x="12055" y="8396"/>
                    <a:pt x="12043" y="8421"/>
                    <a:pt x="12004" y="8421"/>
                  </a:cubicBezTo>
                  <a:cubicBezTo>
                    <a:pt x="11991" y="8421"/>
                    <a:pt x="11987" y="8428"/>
                    <a:pt x="11983" y="8456"/>
                  </a:cubicBezTo>
                  <a:cubicBezTo>
                    <a:pt x="11981" y="8465"/>
                    <a:pt x="11980" y="8475"/>
                    <a:pt x="11977" y="8482"/>
                  </a:cubicBezTo>
                  <a:lnTo>
                    <a:pt x="11975" y="8490"/>
                  </a:lnTo>
                  <a:lnTo>
                    <a:pt x="11966" y="8492"/>
                  </a:lnTo>
                  <a:cubicBezTo>
                    <a:pt x="11956" y="8493"/>
                    <a:pt x="11946" y="8494"/>
                    <a:pt x="11933" y="8494"/>
                  </a:cubicBezTo>
                  <a:cubicBezTo>
                    <a:pt x="11917" y="8494"/>
                    <a:pt x="11900" y="8492"/>
                    <a:pt x="11883" y="8491"/>
                  </a:cubicBezTo>
                  <a:cubicBezTo>
                    <a:pt x="11867" y="8489"/>
                    <a:pt x="11852" y="8487"/>
                    <a:pt x="11836" y="8487"/>
                  </a:cubicBezTo>
                  <a:cubicBezTo>
                    <a:pt x="11824" y="8487"/>
                    <a:pt x="11813" y="8489"/>
                    <a:pt x="11804" y="8491"/>
                  </a:cubicBezTo>
                  <a:cubicBezTo>
                    <a:pt x="11792" y="8494"/>
                    <a:pt x="11785" y="8506"/>
                    <a:pt x="11775" y="8518"/>
                  </a:cubicBezTo>
                  <a:cubicBezTo>
                    <a:pt x="11761" y="8539"/>
                    <a:pt x="11743" y="8565"/>
                    <a:pt x="11701" y="8565"/>
                  </a:cubicBezTo>
                  <a:cubicBezTo>
                    <a:pt x="11700" y="8565"/>
                    <a:pt x="11698" y="8565"/>
                    <a:pt x="11696" y="8565"/>
                  </a:cubicBezTo>
                  <a:cubicBezTo>
                    <a:pt x="11700" y="8592"/>
                    <a:pt x="11696" y="8624"/>
                    <a:pt x="11692" y="8656"/>
                  </a:cubicBezTo>
                  <a:cubicBezTo>
                    <a:pt x="11683" y="8728"/>
                    <a:pt x="11681" y="8777"/>
                    <a:pt x="11721" y="8783"/>
                  </a:cubicBezTo>
                  <a:lnTo>
                    <a:pt x="11745" y="8787"/>
                  </a:lnTo>
                  <a:lnTo>
                    <a:pt x="11731" y="8804"/>
                  </a:lnTo>
                  <a:cubicBezTo>
                    <a:pt x="11717" y="8819"/>
                    <a:pt x="11705" y="8836"/>
                    <a:pt x="11693" y="8853"/>
                  </a:cubicBezTo>
                  <a:cubicBezTo>
                    <a:pt x="11669" y="8887"/>
                    <a:pt x="11644" y="8923"/>
                    <a:pt x="11605" y="8947"/>
                  </a:cubicBezTo>
                  <a:cubicBezTo>
                    <a:pt x="11616" y="8983"/>
                    <a:pt x="11613" y="9031"/>
                    <a:pt x="11610" y="9077"/>
                  </a:cubicBezTo>
                  <a:cubicBezTo>
                    <a:pt x="11607" y="9127"/>
                    <a:pt x="11604" y="9173"/>
                    <a:pt x="11611" y="9217"/>
                  </a:cubicBezTo>
                  <a:cubicBezTo>
                    <a:pt x="11615" y="9241"/>
                    <a:pt x="11624" y="9255"/>
                    <a:pt x="11632" y="9269"/>
                  </a:cubicBezTo>
                  <a:cubicBezTo>
                    <a:pt x="11641" y="9284"/>
                    <a:pt x="11650" y="9299"/>
                    <a:pt x="11652" y="9323"/>
                  </a:cubicBezTo>
                  <a:cubicBezTo>
                    <a:pt x="11653" y="9337"/>
                    <a:pt x="11654" y="9351"/>
                    <a:pt x="11656" y="9365"/>
                  </a:cubicBezTo>
                  <a:cubicBezTo>
                    <a:pt x="11664" y="9440"/>
                    <a:pt x="11672" y="9525"/>
                    <a:pt x="11606" y="9580"/>
                  </a:cubicBezTo>
                  <a:cubicBezTo>
                    <a:pt x="11612" y="9584"/>
                    <a:pt x="11617" y="9587"/>
                    <a:pt x="11635" y="9587"/>
                  </a:cubicBezTo>
                  <a:cubicBezTo>
                    <a:pt x="11643" y="9587"/>
                    <a:pt x="11679" y="9585"/>
                    <a:pt x="11687" y="9585"/>
                  </a:cubicBezTo>
                  <a:cubicBezTo>
                    <a:pt x="11702" y="9585"/>
                    <a:pt x="11720" y="9586"/>
                    <a:pt x="11730" y="9597"/>
                  </a:cubicBezTo>
                  <a:cubicBezTo>
                    <a:pt x="11741" y="9610"/>
                    <a:pt x="11729" y="9625"/>
                    <a:pt x="11714" y="9641"/>
                  </a:cubicBezTo>
                  <a:cubicBezTo>
                    <a:pt x="11708" y="9647"/>
                    <a:pt x="11697" y="9660"/>
                    <a:pt x="11693" y="9668"/>
                  </a:cubicBezTo>
                  <a:cubicBezTo>
                    <a:pt x="11711" y="9680"/>
                    <a:pt x="11731" y="9705"/>
                    <a:pt x="11732" y="9706"/>
                  </a:cubicBezTo>
                  <a:cubicBezTo>
                    <a:pt x="11740" y="9719"/>
                    <a:pt x="11748" y="9719"/>
                    <a:pt x="11763" y="9720"/>
                  </a:cubicBezTo>
                  <a:cubicBezTo>
                    <a:pt x="11777" y="9721"/>
                    <a:pt x="11796" y="9722"/>
                    <a:pt x="11812" y="9739"/>
                  </a:cubicBezTo>
                  <a:cubicBezTo>
                    <a:pt x="11821" y="9749"/>
                    <a:pt x="11818" y="9765"/>
                    <a:pt x="11814" y="9784"/>
                  </a:cubicBezTo>
                  <a:cubicBezTo>
                    <a:pt x="11812" y="9792"/>
                    <a:pt x="11810" y="9805"/>
                    <a:pt x="11811" y="9809"/>
                  </a:cubicBezTo>
                  <a:lnTo>
                    <a:pt x="11835" y="9803"/>
                  </a:lnTo>
                  <a:cubicBezTo>
                    <a:pt x="11847" y="9803"/>
                    <a:pt x="11852" y="9807"/>
                    <a:pt x="11854" y="9811"/>
                  </a:cubicBezTo>
                  <a:cubicBezTo>
                    <a:pt x="11859" y="9820"/>
                    <a:pt x="11857" y="9832"/>
                    <a:pt x="11854" y="9851"/>
                  </a:cubicBezTo>
                  <a:cubicBezTo>
                    <a:pt x="11853" y="9861"/>
                    <a:pt x="11851" y="9876"/>
                    <a:pt x="11852" y="9880"/>
                  </a:cubicBezTo>
                  <a:cubicBezTo>
                    <a:pt x="11889" y="9904"/>
                    <a:pt x="11963" y="9954"/>
                    <a:pt x="11976" y="10016"/>
                  </a:cubicBezTo>
                  <a:cubicBezTo>
                    <a:pt x="12018" y="10019"/>
                    <a:pt x="12057" y="10020"/>
                    <a:pt x="12095" y="10020"/>
                  </a:cubicBezTo>
                  <a:cubicBezTo>
                    <a:pt x="12186" y="10020"/>
                    <a:pt x="12264" y="10013"/>
                    <a:pt x="12333" y="10007"/>
                  </a:cubicBezTo>
                  <a:cubicBezTo>
                    <a:pt x="12388" y="10002"/>
                    <a:pt x="12437" y="9997"/>
                    <a:pt x="12483" y="9997"/>
                  </a:cubicBezTo>
                  <a:cubicBezTo>
                    <a:pt x="12536" y="9997"/>
                    <a:pt x="12580" y="10003"/>
                    <a:pt x="12620" y="10016"/>
                  </a:cubicBezTo>
                  <a:cubicBezTo>
                    <a:pt x="12641" y="10012"/>
                    <a:pt x="12651" y="9996"/>
                    <a:pt x="12665" y="9976"/>
                  </a:cubicBezTo>
                  <a:cubicBezTo>
                    <a:pt x="12671" y="9967"/>
                    <a:pt x="12677" y="9958"/>
                    <a:pt x="12685" y="9950"/>
                  </a:cubicBezTo>
                  <a:cubicBezTo>
                    <a:pt x="12726" y="9907"/>
                    <a:pt x="12772" y="9854"/>
                    <a:pt x="12805" y="9777"/>
                  </a:cubicBezTo>
                  <a:cubicBezTo>
                    <a:pt x="12809" y="9767"/>
                    <a:pt x="12816" y="9758"/>
                    <a:pt x="12822" y="9749"/>
                  </a:cubicBezTo>
                  <a:cubicBezTo>
                    <a:pt x="12826" y="9742"/>
                    <a:pt x="12833" y="9733"/>
                    <a:pt x="12833" y="9729"/>
                  </a:cubicBezTo>
                  <a:lnTo>
                    <a:pt x="12833" y="9729"/>
                  </a:lnTo>
                  <a:cubicBezTo>
                    <a:pt x="12833" y="9729"/>
                    <a:pt x="12829" y="9727"/>
                    <a:pt x="12816" y="9724"/>
                  </a:cubicBezTo>
                  <a:lnTo>
                    <a:pt x="12791" y="9720"/>
                  </a:lnTo>
                  <a:lnTo>
                    <a:pt x="12807" y="9704"/>
                  </a:lnTo>
                  <a:cubicBezTo>
                    <a:pt x="12892" y="9615"/>
                    <a:pt x="13059" y="9555"/>
                    <a:pt x="13221" y="9555"/>
                  </a:cubicBezTo>
                  <a:cubicBezTo>
                    <a:pt x="13298" y="9555"/>
                    <a:pt x="13371" y="9568"/>
                    <a:pt x="13437" y="9594"/>
                  </a:cubicBezTo>
                  <a:lnTo>
                    <a:pt x="13456" y="9601"/>
                  </a:lnTo>
                  <a:lnTo>
                    <a:pt x="13441" y="9615"/>
                  </a:lnTo>
                  <a:cubicBezTo>
                    <a:pt x="13394" y="9656"/>
                    <a:pt x="13364" y="9717"/>
                    <a:pt x="13336" y="9775"/>
                  </a:cubicBezTo>
                  <a:cubicBezTo>
                    <a:pt x="13309" y="9830"/>
                    <a:pt x="13281" y="9887"/>
                    <a:pt x="13238" y="9931"/>
                  </a:cubicBezTo>
                  <a:cubicBezTo>
                    <a:pt x="13225" y="9974"/>
                    <a:pt x="13240" y="9992"/>
                    <a:pt x="13257" y="10013"/>
                  </a:cubicBezTo>
                  <a:cubicBezTo>
                    <a:pt x="13273" y="10033"/>
                    <a:pt x="13291" y="10056"/>
                    <a:pt x="13283" y="10101"/>
                  </a:cubicBezTo>
                  <a:lnTo>
                    <a:pt x="13281" y="10109"/>
                  </a:lnTo>
                  <a:lnTo>
                    <a:pt x="13271" y="10111"/>
                  </a:lnTo>
                  <a:cubicBezTo>
                    <a:pt x="13194" y="10128"/>
                    <a:pt x="13154" y="10203"/>
                    <a:pt x="13119" y="10279"/>
                  </a:cubicBezTo>
                  <a:cubicBezTo>
                    <a:pt x="13116" y="10284"/>
                    <a:pt x="13115" y="10289"/>
                    <a:pt x="13114" y="10293"/>
                  </a:cubicBezTo>
                  <a:cubicBezTo>
                    <a:pt x="13110" y="10305"/>
                    <a:pt x="13106" y="10321"/>
                    <a:pt x="13078" y="10323"/>
                  </a:cubicBezTo>
                  <a:cubicBezTo>
                    <a:pt x="13079" y="10325"/>
                    <a:pt x="13079" y="10326"/>
                    <a:pt x="13081" y="10328"/>
                  </a:cubicBezTo>
                  <a:cubicBezTo>
                    <a:pt x="13087" y="10335"/>
                    <a:pt x="13110" y="10335"/>
                    <a:pt x="13121" y="10335"/>
                  </a:cubicBezTo>
                  <a:lnTo>
                    <a:pt x="13140" y="10335"/>
                  </a:lnTo>
                  <a:cubicBezTo>
                    <a:pt x="13159" y="10335"/>
                    <a:pt x="13192" y="10335"/>
                    <a:pt x="13206" y="10353"/>
                  </a:cubicBezTo>
                  <a:cubicBezTo>
                    <a:pt x="13215" y="10365"/>
                    <a:pt x="13216" y="10381"/>
                    <a:pt x="13209" y="10401"/>
                  </a:cubicBezTo>
                  <a:cubicBezTo>
                    <a:pt x="13235" y="10399"/>
                    <a:pt x="13254" y="10391"/>
                    <a:pt x="13275" y="10383"/>
                  </a:cubicBezTo>
                  <a:cubicBezTo>
                    <a:pt x="13303" y="10373"/>
                    <a:pt x="13332" y="10361"/>
                    <a:pt x="13374" y="10361"/>
                  </a:cubicBezTo>
                  <a:cubicBezTo>
                    <a:pt x="13393" y="10361"/>
                    <a:pt x="13412" y="10363"/>
                    <a:pt x="13434" y="10368"/>
                  </a:cubicBezTo>
                  <a:lnTo>
                    <a:pt x="13449" y="10371"/>
                  </a:lnTo>
                  <a:lnTo>
                    <a:pt x="13445" y="10383"/>
                  </a:lnTo>
                  <a:cubicBezTo>
                    <a:pt x="13436" y="10417"/>
                    <a:pt x="13451" y="10423"/>
                    <a:pt x="13476" y="10434"/>
                  </a:cubicBezTo>
                  <a:cubicBezTo>
                    <a:pt x="13493" y="10440"/>
                    <a:pt x="13514" y="10449"/>
                    <a:pt x="13523" y="10468"/>
                  </a:cubicBezTo>
                  <a:cubicBezTo>
                    <a:pt x="13562" y="10456"/>
                    <a:pt x="13598" y="10449"/>
                    <a:pt x="13632" y="10449"/>
                  </a:cubicBezTo>
                  <a:cubicBezTo>
                    <a:pt x="13682" y="10449"/>
                    <a:pt x="13722" y="10463"/>
                    <a:pt x="13765" y="10477"/>
                  </a:cubicBezTo>
                  <a:cubicBezTo>
                    <a:pt x="13815" y="10493"/>
                    <a:pt x="13868" y="10511"/>
                    <a:pt x="13947" y="10511"/>
                  </a:cubicBezTo>
                  <a:cubicBezTo>
                    <a:pt x="13963" y="10511"/>
                    <a:pt x="13981" y="10510"/>
                    <a:pt x="14000" y="10508"/>
                  </a:cubicBezTo>
                  <a:lnTo>
                    <a:pt x="14041" y="10505"/>
                  </a:lnTo>
                  <a:lnTo>
                    <a:pt x="14012" y="10530"/>
                  </a:lnTo>
                  <a:cubicBezTo>
                    <a:pt x="13970" y="10568"/>
                    <a:pt x="13979" y="10607"/>
                    <a:pt x="13989" y="10648"/>
                  </a:cubicBezTo>
                  <a:cubicBezTo>
                    <a:pt x="14000" y="10691"/>
                    <a:pt x="14012" y="10740"/>
                    <a:pt x="13942" y="10772"/>
                  </a:cubicBezTo>
                  <a:cubicBezTo>
                    <a:pt x="14011" y="10869"/>
                    <a:pt x="13972" y="11069"/>
                    <a:pt x="13934" y="11160"/>
                  </a:cubicBezTo>
                  <a:cubicBezTo>
                    <a:pt x="13939" y="11180"/>
                    <a:pt x="13954" y="11215"/>
                    <a:pt x="14039" y="11215"/>
                  </a:cubicBezTo>
                  <a:cubicBezTo>
                    <a:pt x="14052" y="11215"/>
                    <a:pt x="14066" y="11214"/>
                    <a:pt x="14081" y="11213"/>
                  </a:cubicBezTo>
                  <a:lnTo>
                    <a:pt x="14103" y="11211"/>
                  </a:lnTo>
                  <a:lnTo>
                    <a:pt x="14098" y="11229"/>
                  </a:lnTo>
                  <a:cubicBezTo>
                    <a:pt x="14088" y="11262"/>
                    <a:pt x="14103" y="11269"/>
                    <a:pt x="14129" y="11279"/>
                  </a:cubicBezTo>
                  <a:cubicBezTo>
                    <a:pt x="14150" y="11288"/>
                    <a:pt x="14178" y="11299"/>
                    <a:pt x="14180" y="11331"/>
                  </a:cubicBezTo>
                  <a:cubicBezTo>
                    <a:pt x="14180" y="11343"/>
                    <a:pt x="14192" y="11346"/>
                    <a:pt x="14227" y="11351"/>
                  </a:cubicBezTo>
                  <a:cubicBezTo>
                    <a:pt x="14251" y="11354"/>
                    <a:pt x="14285" y="11358"/>
                    <a:pt x="14297" y="11380"/>
                  </a:cubicBezTo>
                  <a:cubicBezTo>
                    <a:pt x="14336" y="11360"/>
                    <a:pt x="14383" y="11351"/>
                    <a:pt x="14444" y="11351"/>
                  </a:cubicBezTo>
                  <a:cubicBezTo>
                    <a:pt x="14488" y="11351"/>
                    <a:pt x="14535" y="11356"/>
                    <a:pt x="14579" y="11361"/>
                  </a:cubicBezTo>
                  <a:cubicBezTo>
                    <a:pt x="14619" y="11365"/>
                    <a:pt x="14657" y="11369"/>
                    <a:pt x="14691" y="11369"/>
                  </a:cubicBezTo>
                  <a:cubicBezTo>
                    <a:pt x="14725" y="11369"/>
                    <a:pt x="14750" y="11365"/>
                    <a:pt x="14768" y="11356"/>
                  </a:cubicBezTo>
                  <a:lnTo>
                    <a:pt x="14791" y="11344"/>
                  </a:lnTo>
                  <a:lnTo>
                    <a:pt x="14791" y="11422"/>
                  </a:lnTo>
                  <a:cubicBezTo>
                    <a:pt x="14802" y="11420"/>
                    <a:pt x="14813" y="11417"/>
                    <a:pt x="14826" y="11415"/>
                  </a:cubicBezTo>
                  <a:cubicBezTo>
                    <a:pt x="14856" y="11408"/>
                    <a:pt x="14890" y="11400"/>
                    <a:pt x="14920" y="11400"/>
                  </a:cubicBezTo>
                  <a:cubicBezTo>
                    <a:pt x="14944" y="11400"/>
                    <a:pt x="14964" y="11406"/>
                    <a:pt x="14977" y="11417"/>
                  </a:cubicBezTo>
                  <a:cubicBezTo>
                    <a:pt x="14985" y="11425"/>
                    <a:pt x="14991" y="11436"/>
                    <a:pt x="14994" y="11449"/>
                  </a:cubicBezTo>
                  <a:cubicBezTo>
                    <a:pt x="15020" y="11436"/>
                    <a:pt x="15051" y="11424"/>
                    <a:pt x="15095" y="11424"/>
                  </a:cubicBezTo>
                  <a:cubicBezTo>
                    <a:pt x="15101" y="11414"/>
                    <a:pt x="15120" y="11400"/>
                    <a:pt x="15138" y="11386"/>
                  </a:cubicBezTo>
                  <a:cubicBezTo>
                    <a:pt x="15151" y="11377"/>
                    <a:pt x="15163" y="11368"/>
                    <a:pt x="15172" y="11359"/>
                  </a:cubicBezTo>
                  <a:cubicBezTo>
                    <a:pt x="15183" y="11346"/>
                    <a:pt x="15196" y="11346"/>
                    <a:pt x="15204" y="11345"/>
                  </a:cubicBezTo>
                  <a:cubicBezTo>
                    <a:pt x="15204" y="11345"/>
                    <a:pt x="15204" y="11345"/>
                    <a:pt x="15204" y="11345"/>
                  </a:cubicBezTo>
                  <a:cubicBezTo>
                    <a:pt x="15207" y="11345"/>
                    <a:pt x="15209" y="11342"/>
                    <a:pt x="15209" y="11331"/>
                  </a:cubicBezTo>
                  <a:cubicBezTo>
                    <a:pt x="15211" y="11304"/>
                    <a:pt x="15229" y="11300"/>
                    <a:pt x="15239" y="11300"/>
                  </a:cubicBezTo>
                  <a:cubicBezTo>
                    <a:pt x="15247" y="11300"/>
                    <a:pt x="15255" y="11302"/>
                    <a:pt x="15262" y="11304"/>
                  </a:cubicBezTo>
                  <a:cubicBezTo>
                    <a:pt x="15268" y="11306"/>
                    <a:pt x="15274" y="11307"/>
                    <a:pt x="15279" y="11307"/>
                  </a:cubicBezTo>
                  <a:cubicBezTo>
                    <a:pt x="15282" y="11307"/>
                    <a:pt x="15287" y="11307"/>
                    <a:pt x="15291" y="11293"/>
                  </a:cubicBezTo>
                  <a:cubicBezTo>
                    <a:pt x="15292" y="11290"/>
                    <a:pt x="15290" y="11278"/>
                    <a:pt x="15289" y="11270"/>
                  </a:cubicBezTo>
                  <a:cubicBezTo>
                    <a:pt x="15286" y="11241"/>
                    <a:pt x="15285" y="11224"/>
                    <a:pt x="15296" y="11216"/>
                  </a:cubicBezTo>
                  <a:lnTo>
                    <a:pt x="15300" y="11213"/>
                  </a:lnTo>
                  <a:lnTo>
                    <a:pt x="15319" y="11208"/>
                  </a:lnTo>
                  <a:cubicBezTo>
                    <a:pt x="15339" y="11208"/>
                    <a:pt x="15352" y="11224"/>
                    <a:pt x="15358" y="11238"/>
                  </a:cubicBezTo>
                  <a:cubicBezTo>
                    <a:pt x="15366" y="11232"/>
                    <a:pt x="15374" y="11223"/>
                    <a:pt x="15382" y="11214"/>
                  </a:cubicBezTo>
                  <a:cubicBezTo>
                    <a:pt x="15393" y="11202"/>
                    <a:pt x="15405" y="11190"/>
                    <a:pt x="15419" y="11180"/>
                  </a:cubicBezTo>
                  <a:cubicBezTo>
                    <a:pt x="15433" y="11171"/>
                    <a:pt x="15449" y="11162"/>
                    <a:pt x="15467" y="11152"/>
                  </a:cubicBezTo>
                  <a:cubicBezTo>
                    <a:pt x="15502" y="11131"/>
                    <a:pt x="15543" y="11109"/>
                    <a:pt x="15580" y="11076"/>
                  </a:cubicBezTo>
                  <a:lnTo>
                    <a:pt x="15592" y="11067"/>
                  </a:lnTo>
                  <a:cubicBezTo>
                    <a:pt x="15609" y="11053"/>
                    <a:pt x="15622" y="11043"/>
                    <a:pt x="15617" y="11016"/>
                  </a:cubicBezTo>
                  <a:lnTo>
                    <a:pt x="15610" y="10975"/>
                  </a:lnTo>
                  <a:lnTo>
                    <a:pt x="15643" y="11006"/>
                  </a:lnTo>
                  <a:cubicBezTo>
                    <a:pt x="15658" y="11020"/>
                    <a:pt x="15741" y="11036"/>
                    <a:pt x="15802" y="11047"/>
                  </a:cubicBezTo>
                  <a:cubicBezTo>
                    <a:pt x="15915" y="11069"/>
                    <a:pt x="15951" y="11078"/>
                    <a:pt x="15951" y="11100"/>
                  </a:cubicBezTo>
                  <a:cubicBezTo>
                    <a:pt x="15950" y="11115"/>
                    <a:pt x="15932" y="11122"/>
                    <a:pt x="15899" y="11129"/>
                  </a:cubicBezTo>
                  <a:cubicBezTo>
                    <a:pt x="15909" y="11137"/>
                    <a:pt x="15931" y="11141"/>
                    <a:pt x="15968" y="11141"/>
                  </a:cubicBezTo>
                  <a:lnTo>
                    <a:pt x="16004" y="11141"/>
                  </a:lnTo>
                  <a:cubicBezTo>
                    <a:pt x="16017" y="11141"/>
                    <a:pt x="16030" y="11141"/>
                    <a:pt x="16041" y="11142"/>
                  </a:cubicBezTo>
                  <a:cubicBezTo>
                    <a:pt x="16053" y="11142"/>
                    <a:pt x="16057" y="11136"/>
                    <a:pt x="16061" y="11107"/>
                  </a:cubicBezTo>
                  <a:cubicBezTo>
                    <a:pt x="16062" y="11098"/>
                    <a:pt x="16064" y="11089"/>
                    <a:pt x="16066" y="11081"/>
                  </a:cubicBezTo>
                  <a:lnTo>
                    <a:pt x="16069" y="11072"/>
                  </a:lnTo>
                  <a:lnTo>
                    <a:pt x="16430" y="11072"/>
                  </a:lnTo>
                  <a:lnTo>
                    <a:pt x="16421" y="11091"/>
                  </a:lnTo>
                  <a:cubicBezTo>
                    <a:pt x="16412" y="11108"/>
                    <a:pt x="16410" y="11121"/>
                    <a:pt x="16416" y="11130"/>
                  </a:cubicBezTo>
                  <a:cubicBezTo>
                    <a:pt x="16431" y="11151"/>
                    <a:pt x="16494" y="11155"/>
                    <a:pt x="16554" y="11159"/>
                  </a:cubicBezTo>
                  <a:cubicBezTo>
                    <a:pt x="16604" y="11162"/>
                    <a:pt x="16657" y="11165"/>
                    <a:pt x="16698" y="11178"/>
                  </a:cubicBezTo>
                  <a:cubicBezTo>
                    <a:pt x="16711" y="11182"/>
                    <a:pt x="16714" y="11194"/>
                    <a:pt x="16716" y="11200"/>
                  </a:cubicBezTo>
                  <a:cubicBezTo>
                    <a:pt x="16718" y="11209"/>
                    <a:pt x="16719" y="11212"/>
                    <a:pt x="16734" y="11213"/>
                  </a:cubicBezTo>
                  <a:cubicBezTo>
                    <a:pt x="16754" y="11214"/>
                    <a:pt x="16768" y="11223"/>
                    <a:pt x="16780" y="11232"/>
                  </a:cubicBezTo>
                  <a:cubicBezTo>
                    <a:pt x="16792" y="11240"/>
                    <a:pt x="16801" y="11247"/>
                    <a:pt x="16817" y="11248"/>
                  </a:cubicBezTo>
                  <a:cubicBezTo>
                    <a:pt x="16826" y="11249"/>
                    <a:pt x="16835" y="11250"/>
                    <a:pt x="16842" y="11250"/>
                  </a:cubicBezTo>
                  <a:cubicBezTo>
                    <a:pt x="16875" y="11250"/>
                    <a:pt x="16894" y="11241"/>
                    <a:pt x="16914" y="11232"/>
                  </a:cubicBezTo>
                  <a:cubicBezTo>
                    <a:pt x="16932" y="11224"/>
                    <a:pt x="16949" y="11216"/>
                    <a:pt x="16976" y="11213"/>
                  </a:cubicBezTo>
                  <a:cubicBezTo>
                    <a:pt x="17012" y="11209"/>
                    <a:pt x="17049" y="11207"/>
                    <a:pt x="17086" y="11207"/>
                  </a:cubicBezTo>
                  <a:cubicBezTo>
                    <a:pt x="17178" y="11207"/>
                    <a:pt x="17271" y="11218"/>
                    <a:pt x="17361" y="11228"/>
                  </a:cubicBezTo>
                  <a:cubicBezTo>
                    <a:pt x="17437" y="11237"/>
                    <a:pt x="17515" y="11246"/>
                    <a:pt x="17590" y="11248"/>
                  </a:cubicBezTo>
                  <a:lnTo>
                    <a:pt x="17608" y="11248"/>
                  </a:lnTo>
                  <a:lnTo>
                    <a:pt x="17604" y="11264"/>
                  </a:lnTo>
                  <a:cubicBezTo>
                    <a:pt x="17595" y="11299"/>
                    <a:pt x="17605" y="11328"/>
                    <a:pt x="17613" y="11338"/>
                  </a:cubicBezTo>
                  <a:cubicBezTo>
                    <a:pt x="17613" y="11337"/>
                    <a:pt x="17618" y="11317"/>
                    <a:pt x="17618" y="11317"/>
                  </a:cubicBezTo>
                  <a:lnTo>
                    <a:pt x="17633" y="11319"/>
                  </a:lnTo>
                  <a:cubicBezTo>
                    <a:pt x="17671" y="11324"/>
                    <a:pt x="17672" y="11344"/>
                    <a:pt x="17672" y="11350"/>
                  </a:cubicBezTo>
                  <a:cubicBezTo>
                    <a:pt x="17671" y="11361"/>
                    <a:pt x="17659" y="11373"/>
                    <a:pt x="17645" y="11377"/>
                  </a:cubicBezTo>
                  <a:cubicBezTo>
                    <a:pt x="17646" y="11384"/>
                    <a:pt x="17648" y="11390"/>
                    <a:pt x="17651" y="11392"/>
                  </a:cubicBezTo>
                  <a:cubicBezTo>
                    <a:pt x="17659" y="11400"/>
                    <a:pt x="17678" y="11400"/>
                    <a:pt x="17699" y="11400"/>
                  </a:cubicBezTo>
                  <a:cubicBezTo>
                    <a:pt x="17733" y="11400"/>
                    <a:pt x="17774" y="11400"/>
                    <a:pt x="17804" y="11429"/>
                  </a:cubicBezTo>
                  <a:cubicBezTo>
                    <a:pt x="17813" y="11436"/>
                    <a:pt x="17811" y="11449"/>
                    <a:pt x="17808" y="11474"/>
                  </a:cubicBezTo>
                  <a:cubicBezTo>
                    <a:pt x="17807" y="11483"/>
                    <a:pt x="17804" y="11497"/>
                    <a:pt x="17805" y="11502"/>
                  </a:cubicBezTo>
                  <a:cubicBezTo>
                    <a:pt x="17806" y="11500"/>
                    <a:pt x="17809" y="11500"/>
                    <a:pt x="17812" y="11500"/>
                  </a:cubicBezTo>
                  <a:cubicBezTo>
                    <a:pt x="17816" y="11500"/>
                    <a:pt x="17822" y="11500"/>
                    <a:pt x="17828" y="11500"/>
                  </a:cubicBezTo>
                  <a:cubicBezTo>
                    <a:pt x="17843" y="11500"/>
                    <a:pt x="17859" y="11498"/>
                    <a:pt x="17875" y="11496"/>
                  </a:cubicBezTo>
                  <a:cubicBezTo>
                    <a:pt x="17893" y="11493"/>
                    <a:pt x="17910" y="11491"/>
                    <a:pt x="17927" y="11491"/>
                  </a:cubicBezTo>
                  <a:cubicBezTo>
                    <a:pt x="17940" y="11491"/>
                    <a:pt x="17951" y="11492"/>
                    <a:pt x="17961" y="11495"/>
                  </a:cubicBezTo>
                  <a:lnTo>
                    <a:pt x="17976" y="11500"/>
                  </a:lnTo>
                  <a:lnTo>
                    <a:pt x="17970" y="11512"/>
                  </a:lnTo>
                  <a:cubicBezTo>
                    <a:pt x="17946" y="11566"/>
                    <a:pt x="17974" y="11585"/>
                    <a:pt x="18016" y="11615"/>
                  </a:cubicBezTo>
                  <a:cubicBezTo>
                    <a:pt x="18027" y="11622"/>
                    <a:pt x="18038" y="11630"/>
                    <a:pt x="18048" y="11639"/>
                  </a:cubicBezTo>
                  <a:lnTo>
                    <a:pt x="18080" y="11664"/>
                  </a:lnTo>
                  <a:cubicBezTo>
                    <a:pt x="18131" y="11705"/>
                    <a:pt x="18180" y="11743"/>
                    <a:pt x="18211" y="11811"/>
                  </a:cubicBezTo>
                  <a:cubicBezTo>
                    <a:pt x="18222" y="11811"/>
                    <a:pt x="18234" y="11810"/>
                    <a:pt x="18244" y="11810"/>
                  </a:cubicBezTo>
                  <a:cubicBezTo>
                    <a:pt x="18338" y="11810"/>
                    <a:pt x="18411" y="11828"/>
                    <a:pt x="18476" y="11843"/>
                  </a:cubicBezTo>
                  <a:cubicBezTo>
                    <a:pt x="18531" y="11856"/>
                    <a:pt x="18583" y="11869"/>
                    <a:pt x="18639" y="11869"/>
                  </a:cubicBezTo>
                  <a:cubicBezTo>
                    <a:pt x="18681" y="11869"/>
                    <a:pt x="18722" y="11862"/>
                    <a:pt x="18766" y="11847"/>
                  </a:cubicBezTo>
                  <a:lnTo>
                    <a:pt x="18797" y="11837"/>
                  </a:lnTo>
                  <a:lnTo>
                    <a:pt x="18786" y="11864"/>
                  </a:lnTo>
                  <a:cubicBezTo>
                    <a:pt x="18777" y="11886"/>
                    <a:pt x="18775" y="11900"/>
                    <a:pt x="18781" y="11908"/>
                  </a:cubicBezTo>
                  <a:cubicBezTo>
                    <a:pt x="18788" y="11917"/>
                    <a:pt x="18811" y="11918"/>
                    <a:pt x="18826" y="11918"/>
                  </a:cubicBezTo>
                  <a:lnTo>
                    <a:pt x="18880" y="11917"/>
                  </a:lnTo>
                  <a:cubicBezTo>
                    <a:pt x="18906" y="11917"/>
                    <a:pt x="18935" y="11919"/>
                    <a:pt x="18950" y="11937"/>
                  </a:cubicBezTo>
                  <a:cubicBezTo>
                    <a:pt x="18959" y="11948"/>
                    <a:pt x="18961" y="11961"/>
                    <a:pt x="18957" y="11979"/>
                  </a:cubicBezTo>
                  <a:cubicBezTo>
                    <a:pt x="18969" y="11977"/>
                    <a:pt x="18979" y="11975"/>
                    <a:pt x="18989" y="11975"/>
                  </a:cubicBezTo>
                  <a:cubicBezTo>
                    <a:pt x="19041" y="11975"/>
                    <a:pt x="19070" y="12009"/>
                    <a:pt x="19097" y="12038"/>
                  </a:cubicBezTo>
                  <a:cubicBezTo>
                    <a:pt x="19121" y="12066"/>
                    <a:pt x="19144" y="12091"/>
                    <a:pt x="19180" y="12093"/>
                  </a:cubicBezTo>
                  <a:cubicBezTo>
                    <a:pt x="19205" y="12094"/>
                    <a:pt x="19219" y="12115"/>
                    <a:pt x="19230" y="12133"/>
                  </a:cubicBezTo>
                  <a:cubicBezTo>
                    <a:pt x="19245" y="12154"/>
                    <a:pt x="19256" y="12168"/>
                    <a:pt x="19276" y="12168"/>
                  </a:cubicBezTo>
                  <a:cubicBezTo>
                    <a:pt x="19282" y="12168"/>
                    <a:pt x="19289" y="12167"/>
                    <a:pt x="19296" y="12165"/>
                  </a:cubicBezTo>
                  <a:lnTo>
                    <a:pt x="19312" y="12186"/>
                  </a:lnTo>
                  <a:cubicBezTo>
                    <a:pt x="19288" y="12206"/>
                    <a:pt x="19276" y="12222"/>
                    <a:pt x="19277" y="12232"/>
                  </a:cubicBezTo>
                  <a:cubicBezTo>
                    <a:pt x="19277" y="12241"/>
                    <a:pt x="19287" y="12249"/>
                    <a:pt x="19303" y="12261"/>
                  </a:cubicBezTo>
                  <a:cubicBezTo>
                    <a:pt x="19327" y="12279"/>
                    <a:pt x="19361" y="12304"/>
                    <a:pt x="19357" y="12354"/>
                  </a:cubicBezTo>
                  <a:cubicBezTo>
                    <a:pt x="19356" y="12383"/>
                    <a:pt x="19373" y="12387"/>
                    <a:pt x="19411" y="12393"/>
                  </a:cubicBezTo>
                  <a:cubicBezTo>
                    <a:pt x="19432" y="12397"/>
                    <a:pt x="19456" y="12400"/>
                    <a:pt x="19474" y="12413"/>
                  </a:cubicBezTo>
                  <a:cubicBezTo>
                    <a:pt x="19487" y="12422"/>
                    <a:pt x="19490" y="12437"/>
                    <a:pt x="19494" y="12453"/>
                  </a:cubicBezTo>
                  <a:cubicBezTo>
                    <a:pt x="19500" y="12478"/>
                    <a:pt x="19504" y="12487"/>
                    <a:pt x="19517" y="12487"/>
                  </a:cubicBezTo>
                  <a:cubicBezTo>
                    <a:pt x="19523" y="12487"/>
                    <a:pt x="19531" y="12485"/>
                    <a:pt x="19541" y="12482"/>
                  </a:cubicBezTo>
                  <a:lnTo>
                    <a:pt x="19557" y="12503"/>
                  </a:lnTo>
                  <a:cubicBezTo>
                    <a:pt x="19533" y="12523"/>
                    <a:pt x="19522" y="12541"/>
                    <a:pt x="19523" y="12558"/>
                  </a:cubicBezTo>
                  <a:cubicBezTo>
                    <a:pt x="19524" y="12587"/>
                    <a:pt x="19560" y="12614"/>
                    <a:pt x="19595" y="12639"/>
                  </a:cubicBezTo>
                  <a:cubicBezTo>
                    <a:pt x="19631" y="12666"/>
                    <a:pt x="19669" y="12693"/>
                    <a:pt x="19671" y="12728"/>
                  </a:cubicBezTo>
                  <a:cubicBezTo>
                    <a:pt x="19671" y="12739"/>
                    <a:pt x="19668" y="12749"/>
                    <a:pt x="19661" y="12759"/>
                  </a:cubicBezTo>
                  <a:cubicBezTo>
                    <a:pt x="19664" y="12759"/>
                    <a:pt x="19667" y="12759"/>
                    <a:pt x="19670" y="12759"/>
                  </a:cubicBezTo>
                  <a:cubicBezTo>
                    <a:pt x="19703" y="12759"/>
                    <a:pt x="19728" y="12766"/>
                    <a:pt x="19744" y="12781"/>
                  </a:cubicBezTo>
                  <a:cubicBezTo>
                    <a:pt x="19757" y="12793"/>
                    <a:pt x="19764" y="12809"/>
                    <a:pt x="19766" y="12829"/>
                  </a:cubicBezTo>
                  <a:cubicBezTo>
                    <a:pt x="19803" y="12823"/>
                    <a:pt x="19844" y="12820"/>
                    <a:pt x="19885" y="12820"/>
                  </a:cubicBezTo>
                  <a:cubicBezTo>
                    <a:pt x="20085" y="12820"/>
                    <a:pt x="20259" y="12894"/>
                    <a:pt x="20330" y="13009"/>
                  </a:cubicBezTo>
                  <a:cubicBezTo>
                    <a:pt x="20338" y="13009"/>
                    <a:pt x="20346" y="13009"/>
                    <a:pt x="20354" y="13009"/>
                  </a:cubicBezTo>
                  <a:cubicBezTo>
                    <a:pt x="20430" y="13009"/>
                    <a:pt x="20494" y="13019"/>
                    <a:pt x="20556" y="13030"/>
                  </a:cubicBezTo>
                  <a:cubicBezTo>
                    <a:pt x="20616" y="13040"/>
                    <a:pt x="20678" y="13050"/>
                    <a:pt x="20752" y="13050"/>
                  </a:cubicBezTo>
                  <a:cubicBezTo>
                    <a:pt x="20782" y="13050"/>
                    <a:pt x="20814" y="13048"/>
                    <a:pt x="20849" y="13045"/>
                  </a:cubicBezTo>
                  <a:lnTo>
                    <a:pt x="20858" y="13043"/>
                  </a:lnTo>
                  <a:lnTo>
                    <a:pt x="20869" y="13056"/>
                  </a:lnTo>
                  <a:lnTo>
                    <a:pt x="20866" y="13074"/>
                  </a:lnTo>
                  <a:cubicBezTo>
                    <a:pt x="20858" y="13087"/>
                    <a:pt x="20833" y="13097"/>
                    <a:pt x="20810" y="13102"/>
                  </a:cubicBezTo>
                  <a:cubicBezTo>
                    <a:pt x="20848" y="13115"/>
                    <a:pt x="20912" y="13117"/>
                    <a:pt x="20961" y="13117"/>
                  </a:cubicBezTo>
                  <a:cubicBezTo>
                    <a:pt x="20995" y="13117"/>
                    <a:pt x="21030" y="13116"/>
                    <a:pt x="21065" y="13115"/>
                  </a:cubicBezTo>
                  <a:cubicBezTo>
                    <a:pt x="21098" y="13114"/>
                    <a:pt x="21132" y="13113"/>
                    <a:pt x="21163" y="13113"/>
                  </a:cubicBezTo>
                  <a:cubicBezTo>
                    <a:pt x="21183" y="13113"/>
                    <a:pt x="21201" y="13113"/>
                    <a:pt x="21219" y="13115"/>
                  </a:cubicBezTo>
                  <a:lnTo>
                    <a:pt x="21233" y="13115"/>
                  </a:lnTo>
                  <a:lnTo>
                    <a:pt x="21233" y="13127"/>
                  </a:lnTo>
                  <a:cubicBezTo>
                    <a:pt x="21234" y="13139"/>
                    <a:pt x="21243" y="13143"/>
                    <a:pt x="21274" y="13146"/>
                  </a:cubicBezTo>
                  <a:cubicBezTo>
                    <a:pt x="21285" y="13147"/>
                    <a:pt x="21295" y="13148"/>
                    <a:pt x="21303" y="13150"/>
                  </a:cubicBezTo>
                  <a:lnTo>
                    <a:pt x="21316" y="13153"/>
                  </a:lnTo>
                  <a:lnTo>
                    <a:pt x="21314" y="13164"/>
                  </a:lnTo>
                  <a:cubicBezTo>
                    <a:pt x="21311" y="13192"/>
                    <a:pt x="21326" y="13197"/>
                    <a:pt x="21368" y="13203"/>
                  </a:cubicBezTo>
                  <a:cubicBezTo>
                    <a:pt x="21391" y="13207"/>
                    <a:pt x="21415" y="13211"/>
                    <a:pt x="21432" y="13224"/>
                  </a:cubicBezTo>
                  <a:cubicBezTo>
                    <a:pt x="21446" y="13234"/>
                    <a:pt x="21441" y="13252"/>
                    <a:pt x="21437" y="13271"/>
                  </a:cubicBezTo>
                  <a:cubicBezTo>
                    <a:pt x="21435" y="13279"/>
                    <a:pt x="21432" y="13292"/>
                    <a:pt x="21434" y="13296"/>
                  </a:cubicBezTo>
                  <a:cubicBezTo>
                    <a:pt x="21442" y="13294"/>
                    <a:pt x="21450" y="13292"/>
                    <a:pt x="21459" y="13291"/>
                  </a:cubicBezTo>
                  <a:cubicBezTo>
                    <a:pt x="21470" y="13289"/>
                    <a:pt x="21481" y="13287"/>
                    <a:pt x="21490" y="13287"/>
                  </a:cubicBezTo>
                  <a:lnTo>
                    <a:pt x="21496" y="13287"/>
                  </a:lnTo>
                  <a:lnTo>
                    <a:pt x="21514" y="13295"/>
                  </a:lnTo>
                  <a:cubicBezTo>
                    <a:pt x="21527" y="13305"/>
                    <a:pt x="21530" y="13321"/>
                    <a:pt x="21533" y="13335"/>
                  </a:cubicBezTo>
                  <a:cubicBezTo>
                    <a:pt x="21539" y="13360"/>
                    <a:pt x="21542" y="13366"/>
                    <a:pt x="21556" y="13366"/>
                  </a:cubicBezTo>
                  <a:cubicBezTo>
                    <a:pt x="21563" y="13366"/>
                    <a:pt x="21571" y="13365"/>
                    <a:pt x="21580" y="13362"/>
                  </a:cubicBezTo>
                  <a:lnTo>
                    <a:pt x="21600" y="13356"/>
                  </a:lnTo>
                  <a:lnTo>
                    <a:pt x="21600" y="14485"/>
                  </a:lnTo>
                  <a:lnTo>
                    <a:pt x="21579" y="14478"/>
                  </a:lnTo>
                  <a:cubicBezTo>
                    <a:pt x="21565" y="14473"/>
                    <a:pt x="21553" y="14471"/>
                    <a:pt x="21543" y="14471"/>
                  </a:cubicBezTo>
                  <a:cubicBezTo>
                    <a:pt x="21533" y="14471"/>
                    <a:pt x="21529" y="14473"/>
                    <a:pt x="21527" y="14476"/>
                  </a:cubicBezTo>
                  <a:cubicBezTo>
                    <a:pt x="21516" y="14485"/>
                    <a:pt x="21518" y="14512"/>
                    <a:pt x="21518" y="14536"/>
                  </a:cubicBezTo>
                  <a:cubicBezTo>
                    <a:pt x="21520" y="14566"/>
                    <a:pt x="21521" y="14597"/>
                    <a:pt x="21502" y="14615"/>
                  </a:cubicBezTo>
                  <a:cubicBezTo>
                    <a:pt x="21492" y="14623"/>
                    <a:pt x="21479" y="14628"/>
                    <a:pt x="21464" y="14628"/>
                  </a:cubicBezTo>
                  <a:cubicBezTo>
                    <a:pt x="21455" y="14628"/>
                    <a:pt x="21446" y="14626"/>
                    <a:pt x="21435" y="14624"/>
                  </a:cubicBezTo>
                  <a:cubicBezTo>
                    <a:pt x="21431" y="14655"/>
                    <a:pt x="21427" y="14685"/>
                    <a:pt x="21422" y="14716"/>
                  </a:cubicBezTo>
                  <a:cubicBezTo>
                    <a:pt x="21409" y="14800"/>
                    <a:pt x="21397" y="14880"/>
                    <a:pt x="21396" y="14959"/>
                  </a:cubicBezTo>
                  <a:cubicBezTo>
                    <a:pt x="21396" y="14980"/>
                    <a:pt x="21404" y="15011"/>
                    <a:pt x="21413" y="15047"/>
                  </a:cubicBezTo>
                  <a:cubicBezTo>
                    <a:pt x="21431" y="15119"/>
                    <a:pt x="21456" y="15216"/>
                    <a:pt x="21437" y="15314"/>
                  </a:cubicBezTo>
                  <a:lnTo>
                    <a:pt x="21422" y="15311"/>
                  </a:lnTo>
                  <a:lnTo>
                    <a:pt x="21421" y="15323"/>
                  </a:lnTo>
                  <a:cubicBezTo>
                    <a:pt x="21419" y="15326"/>
                    <a:pt x="21398" y="15342"/>
                    <a:pt x="21396" y="15350"/>
                  </a:cubicBezTo>
                  <a:cubicBezTo>
                    <a:pt x="21394" y="15356"/>
                    <a:pt x="21396" y="15366"/>
                    <a:pt x="21397" y="15376"/>
                  </a:cubicBezTo>
                  <a:cubicBezTo>
                    <a:pt x="21400" y="15393"/>
                    <a:pt x="21403" y="15411"/>
                    <a:pt x="21394" y="15424"/>
                  </a:cubicBezTo>
                  <a:cubicBezTo>
                    <a:pt x="21388" y="15433"/>
                    <a:pt x="21377" y="15439"/>
                    <a:pt x="21364" y="15447"/>
                  </a:cubicBezTo>
                  <a:cubicBezTo>
                    <a:pt x="21327" y="15471"/>
                    <a:pt x="21281" y="15499"/>
                    <a:pt x="21314" y="15590"/>
                  </a:cubicBezTo>
                  <a:lnTo>
                    <a:pt x="21319" y="15602"/>
                  </a:lnTo>
                  <a:lnTo>
                    <a:pt x="21303" y="15606"/>
                  </a:lnTo>
                  <a:cubicBezTo>
                    <a:pt x="21255" y="15617"/>
                    <a:pt x="21220" y="15640"/>
                    <a:pt x="21183" y="15664"/>
                  </a:cubicBezTo>
                  <a:cubicBezTo>
                    <a:pt x="21157" y="15681"/>
                    <a:pt x="21132" y="15698"/>
                    <a:pt x="21103" y="15711"/>
                  </a:cubicBezTo>
                  <a:cubicBezTo>
                    <a:pt x="21104" y="15714"/>
                    <a:pt x="21108" y="15731"/>
                    <a:pt x="21112" y="15748"/>
                  </a:cubicBezTo>
                  <a:cubicBezTo>
                    <a:pt x="21116" y="15771"/>
                    <a:pt x="21122" y="15795"/>
                    <a:pt x="21108" y="15812"/>
                  </a:cubicBezTo>
                  <a:lnTo>
                    <a:pt x="21103" y="15817"/>
                  </a:lnTo>
                  <a:lnTo>
                    <a:pt x="21083" y="15821"/>
                  </a:lnTo>
                  <a:cubicBezTo>
                    <a:pt x="21074" y="15821"/>
                    <a:pt x="21063" y="15820"/>
                    <a:pt x="21052" y="15817"/>
                  </a:cubicBezTo>
                  <a:cubicBezTo>
                    <a:pt x="21043" y="15816"/>
                    <a:pt x="21033" y="15815"/>
                    <a:pt x="21026" y="15815"/>
                  </a:cubicBezTo>
                  <a:cubicBezTo>
                    <a:pt x="21025" y="15816"/>
                    <a:pt x="21027" y="15829"/>
                    <a:pt x="21029" y="15837"/>
                  </a:cubicBezTo>
                  <a:cubicBezTo>
                    <a:pt x="21034" y="15858"/>
                    <a:pt x="21038" y="15877"/>
                    <a:pt x="21023" y="15885"/>
                  </a:cubicBezTo>
                  <a:cubicBezTo>
                    <a:pt x="21006" y="15896"/>
                    <a:pt x="20981" y="15899"/>
                    <a:pt x="20954" y="15902"/>
                  </a:cubicBezTo>
                  <a:cubicBezTo>
                    <a:pt x="20901" y="15908"/>
                    <a:pt x="20868" y="15914"/>
                    <a:pt x="20866" y="15946"/>
                  </a:cubicBezTo>
                  <a:cubicBezTo>
                    <a:pt x="20864" y="15983"/>
                    <a:pt x="20825" y="15991"/>
                    <a:pt x="20784" y="16000"/>
                  </a:cubicBezTo>
                  <a:cubicBezTo>
                    <a:pt x="20757" y="16006"/>
                    <a:pt x="20726" y="16013"/>
                    <a:pt x="20695" y="16027"/>
                  </a:cubicBezTo>
                  <a:cubicBezTo>
                    <a:pt x="20684" y="16032"/>
                    <a:pt x="20664" y="16052"/>
                    <a:pt x="20649" y="16067"/>
                  </a:cubicBezTo>
                  <a:cubicBezTo>
                    <a:pt x="20630" y="16086"/>
                    <a:pt x="20621" y="16096"/>
                    <a:pt x="20612" y="16098"/>
                  </a:cubicBezTo>
                  <a:cubicBezTo>
                    <a:pt x="20610" y="16098"/>
                    <a:pt x="20608" y="16098"/>
                    <a:pt x="20607" y="16098"/>
                  </a:cubicBezTo>
                  <a:cubicBezTo>
                    <a:pt x="20586" y="16098"/>
                    <a:pt x="20574" y="16090"/>
                    <a:pt x="20561" y="16081"/>
                  </a:cubicBezTo>
                  <a:cubicBezTo>
                    <a:pt x="20553" y="16076"/>
                    <a:pt x="20544" y="16069"/>
                    <a:pt x="20535" y="16066"/>
                  </a:cubicBezTo>
                  <a:cubicBezTo>
                    <a:pt x="20526" y="16080"/>
                    <a:pt x="20507" y="16098"/>
                    <a:pt x="20485" y="16099"/>
                  </a:cubicBezTo>
                  <a:cubicBezTo>
                    <a:pt x="20424" y="16102"/>
                    <a:pt x="20421" y="16108"/>
                    <a:pt x="20418" y="16157"/>
                  </a:cubicBezTo>
                  <a:lnTo>
                    <a:pt x="20416" y="16176"/>
                  </a:lnTo>
                  <a:lnTo>
                    <a:pt x="20396" y="16168"/>
                  </a:lnTo>
                  <a:cubicBezTo>
                    <a:pt x="20375" y="16160"/>
                    <a:pt x="20353" y="16156"/>
                    <a:pt x="20333" y="16156"/>
                  </a:cubicBezTo>
                  <a:cubicBezTo>
                    <a:pt x="20260" y="16156"/>
                    <a:pt x="20202" y="16208"/>
                    <a:pt x="20150" y="16255"/>
                  </a:cubicBezTo>
                  <a:cubicBezTo>
                    <a:pt x="20128" y="16276"/>
                    <a:pt x="20106" y="16295"/>
                    <a:pt x="20085" y="16308"/>
                  </a:cubicBezTo>
                  <a:lnTo>
                    <a:pt x="20081" y="16310"/>
                  </a:lnTo>
                  <a:lnTo>
                    <a:pt x="20062" y="16313"/>
                  </a:lnTo>
                  <a:cubicBezTo>
                    <a:pt x="20054" y="16313"/>
                    <a:pt x="20043" y="16312"/>
                    <a:pt x="20033" y="16310"/>
                  </a:cubicBezTo>
                  <a:cubicBezTo>
                    <a:pt x="20025" y="16308"/>
                    <a:pt x="20016" y="16307"/>
                    <a:pt x="20010" y="16307"/>
                  </a:cubicBezTo>
                  <a:cubicBezTo>
                    <a:pt x="19981" y="16324"/>
                    <a:pt x="19944" y="16356"/>
                    <a:pt x="19925" y="16376"/>
                  </a:cubicBezTo>
                  <a:cubicBezTo>
                    <a:pt x="19916" y="16385"/>
                    <a:pt x="19901" y="16398"/>
                    <a:pt x="19885" y="16410"/>
                  </a:cubicBezTo>
                  <a:cubicBezTo>
                    <a:pt x="19869" y="16423"/>
                    <a:pt x="19850" y="16438"/>
                    <a:pt x="19845" y="16445"/>
                  </a:cubicBezTo>
                  <a:lnTo>
                    <a:pt x="19845" y="16445"/>
                  </a:lnTo>
                  <a:cubicBezTo>
                    <a:pt x="19847" y="16445"/>
                    <a:pt x="19851" y="16453"/>
                    <a:pt x="19854" y="16458"/>
                  </a:cubicBezTo>
                  <a:cubicBezTo>
                    <a:pt x="19864" y="16477"/>
                    <a:pt x="19875" y="16497"/>
                    <a:pt x="19864" y="16513"/>
                  </a:cubicBezTo>
                  <a:cubicBezTo>
                    <a:pt x="19857" y="16522"/>
                    <a:pt x="19845" y="16527"/>
                    <a:pt x="19827" y="16527"/>
                  </a:cubicBezTo>
                  <a:cubicBezTo>
                    <a:pt x="19822" y="16527"/>
                    <a:pt x="19815" y="16526"/>
                    <a:pt x="19809" y="16525"/>
                  </a:cubicBezTo>
                  <a:cubicBezTo>
                    <a:pt x="19820" y="16605"/>
                    <a:pt x="19803" y="16660"/>
                    <a:pt x="19787" y="16714"/>
                  </a:cubicBezTo>
                  <a:cubicBezTo>
                    <a:pt x="19770" y="16768"/>
                    <a:pt x="19754" y="16819"/>
                    <a:pt x="19765" y="16894"/>
                  </a:cubicBezTo>
                  <a:lnTo>
                    <a:pt x="19768" y="16915"/>
                  </a:lnTo>
                  <a:lnTo>
                    <a:pt x="19745" y="16909"/>
                  </a:lnTo>
                  <a:cubicBezTo>
                    <a:pt x="19733" y="16905"/>
                    <a:pt x="19723" y="16903"/>
                    <a:pt x="19715" y="16903"/>
                  </a:cubicBezTo>
                  <a:cubicBezTo>
                    <a:pt x="19695" y="16913"/>
                    <a:pt x="19695" y="16932"/>
                    <a:pt x="19695" y="16948"/>
                  </a:cubicBezTo>
                  <a:cubicBezTo>
                    <a:pt x="19695" y="16971"/>
                    <a:pt x="19695" y="16994"/>
                    <a:pt x="19680" y="17010"/>
                  </a:cubicBezTo>
                  <a:lnTo>
                    <a:pt x="19676" y="17015"/>
                  </a:lnTo>
                  <a:lnTo>
                    <a:pt x="19657" y="17017"/>
                  </a:lnTo>
                  <a:cubicBezTo>
                    <a:pt x="19649" y="17017"/>
                    <a:pt x="19637" y="17016"/>
                    <a:pt x="19625" y="17014"/>
                  </a:cubicBezTo>
                  <a:cubicBezTo>
                    <a:pt x="19616" y="17013"/>
                    <a:pt x="19607" y="17013"/>
                    <a:pt x="19600" y="17012"/>
                  </a:cubicBezTo>
                  <a:cubicBezTo>
                    <a:pt x="19604" y="17013"/>
                    <a:pt x="19611" y="17021"/>
                    <a:pt x="19615" y="17027"/>
                  </a:cubicBezTo>
                  <a:cubicBezTo>
                    <a:pt x="19627" y="17040"/>
                    <a:pt x="19639" y="17054"/>
                    <a:pt x="19631" y="17068"/>
                  </a:cubicBezTo>
                  <a:cubicBezTo>
                    <a:pt x="19624" y="17082"/>
                    <a:pt x="19604" y="17085"/>
                    <a:pt x="19588" y="17085"/>
                  </a:cubicBezTo>
                  <a:cubicBezTo>
                    <a:pt x="19572" y="17086"/>
                    <a:pt x="19560" y="17107"/>
                    <a:pt x="19547" y="17132"/>
                  </a:cubicBezTo>
                  <a:cubicBezTo>
                    <a:pt x="19526" y="17170"/>
                    <a:pt x="19497" y="17223"/>
                    <a:pt x="19425" y="17226"/>
                  </a:cubicBezTo>
                  <a:cubicBezTo>
                    <a:pt x="19418" y="17230"/>
                    <a:pt x="19378" y="17269"/>
                    <a:pt x="19364" y="17281"/>
                  </a:cubicBezTo>
                  <a:lnTo>
                    <a:pt x="19353" y="17292"/>
                  </a:lnTo>
                  <a:cubicBezTo>
                    <a:pt x="19337" y="17306"/>
                    <a:pt x="19321" y="17329"/>
                    <a:pt x="19301" y="17354"/>
                  </a:cubicBezTo>
                  <a:cubicBezTo>
                    <a:pt x="19262" y="17404"/>
                    <a:pt x="19213" y="17467"/>
                    <a:pt x="19147" y="17506"/>
                  </a:cubicBezTo>
                  <a:lnTo>
                    <a:pt x="19154" y="17636"/>
                  </a:lnTo>
                  <a:lnTo>
                    <a:pt x="19125" y="17658"/>
                  </a:lnTo>
                  <a:cubicBezTo>
                    <a:pt x="19072" y="17684"/>
                    <a:pt x="19026" y="17706"/>
                    <a:pt x="19032" y="17776"/>
                  </a:cubicBezTo>
                  <a:lnTo>
                    <a:pt x="19032" y="17790"/>
                  </a:lnTo>
                  <a:lnTo>
                    <a:pt x="18838" y="17790"/>
                  </a:lnTo>
                  <a:cubicBezTo>
                    <a:pt x="18844" y="17792"/>
                    <a:pt x="18854" y="17793"/>
                    <a:pt x="18868" y="17795"/>
                  </a:cubicBezTo>
                  <a:cubicBezTo>
                    <a:pt x="18879" y="17796"/>
                    <a:pt x="18889" y="17797"/>
                    <a:pt x="18898" y="17800"/>
                  </a:cubicBezTo>
                  <a:lnTo>
                    <a:pt x="18911" y="17803"/>
                  </a:lnTo>
                  <a:lnTo>
                    <a:pt x="18909" y="17814"/>
                  </a:lnTo>
                  <a:cubicBezTo>
                    <a:pt x="18902" y="17856"/>
                    <a:pt x="18851" y="17857"/>
                    <a:pt x="18810" y="17858"/>
                  </a:cubicBezTo>
                  <a:cubicBezTo>
                    <a:pt x="18797" y="17858"/>
                    <a:pt x="18785" y="17859"/>
                    <a:pt x="18773" y="17860"/>
                  </a:cubicBezTo>
                  <a:cubicBezTo>
                    <a:pt x="18734" y="17877"/>
                    <a:pt x="18711" y="17919"/>
                    <a:pt x="18705" y="17989"/>
                  </a:cubicBezTo>
                  <a:lnTo>
                    <a:pt x="18703" y="18016"/>
                  </a:lnTo>
                  <a:lnTo>
                    <a:pt x="18680" y="17997"/>
                  </a:lnTo>
                  <a:cubicBezTo>
                    <a:pt x="18656" y="17979"/>
                    <a:pt x="18644" y="17977"/>
                    <a:pt x="18640" y="17977"/>
                  </a:cubicBezTo>
                  <a:cubicBezTo>
                    <a:pt x="18630" y="17982"/>
                    <a:pt x="18622" y="17992"/>
                    <a:pt x="18624" y="18023"/>
                  </a:cubicBezTo>
                  <a:lnTo>
                    <a:pt x="18624" y="18036"/>
                  </a:lnTo>
                  <a:lnTo>
                    <a:pt x="18608" y="18036"/>
                  </a:lnTo>
                  <a:cubicBezTo>
                    <a:pt x="18566" y="18035"/>
                    <a:pt x="18561" y="18001"/>
                    <a:pt x="18558" y="17978"/>
                  </a:cubicBezTo>
                  <a:cubicBezTo>
                    <a:pt x="18557" y="17974"/>
                    <a:pt x="18557" y="17970"/>
                    <a:pt x="18555" y="17966"/>
                  </a:cubicBezTo>
                  <a:cubicBezTo>
                    <a:pt x="18545" y="17967"/>
                    <a:pt x="18534" y="17967"/>
                    <a:pt x="18524" y="17967"/>
                  </a:cubicBezTo>
                  <a:cubicBezTo>
                    <a:pt x="18504" y="17967"/>
                    <a:pt x="18458" y="17967"/>
                    <a:pt x="18439" y="17940"/>
                  </a:cubicBezTo>
                  <a:cubicBezTo>
                    <a:pt x="18434" y="17945"/>
                    <a:pt x="18430" y="17951"/>
                    <a:pt x="18425" y="17956"/>
                  </a:cubicBezTo>
                  <a:cubicBezTo>
                    <a:pt x="18409" y="17977"/>
                    <a:pt x="18389" y="18002"/>
                    <a:pt x="18341" y="18002"/>
                  </a:cubicBezTo>
                  <a:cubicBezTo>
                    <a:pt x="18340" y="18002"/>
                    <a:pt x="18338" y="18002"/>
                    <a:pt x="18337" y="18002"/>
                  </a:cubicBezTo>
                  <a:cubicBezTo>
                    <a:pt x="18336" y="18038"/>
                    <a:pt x="18355" y="18058"/>
                    <a:pt x="18376" y="18082"/>
                  </a:cubicBezTo>
                  <a:cubicBezTo>
                    <a:pt x="18396" y="18104"/>
                    <a:pt x="18417" y="18128"/>
                    <a:pt x="18420" y="18163"/>
                  </a:cubicBezTo>
                  <a:cubicBezTo>
                    <a:pt x="18423" y="18204"/>
                    <a:pt x="18399" y="18239"/>
                    <a:pt x="18377" y="18270"/>
                  </a:cubicBezTo>
                  <a:cubicBezTo>
                    <a:pt x="18345" y="18316"/>
                    <a:pt x="18331" y="18340"/>
                    <a:pt x="18373" y="18365"/>
                  </a:cubicBezTo>
                  <a:lnTo>
                    <a:pt x="18380" y="18370"/>
                  </a:lnTo>
                  <a:lnTo>
                    <a:pt x="18379" y="18378"/>
                  </a:lnTo>
                  <a:cubicBezTo>
                    <a:pt x="18368" y="18428"/>
                    <a:pt x="18300" y="18428"/>
                    <a:pt x="18267" y="18428"/>
                  </a:cubicBezTo>
                  <a:lnTo>
                    <a:pt x="18214" y="18427"/>
                  </a:lnTo>
                  <a:cubicBezTo>
                    <a:pt x="18163" y="18427"/>
                    <a:pt x="18140" y="18434"/>
                    <a:pt x="18134" y="18450"/>
                  </a:cubicBezTo>
                  <a:lnTo>
                    <a:pt x="18129" y="18461"/>
                  </a:lnTo>
                  <a:cubicBezTo>
                    <a:pt x="18129" y="18461"/>
                    <a:pt x="18115" y="18458"/>
                    <a:pt x="18114" y="18458"/>
                  </a:cubicBezTo>
                  <a:cubicBezTo>
                    <a:pt x="18106" y="18458"/>
                    <a:pt x="18104" y="18462"/>
                    <a:pt x="18103" y="18484"/>
                  </a:cubicBezTo>
                  <a:cubicBezTo>
                    <a:pt x="18103" y="18500"/>
                    <a:pt x="18102" y="18517"/>
                    <a:pt x="18088" y="18526"/>
                  </a:cubicBezTo>
                  <a:cubicBezTo>
                    <a:pt x="18071" y="18538"/>
                    <a:pt x="18044" y="18542"/>
                    <a:pt x="18015" y="18545"/>
                  </a:cubicBezTo>
                  <a:cubicBezTo>
                    <a:pt x="17981" y="18549"/>
                    <a:pt x="17946" y="18554"/>
                    <a:pt x="17933" y="18571"/>
                  </a:cubicBezTo>
                  <a:cubicBezTo>
                    <a:pt x="17924" y="18582"/>
                    <a:pt x="17924" y="18598"/>
                    <a:pt x="17930" y="18619"/>
                  </a:cubicBezTo>
                  <a:lnTo>
                    <a:pt x="17942" y="18656"/>
                  </a:lnTo>
                  <a:lnTo>
                    <a:pt x="17906" y="18633"/>
                  </a:lnTo>
                  <a:cubicBezTo>
                    <a:pt x="17872" y="18610"/>
                    <a:pt x="17801" y="18595"/>
                    <a:pt x="17726" y="18595"/>
                  </a:cubicBezTo>
                  <a:cubicBezTo>
                    <a:pt x="17639" y="18595"/>
                    <a:pt x="17542" y="18616"/>
                    <a:pt x="17522" y="18662"/>
                  </a:cubicBezTo>
                  <a:cubicBezTo>
                    <a:pt x="17525" y="18665"/>
                    <a:pt x="17528" y="18667"/>
                    <a:pt x="17528" y="18668"/>
                  </a:cubicBezTo>
                  <a:lnTo>
                    <a:pt x="17528" y="18654"/>
                  </a:lnTo>
                  <a:lnTo>
                    <a:pt x="17548" y="18644"/>
                  </a:lnTo>
                  <a:cubicBezTo>
                    <a:pt x="17597" y="18644"/>
                    <a:pt x="17601" y="18668"/>
                    <a:pt x="17601" y="18675"/>
                  </a:cubicBezTo>
                  <a:cubicBezTo>
                    <a:pt x="17601" y="18707"/>
                    <a:pt x="17542" y="18745"/>
                    <a:pt x="17492" y="18745"/>
                  </a:cubicBezTo>
                  <a:cubicBezTo>
                    <a:pt x="17489" y="18745"/>
                    <a:pt x="17486" y="18745"/>
                    <a:pt x="17484" y="18745"/>
                  </a:cubicBezTo>
                  <a:cubicBezTo>
                    <a:pt x="17482" y="18779"/>
                    <a:pt x="17461" y="18815"/>
                    <a:pt x="17443" y="18848"/>
                  </a:cubicBezTo>
                  <a:cubicBezTo>
                    <a:pt x="17427" y="18875"/>
                    <a:pt x="17409" y="18906"/>
                    <a:pt x="17416" y="18918"/>
                  </a:cubicBezTo>
                  <a:cubicBezTo>
                    <a:pt x="17416" y="18919"/>
                    <a:pt x="17418" y="18924"/>
                    <a:pt x="17430" y="18927"/>
                  </a:cubicBezTo>
                  <a:lnTo>
                    <a:pt x="17440" y="18929"/>
                  </a:lnTo>
                  <a:lnTo>
                    <a:pt x="17441" y="18938"/>
                  </a:lnTo>
                  <a:cubicBezTo>
                    <a:pt x="17442" y="18944"/>
                    <a:pt x="17440" y="18954"/>
                    <a:pt x="17430" y="18963"/>
                  </a:cubicBezTo>
                  <a:cubicBezTo>
                    <a:pt x="17412" y="18980"/>
                    <a:pt x="17379" y="18988"/>
                    <a:pt x="17356" y="18988"/>
                  </a:cubicBezTo>
                  <a:lnTo>
                    <a:pt x="17341" y="18987"/>
                  </a:lnTo>
                  <a:cubicBezTo>
                    <a:pt x="17332" y="18985"/>
                    <a:pt x="17306" y="18970"/>
                    <a:pt x="17293" y="18956"/>
                  </a:cubicBezTo>
                  <a:cubicBezTo>
                    <a:pt x="17287" y="18959"/>
                    <a:pt x="17280" y="18962"/>
                    <a:pt x="17275" y="18965"/>
                  </a:cubicBezTo>
                  <a:cubicBezTo>
                    <a:pt x="17253" y="18976"/>
                    <a:pt x="17229" y="18987"/>
                    <a:pt x="17208" y="18987"/>
                  </a:cubicBezTo>
                  <a:cubicBezTo>
                    <a:pt x="17196" y="18987"/>
                    <a:pt x="17186" y="18984"/>
                    <a:pt x="17178" y="18977"/>
                  </a:cubicBezTo>
                  <a:cubicBezTo>
                    <a:pt x="17170" y="18968"/>
                    <a:pt x="17165" y="18956"/>
                    <a:pt x="17164" y="18938"/>
                  </a:cubicBezTo>
                  <a:cubicBezTo>
                    <a:pt x="17162" y="18941"/>
                    <a:pt x="17160" y="18944"/>
                    <a:pt x="17158" y="18946"/>
                  </a:cubicBezTo>
                  <a:cubicBezTo>
                    <a:pt x="17144" y="18962"/>
                    <a:pt x="17134" y="18976"/>
                    <a:pt x="17117" y="18976"/>
                  </a:cubicBezTo>
                  <a:cubicBezTo>
                    <a:pt x="17108" y="18976"/>
                    <a:pt x="17101" y="18971"/>
                    <a:pt x="17096" y="18965"/>
                  </a:cubicBezTo>
                  <a:cubicBezTo>
                    <a:pt x="17091" y="18996"/>
                    <a:pt x="17113" y="19068"/>
                    <a:pt x="17128" y="19115"/>
                  </a:cubicBezTo>
                  <a:cubicBezTo>
                    <a:pt x="17141" y="19155"/>
                    <a:pt x="17153" y="19193"/>
                    <a:pt x="17156" y="19220"/>
                  </a:cubicBezTo>
                  <a:cubicBezTo>
                    <a:pt x="17170" y="19278"/>
                    <a:pt x="17143" y="19296"/>
                    <a:pt x="17117" y="19313"/>
                  </a:cubicBezTo>
                  <a:cubicBezTo>
                    <a:pt x="17099" y="19325"/>
                    <a:pt x="17082" y="19336"/>
                    <a:pt x="17074" y="19365"/>
                  </a:cubicBezTo>
                  <a:cubicBezTo>
                    <a:pt x="17072" y="19372"/>
                    <a:pt x="17070" y="19381"/>
                    <a:pt x="17069" y="19389"/>
                  </a:cubicBezTo>
                  <a:cubicBezTo>
                    <a:pt x="17063" y="19428"/>
                    <a:pt x="17054" y="19482"/>
                    <a:pt x="16963" y="19482"/>
                  </a:cubicBezTo>
                  <a:cubicBezTo>
                    <a:pt x="16960" y="19482"/>
                    <a:pt x="16956" y="19482"/>
                    <a:pt x="16953" y="19482"/>
                  </a:cubicBezTo>
                  <a:cubicBezTo>
                    <a:pt x="16961" y="19492"/>
                    <a:pt x="16982" y="19502"/>
                    <a:pt x="16998" y="19509"/>
                  </a:cubicBezTo>
                  <a:cubicBezTo>
                    <a:pt x="17018" y="19518"/>
                    <a:pt x="17031" y="19525"/>
                    <a:pt x="17034" y="19536"/>
                  </a:cubicBezTo>
                  <a:cubicBezTo>
                    <a:pt x="17035" y="19544"/>
                    <a:pt x="17037" y="19557"/>
                    <a:pt x="17028" y="19567"/>
                  </a:cubicBezTo>
                  <a:lnTo>
                    <a:pt x="17024" y="19571"/>
                  </a:lnTo>
                  <a:lnTo>
                    <a:pt x="17009" y="19573"/>
                  </a:lnTo>
                  <a:cubicBezTo>
                    <a:pt x="16997" y="19573"/>
                    <a:pt x="16983" y="19567"/>
                    <a:pt x="16969" y="19560"/>
                  </a:cubicBezTo>
                  <a:cubicBezTo>
                    <a:pt x="16961" y="19556"/>
                    <a:pt x="16947" y="19550"/>
                    <a:pt x="16943" y="19550"/>
                  </a:cubicBezTo>
                  <a:cubicBezTo>
                    <a:pt x="16938" y="19554"/>
                    <a:pt x="16928" y="19578"/>
                    <a:pt x="16926" y="19604"/>
                  </a:cubicBezTo>
                  <a:cubicBezTo>
                    <a:pt x="16925" y="19622"/>
                    <a:pt x="16928" y="19631"/>
                    <a:pt x="16930" y="19633"/>
                  </a:cubicBezTo>
                  <a:lnTo>
                    <a:pt x="16962" y="19620"/>
                  </a:lnTo>
                  <a:lnTo>
                    <a:pt x="16951" y="19648"/>
                  </a:lnTo>
                  <a:cubicBezTo>
                    <a:pt x="16948" y="19656"/>
                    <a:pt x="16940" y="19678"/>
                    <a:pt x="16917" y="19678"/>
                  </a:cubicBezTo>
                  <a:cubicBezTo>
                    <a:pt x="16907" y="19678"/>
                    <a:pt x="16899" y="19673"/>
                    <a:pt x="16889" y="19668"/>
                  </a:cubicBezTo>
                  <a:cubicBezTo>
                    <a:pt x="16883" y="19665"/>
                    <a:pt x="16877" y="19662"/>
                    <a:pt x="16870" y="19659"/>
                  </a:cubicBezTo>
                  <a:cubicBezTo>
                    <a:pt x="16863" y="19676"/>
                    <a:pt x="16846" y="19696"/>
                    <a:pt x="16825" y="19696"/>
                  </a:cubicBezTo>
                  <a:lnTo>
                    <a:pt x="16817" y="19696"/>
                  </a:lnTo>
                  <a:lnTo>
                    <a:pt x="16810" y="19692"/>
                  </a:lnTo>
                  <a:cubicBezTo>
                    <a:pt x="16813" y="19712"/>
                    <a:pt x="16808" y="19737"/>
                    <a:pt x="16785" y="19758"/>
                  </a:cubicBezTo>
                  <a:cubicBezTo>
                    <a:pt x="16763" y="19777"/>
                    <a:pt x="16744" y="19786"/>
                    <a:pt x="16723" y="19786"/>
                  </a:cubicBezTo>
                  <a:cubicBezTo>
                    <a:pt x="16711" y="19786"/>
                    <a:pt x="16700" y="19783"/>
                    <a:pt x="16691" y="19781"/>
                  </a:cubicBezTo>
                  <a:cubicBezTo>
                    <a:pt x="16682" y="19778"/>
                    <a:pt x="16675" y="19776"/>
                    <a:pt x="16666" y="19776"/>
                  </a:cubicBezTo>
                  <a:cubicBezTo>
                    <a:pt x="16658" y="19776"/>
                    <a:pt x="16644" y="19777"/>
                    <a:pt x="16621" y="19794"/>
                  </a:cubicBezTo>
                  <a:cubicBezTo>
                    <a:pt x="16606" y="19820"/>
                    <a:pt x="16630" y="19834"/>
                    <a:pt x="16671" y="19854"/>
                  </a:cubicBezTo>
                  <a:cubicBezTo>
                    <a:pt x="16696" y="19866"/>
                    <a:pt x="16717" y="19877"/>
                    <a:pt x="16716" y="19895"/>
                  </a:cubicBezTo>
                  <a:cubicBezTo>
                    <a:pt x="16715" y="19908"/>
                    <a:pt x="16701" y="19920"/>
                    <a:pt x="16670" y="19933"/>
                  </a:cubicBezTo>
                  <a:cubicBezTo>
                    <a:pt x="16679" y="19943"/>
                    <a:pt x="16700" y="19945"/>
                    <a:pt x="16736" y="19946"/>
                  </a:cubicBezTo>
                  <a:cubicBezTo>
                    <a:pt x="16750" y="19946"/>
                    <a:pt x="16764" y="19946"/>
                    <a:pt x="16776" y="19948"/>
                  </a:cubicBezTo>
                  <a:lnTo>
                    <a:pt x="16791" y="19950"/>
                  </a:lnTo>
                  <a:lnTo>
                    <a:pt x="16789" y="19963"/>
                  </a:lnTo>
                  <a:cubicBezTo>
                    <a:pt x="16781" y="20000"/>
                    <a:pt x="16785" y="20025"/>
                    <a:pt x="16799" y="20039"/>
                  </a:cubicBezTo>
                  <a:cubicBezTo>
                    <a:pt x="16808" y="20049"/>
                    <a:pt x="16823" y="20054"/>
                    <a:pt x="16845" y="20054"/>
                  </a:cubicBezTo>
                  <a:lnTo>
                    <a:pt x="16853" y="20054"/>
                  </a:lnTo>
                  <a:lnTo>
                    <a:pt x="16868" y="20059"/>
                  </a:lnTo>
                  <a:cubicBezTo>
                    <a:pt x="16923" y="20128"/>
                    <a:pt x="16857" y="20167"/>
                    <a:pt x="16818" y="20189"/>
                  </a:cubicBezTo>
                  <a:cubicBezTo>
                    <a:pt x="16807" y="20196"/>
                    <a:pt x="16790" y="20206"/>
                    <a:pt x="16789" y="20210"/>
                  </a:cubicBezTo>
                  <a:cubicBezTo>
                    <a:pt x="16787" y="20216"/>
                    <a:pt x="16799" y="20232"/>
                    <a:pt x="16806" y="20233"/>
                  </a:cubicBezTo>
                  <a:lnTo>
                    <a:pt x="16827" y="20250"/>
                  </a:lnTo>
                  <a:cubicBezTo>
                    <a:pt x="16809" y="20269"/>
                    <a:pt x="16801" y="20276"/>
                    <a:pt x="16791" y="20276"/>
                  </a:cubicBezTo>
                  <a:lnTo>
                    <a:pt x="16778" y="20276"/>
                  </a:lnTo>
                  <a:lnTo>
                    <a:pt x="16773" y="20258"/>
                  </a:lnTo>
                  <a:cubicBezTo>
                    <a:pt x="16771" y="20258"/>
                    <a:pt x="16769" y="20258"/>
                    <a:pt x="16768" y="20258"/>
                  </a:cubicBezTo>
                  <a:cubicBezTo>
                    <a:pt x="16757" y="20258"/>
                    <a:pt x="16749" y="20265"/>
                    <a:pt x="16736" y="20278"/>
                  </a:cubicBezTo>
                  <a:cubicBezTo>
                    <a:pt x="16719" y="20297"/>
                    <a:pt x="16695" y="20321"/>
                    <a:pt x="16641" y="20325"/>
                  </a:cubicBezTo>
                  <a:cubicBezTo>
                    <a:pt x="16657" y="20347"/>
                    <a:pt x="16661" y="20363"/>
                    <a:pt x="16654" y="20376"/>
                  </a:cubicBezTo>
                  <a:cubicBezTo>
                    <a:pt x="16643" y="20396"/>
                    <a:pt x="16609" y="20398"/>
                    <a:pt x="16581" y="20398"/>
                  </a:cubicBezTo>
                  <a:cubicBezTo>
                    <a:pt x="16572" y="20398"/>
                    <a:pt x="16561" y="20398"/>
                    <a:pt x="16549" y="20397"/>
                  </a:cubicBezTo>
                  <a:cubicBezTo>
                    <a:pt x="16559" y="20444"/>
                    <a:pt x="16541" y="20468"/>
                    <a:pt x="16524" y="20489"/>
                  </a:cubicBezTo>
                  <a:cubicBezTo>
                    <a:pt x="16509" y="20507"/>
                    <a:pt x="16497" y="20523"/>
                    <a:pt x="16504" y="20557"/>
                  </a:cubicBezTo>
                  <a:lnTo>
                    <a:pt x="16506" y="20570"/>
                  </a:lnTo>
                  <a:lnTo>
                    <a:pt x="16490" y="20572"/>
                  </a:lnTo>
                  <a:cubicBezTo>
                    <a:pt x="16466" y="20574"/>
                    <a:pt x="16450" y="20580"/>
                    <a:pt x="16443" y="20589"/>
                  </a:cubicBezTo>
                  <a:cubicBezTo>
                    <a:pt x="16434" y="20601"/>
                    <a:pt x="16439" y="20619"/>
                    <a:pt x="16443" y="20633"/>
                  </a:cubicBezTo>
                  <a:cubicBezTo>
                    <a:pt x="16447" y="20645"/>
                    <a:pt x="16450" y="20655"/>
                    <a:pt x="16443" y="20664"/>
                  </a:cubicBezTo>
                  <a:lnTo>
                    <a:pt x="16438" y="20668"/>
                  </a:lnTo>
                  <a:lnTo>
                    <a:pt x="16426" y="20670"/>
                  </a:lnTo>
                  <a:cubicBezTo>
                    <a:pt x="16419" y="20670"/>
                    <a:pt x="16409" y="20667"/>
                    <a:pt x="16386" y="20656"/>
                  </a:cubicBezTo>
                  <a:cubicBezTo>
                    <a:pt x="16388" y="20684"/>
                    <a:pt x="16384" y="20712"/>
                    <a:pt x="16380" y="20741"/>
                  </a:cubicBezTo>
                  <a:cubicBezTo>
                    <a:pt x="16374" y="20783"/>
                    <a:pt x="16367" y="20826"/>
                    <a:pt x="16381" y="20873"/>
                  </a:cubicBezTo>
                  <a:cubicBezTo>
                    <a:pt x="16383" y="20881"/>
                    <a:pt x="16403" y="20897"/>
                    <a:pt x="16410" y="20900"/>
                  </a:cubicBezTo>
                  <a:lnTo>
                    <a:pt x="16407" y="20912"/>
                  </a:lnTo>
                  <a:lnTo>
                    <a:pt x="16422" y="20911"/>
                  </a:lnTo>
                  <a:cubicBezTo>
                    <a:pt x="16423" y="20935"/>
                    <a:pt x="16411" y="20952"/>
                    <a:pt x="16400" y="20966"/>
                  </a:cubicBezTo>
                  <a:cubicBezTo>
                    <a:pt x="16384" y="20988"/>
                    <a:pt x="16373" y="21003"/>
                    <a:pt x="16418" y="21043"/>
                  </a:cubicBezTo>
                  <a:cubicBezTo>
                    <a:pt x="16448" y="21071"/>
                    <a:pt x="16445" y="21095"/>
                    <a:pt x="16442" y="21122"/>
                  </a:cubicBezTo>
                  <a:cubicBezTo>
                    <a:pt x="16439" y="21147"/>
                    <a:pt x="16436" y="21177"/>
                    <a:pt x="16461" y="21223"/>
                  </a:cubicBezTo>
                  <a:cubicBezTo>
                    <a:pt x="16480" y="21256"/>
                    <a:pt x="16508" y="21279"/>
                    <a:pt x="16537" y="21303"/>
                  </a:cubicBezTo>
                  <a:cubicBezTo>
                    <a:pt x="16569" y="21329"/>
                    <a:pt x="16602" y="21357"/>
                    <a:pt x="16625" y="21399"/>
                  </a:cubicBezTo>
                  <a:cubicBezTo>
                    <a:pt x="16639" y="21407"/>
                    <a:pt x="16658" y="21413"/>
                    <a:pt x="16678" y="21413"/>
                  </a:cubicBezTo>
                  <a:cubicBezTo>
                    <a:pt x="16697" y="21413"/>
                    <a:pt x="16715" y="21408"/>
                    <a:pt x="16733" y="21403"/>
                  </a:cubicBezTo>
                  <a:cubicBezTo>
                    <a:pt x="16752" y="21398"/>
                    <a:pt x="16770" y="21393"/>
                    <a:pt x="16789" y="21393"/>
                  </a:cubicBezTo>
                  <a:cubicBezTo>
                    <a:pt x="16819" y="21393"/>
                    <a:pt x="16844" y="21405"/>
                    <a:pt x="16867" y="21432"/>
                  </a:cubicBezTo>
                  <a:cubicBezTo>
                    <a:pt x="16879" y="21468"/>
                    <a:pt x="16877" y="21490"/>
                    <a:pt x="16864" y="21505"/>
                  </a:cubicBezTo>
                  <a:cubicBezTo>
                    <a:pt x="16847" y="21524"/>
                    <a:pt x="16817" y="21525"/>
                    <a:pt x="16796" y="21525"/>
                  </a:cubicBezTo>
                  <a:cubicBezTo>
                    <a:pt x="16780" y="21525"/>
                    <a:pt x="16763" y="21524"/>
                    <a:pt x="16745" y="21523"/>
                  </a:cubicBezTo>
                  <a:cubicBezTo>
                    <a:pt x="16727" y="21521"/>
                    <a:pt x="16708" y="21520"/>
                    <a:pt x="16691" y="21520"/>
                  </a:cubicBezTo>
                  <a:cubicBezTo>
                    <a:pt x="16677" y="21520"/>
                    <a:pt x="16665" y="21520"/>
                    <a:pt x="16655" y="21523"/>
                  </a:cubicBezTo>
                  <a:cubicBezTo>
                    <a:pt x="16621" y="21530"/>
                    <a:pt x="16586" y="21539"/>
                    <a:pt x="16551" y="21547"/>
                  </a:cubicBezTo>
                  <a:cubicBezTo>
                    <a:pt x="16444" y="21573"/>
                    <a:pt x="16334" y="21600"/>
                    <a:pt x="16238" y="21600"/>
                  </a:cubicBezTo>
                  <a:close/>
                </a:path>
              </a:pathLst>
            </a:custGeom>
            <a:solidFill>
              <a:srgbClr val="00A086"/>
            </a:solidFill>
            <a:ln w="12700" cap="flat">
              <a:noFill/>
              <a:miter lim="400000"/>
            </a:ln>
            <a:effectLst/>
          </p:spPr>
          <p:txBody>
            <a:bodyPr wrap="square" lIns="38100" tIns="38100" rIns="38100" bIns="38100" numCol="1" anchor="ctr">
              <a:noAutofit/>
            </a:bodyPr>
            <a:lstStyle/>
            <a:p>
              <a:pPr algn="l">
                <a:defRPr sz="3200" b="1" cap="none">
                  <a:solidFill>
                    <a:srgbClr val="FFFFFF"/>
                  </a:solidFill>
                  <a:latin typeface="Helvetica"/>
                  <a:ea typeface="Helvetica"/>
                  <a:cs typeface="Helvetica"/>
                  <a:sym typeface="Helvetica"/>
                </a:defRPr>
              </a:pPr>
              <a:endParaRPr/>
            </a:p>
          </p:txBody>
        </p:sp>
        <p:sp>
          <p:nvSpPr>
            <p:cNvPr id="4113" name="Shape 4113"/>
            <p:cNvSpPr/>
            <p:nvPr/>
          </p:nvSpPr>
          <p:spPr>
            <a:xfrm>
              <a:off x="2260600" y="673100"/>
              <a:ext cx="112244" cy="166167"/>
            </a:xfrm>
            <a:custGeom>
              <a:avLst/>
              <a:gdLst/>
              <a:ahLst/>
              <a:cxnLst>
                <a:cxn ang="0">
                  <a:pos x="wd2" y="hd2"/>
                </a:cxn>
                <a:cxn ang="5400000">
                  <a:pos x="wd2" y="hd2"/>
                </a:cxn>
                <a:cxn ang="10800000">
                  <a:pos x="wd2" y="hd2"/>
                </a:cxn>
                <a:cxn ang="16200000">
                  <a:pos x="wd2" y="hd2"/>
                </a:cxn>
              </a:cxnLst>
              <a:rect l="0" t="0" r="r" b="b"/>
              <a:pathLst>
                <a:path w="21369" h="21600" extrusionOk="0">
                  <a:moveTo>
                    <a:pt x="5084" y="21600"/>
                  </a:moveTo>
                  <a:cubicBezTo>
                    <a:pt x="4623" y="21600"/>
                    <a:pt x="4252" y="21506"/>
                    <a:pt x="3986" y="21310"/>
                  </a:cubicBezTo>
                  <a:cubicBezTo>
                    <a:pt x="3634" y="21065"/>
                    <a:pt x="3473" y="20671"/>
                    <a:pt x="3504" y="20146"/>
                  </a:cubicBezTo>
                  <a:lnTo>
                    <a:pt x="3528" y="19849"/>
                  </a:lnTo>
                  <a:lnTo>
                    <a:pt x="3884" y="20014"/>
                  </a:lnTo>
                  <a:cubicBezTo>
                    <a:pt x="3971" y="20056"/>
                    <a:pt x="4064" y="20075"/>
                    <a:pt x="4137" y="20075"/>
                  </a:cubicBezTo>
                  <a:cubicBezTo>
                    <a:pt x="4354" y="20075"/>
                    <a:pt x="4538" y="19888"/>
                    <a:pt x="4673" y="19752"/>
                  </a:cubicBezTo>
                  <a:cubicBezTo>
                    <a:pt x="4793" y="19633"/>
                    <a:pt x="4885" y="19536"/>
                    <a:pt x="5053" y="19530"/>
                  </a:cubicBezTo>
                  <a:lnTo>
                    <a:pt x="5053" y="19530"/>
                  </a:lnTo>
                  <a:cubicBezTo>
                    <a:pt x="5343" y="19530"/>
                    <a:pt x="5702" y="19682"/>
                    <a:pt x="5893" y="19849"/>
                  </a:cubicBezTo>
                  <a:cubicBezTo>
                    <a:pt x="5908" y="19807"/>
                    <a:pt x="5908" y="19759"/>
                    <a:pt x="5903" y="19688"/>
                  </a:cubicBezTo>
                  <a:cubicBezTo>
                    <a:pt x="5893" y="19524"/>
                    <a:pt x="5889" y="19304"/>
                    <a:pt x="6217" y="19114"/>
                  </a:cubicBezTo>
                  <a:cubicBezTo>
                    <a:pt x="6762" y="18817"/>
                    <a:pt x="7468" y="18811"/>
                    <a:pt x="8222" y="18808"/>
                  </a:cubicBezTo>
                  <a:cubicBezTo>
                    <a:pt x="8781" y="18801"/>
                    <a:pt x="9400" y="18798"/>
                    <a:pt x="10042" y="18672"/>
                  </a:cubicBezTo>
                  <a:cubicBezTo>
                    <a:pt x="9811" y="17876"/>
                    <a:pt x="9199" y="17705"/>
                    <a:pt x="8361" y="17705"/>
                  </a:cubicBezTo>
                  <a:cubicBezTo>
                    <a:pt x="8052" y="17705"/>
                    <a:pt x="7723" y="17728"/>
                    <a:pt x="7390" y="17747"/>
                  </a:cubicBezTo>
                  <a:cubicBezTo>
                    <a:pt x="7039" y="17773"/>
                    <a:pt x="6684" y="17798"/>
                    <a:pt x="6344" y="17798"/>
                  </a:cubicBezTo>
                  <a:cubicBezTo>
                    <a:pt x="5754" y="17798"/>
                    <a:pt x="5310" y="17728"/>
                    <a:pt x="4932" y="17570"/>
                  </a:cubicBezTo>
                  <a:lnTo>
                    <a:pt x="4817" y="14703"/>
                  </a:lnTo>
                  <a:lnTo>
                    <a:pt x="4817" y="14494"/>
                  </a:lnTo>
                  <a:lnTo>
                    <a:pt x="5121" y="14542"/>
                  </a:lnTo>
                  <a:cubicBezTo>
                    <a:pt x="5287" y="14568"/>
                    <a:pt x="5464" y="14581"/>
                    <a:pt x="5638" y="14581"/>
                  </a:cubicBezTo>
                  <a:cubicBezTo>
                    <a:pt x="6073" y="14581"/>
                    <a:pt x="6382" y="14503"/>
                    <a:pt x="6503" y="14442"/>
                  </a:cubicBezTo>
                  <a:cubicBezTo>
                    <a:pt x="6463" y="14439"/>
                    <a:pt x="6082" y="14384"/>
                    <a:pt x="6082" y="14384"/>
                  </a:cubicBezTo>
                  <a:lnTo>
                    <a:pt x="6137" y="14219"/>
                  </a:lnTo>
                  <a:cubicBezTo>
                    <a:pt x="6193" y="14039"/>
                    <a:pt x="6344" y="13562"/>
                    <a:pt x="6864" y="13562"/>
                  </a:cubicBezTo>
                  <a:cubicBezTo>
                    <a:pt x="7140" y="13562"/>
                    <a:pt x="7390" y="13691"/>
                    <a:pt x="7681" y="13839"/>
                  </a:cubicBezTo>
                  <a:cubicBezTo>
                    <a:pt x="7964" y="13984"/>
                    <a:pt x="8295" y="14152"/>
                    <a:pt x="8602" y="14152"/>
                  </a:cubicBezTo>
                  <a:cubicBezTo>
                    <a:pt x="8703" y="14152"/>
                    <a:pt x="8795" y="14136"/>
                    <a:pt x="8892" y="14103"/>
                  </a:cubicBezTo>
                  <a:lnTo>
                    <a:pt x="9138" y="14074"/>
                  </a:lnTo>
                  <a:cubicBezTo>
                    <a:pt x="9206" y="14013"/>
                    <a:pt x="9074" y="13671"/>
                    <a:pt x="8998" y="13468"/>
                  </a:cubicBezTo>
                  <a:cubicBezTo>
                    <a:pt x="8772" y="12875"/>
                    <a:pt x="8439" y="11991"/>
                    <a:pt x="9379" y="11459"/>
                  </a:cubicBezTo>
                  <a:cubicBezTo>
                    <a:pt x="9258" y="11276"/>
                    <a:pt x="8972" y="11189"/>
                    <a:pt x="8559" y="11072"/>
                  </a:cubicBezTo>
                  <a:cubicBezTo>
                    <a:pt x="8019" y="10924"/>
                    <a:pt x="7320" y="10731"/>
                    <a:pt x="7355" y="10066"/>
                  </a:cubicBezTo>
                  <a:cubicBezTo>
                    <a:pt x="6850" y="10244"/>
                    <a:pt x="6189" y="10334"/>
                    <a:pt x="5393" y="10334"/>
                  </a:cubicBezTo>
                  <a:lnTo>
                    <a:pt x="4817" y="10324"/>
                  </a:lnTo>
                  <a:lnTo>
                    <a:pt x="4817" y="7896"/>
                  </a:lnTo>
                  <a:cubicBezTo>
                    <a:pt x="4788" y="7622"/>
                    <a:pt x="4437" y="7568"/>
                    <a:pt x="3698" y="7516"/>
                  </a:cubicBezTo>
                  <a:cubicBezTo>
                    <a:pt x="3112" y="7474"/>
                    <a:pt x="2451" y="7429"/>
                    <a:pt x="2210" y="7048"/>
                  </a:cubicBezTo>
                  <a:cubicBezTo>
                    <a:pt x="2987" y="5814"/>
                    <a:pt x="3027" y="4372"/>
                    <a:pt x="2321" y="3495"/>
                  </a:cubicBezTo>
                  <a:cubicBezTo>
                    <a:pt x="1905" y="2973"/>
                    <a:pt x="1273" y="2679"/>
                    <a:pt x="439" y="2605"/>
                  </a:cubicBezTo>
                  <a:lnTo>
                    <a:pt x="0" y="2570"/>
                  </a:lnTo>
                  <a:lnTo>
                    <a:pt x="274" y="2334"/>
                  </a:lnTo>
                  <a:cubicBezTo>
                    <a:pt x="680" y="1993"/>
                    <a:pt x="1202" y="1741"/>
                    <a:pt x="1707" y="1490"/>
                  </a:cubicBezTo>
                  <a:cubicBezTo>
                    <a:pt x="2486" y="1112"/>
                    <a:pt x="3204" y="761"/>
                    <a:pt x="3523" y="113"/>
                  </a:cubicBezTo>
                  <a:lnTo>
                    <a:pt x="3575" y="0"/>
                  </a:lnTo>
                  <a:lnTo>
                    <a:pt x="10399" y="0"/>
                  </a:lnTo>
                  <a:lnTo>
                    <a:pt x="9811" y="303"/>
                  </a:lnTo>
                  <a:cubicBezTo>
                    <a:pt x="8611" y="922"/>
                    <a:pt x="7534" y="1657"/>
                    <a:pt x="6618" y="2492"/>
                  </a:cubicBezTo>
                  <a:cubicBezTo>
                    <a:pt x="6628" y="2492"/>
                    <a:pt x="6633" y="2492"/>
                    <a:pt x="6642" y="2492"/>
                  </a:cubicBezTo>
                  <a:cubicBezTo>
                    <a:pt x="6696" y="2492"/>
                    <a:pt x="6781" y="2528"/>
                    <a:pt x="6989" y="2528"/>
                  </a:cubicBezTo>
                  <a:cubicBezTo>
                    <a:pt x="7419" y="2528"/>
                    <a:pt x="8099" y="2363"/>
                    <a:pt x="8753" y="2199"/>
                  </a:cubicBezTo>
                  <a:cubicBezTo>
                    <a:pt x="9520" y="2012"/>
                    <a:pt x="10307" y="1815"/>
                    <a:pt x="10920" y="1815"/>
                  </a:cubicBezTo>
                  <a:lnTo>
                    <a:pt x="11024" y="1815"/>
                  </a:lnTo>
                  <a:lnTo>
                    <a:pt x="11152" y="1870"/>
                  </a:lnTo>
                  <a:cubicBezTo>
                    <a:pt x="11988" y="2463"/>
                    <a:pt x="11969" y="3602"/>
                    <a:pt x="11870" y="4720"/>
                  </a:cubicBezTo>
                  <a:lnTo>
                    <a:pt x="11867" y="4856"/>
                  </a:lnTo>
                  <a:lnTo>
                    <a:pt x="11667" y="4882"/>
                  </a:lnTo>
                  <a:cubicBezTo>
                    <a:pt x="9863" y="5059"/>
                    <a:pt x="8930" y="5436"/>
                    <a:pt x="8578" y="6130"/>
                  </a:cubicBezTo>
                  <a:cubicBezTo>
                    <a:pt x="9109" y="6861"/>
                    <a:pt x="10288" y="7271"/>
                    <a:pt x="12160" y="7271"/>
                  </a:cubicBezTo>
                  <a:lnTo>
                    <a:pt x="12434" y="7271"/>
                  </a:lnTo>
                  <a:lnTo>
                    <a:pt x="12533" y="7458"/>
                  </a:lnTo>
                  <a:cubicBezTo>
                    <a:pt x="12432" y="8154"/>
                    <a:pt x="12913" y="8416"/>
                    <a:pt x="13473" y="8715"/>
                  </a:cubicBezTo>
                  <a:cubicBezTo>
                    <a:pt x="14146" y="9083"/>
                    <a:pt x="14901" y="9489"/>
                    <a:pt x="14507" y="10653"/>
                  </a:cubicBezTo>
                  <a:cubicBezTo>
                    <a:pt x="14545" y="10718"/>
                    <a:pt x="14715" y="10769"/>
                    <a:pt x="15008" y="10856"/>
                  </a:cubicBezTo>
                  <a:cubicBezTo>
                    <a:pt x="15345" y="10960"/>
                    <a:pt x="15815" y="11092"/>
                    <a:pt x="15825" y="11521"/>
                  </a:cubicBezTo>
                  <a:cubicBezTo>
                    <a:pt x="15858" y="11795"/>
                    <a:pt x="16191" y="11843"/>
                    <a:pt x="16944" y="11901"/>
                  </a:cubicBezTo>
                  <a:cubicBezTo>
                    <a:pt x="17522" y="11940"/>
                    <a:pt x="18186" y="11985"/>
                    <a:pt x="18427" y="12365"/>
                  </a:cubicBezTo>
                  <a:cubicBezTo>
                    <a:pt x="18259" y="12830"/>
                    <a:pt x="18011" y="13126"/>
                    <a:pt x="17765" y="13420"/>
                  </a:cubicBezTo>
                  <a:cubicBezTo>
                    <a:pt x="17581" y="13629"/>
                    <a:pt x="17409" y="13839"/>
                    <a:pt x="17253" y="14068"/>
                  </a:cubicBezTo>
                  <a:cubicBezTo>
                    <a:pt x="17567" y="14058"/>
                    <a:pt x="17867" y="14052"/>
                    <a:pt x="18157" y="14052"/>
                  </a:cubicBezTo>
                  <a:cubicBezTo>
                    <a:pt x="19116" y="14052"/>
                    <a:pt x="20311" y="14116"/>
                    <a:pt x="21000" y="14584"/>
                  </a:cubicBezTo>
                  <a:lnTo>
                    <a:pt x="21163" y="14693"/>
                  </a:lnTo>
                  <a:lnTo>
                    <a:pt x="21014" y="14813"/>
                  </a:lnTo>
                  <a:cubicBezTo>
                    <a:pt x="20738" y="15032"/>
                    <a:pt x="20913" y="15441"/>
                    <a:pt x="21097" y="15870"/>
                  </a:cubicBezTo>
                  <a:cubicBezTo>
                    <a:pt x="21338" y="16425"/>
                    <a:pt x="21600" y="17060"/>
                    <a:pt x="21014" y="17531"/>
                  </a:cubicBezTo>
                  <a:lnTo>
                    <a:pt x="20946" y="17595"/>
                  </a:lnTo>
                  <a:lnTo>
                    <a:pt x="20648" y="17618"/>
                  </a:lnTo>
                  <a:cubicBezTo>
                    <a:pt x="20512" y="17618"/>
                    <a:pt x="20311" y="17605"/>
                    <a:pt x="20122" y="17592"/>
                  </a:cubicBezTo>
                  <a:cubicBezTo>
                    <a:pt x="19947" y="17582"/>
                    <a:pt x="19782" y="17570"/>
                    <a:pt x="19673" y="17570"/>
                  </a:cubicBezTo>
                  <a:cubicBezTo>
                    <a:pt x="19846" y="17608"/>
                    <a:pt x="20238" y="17650"/>
                    <a:pt x="20478" y="17670"/>
                  </a:cubicBezTo>
                  <a:cubicBezTo>
                    <a:pt x="20644" y="17679"/>
                    <a:pt x="20797" y="17699"/>
                    <a:pt x="20903" y="17724"/>
                  </a:cubicBezTo>
                  <a:lnTo>
                    <a:pt x="21203" y="17789"/>
                  </a:lnTo>
                  <a:lnTo>
                    <a:pt x="21033" y="17969"/>
                  </a:lnTo>
                  <a:cubicBezTo>
                    <a:pt x="20870" y="18160"/>
                    <a:pt x="20625" y="18272"/>
                    <a:pt x="20382" y="18389"/>
                  </a:cubicBezTo>
                  <a:cubicBezTo>
                    <a:pt x="19957" y="18588"/>
                    <a:pt x="19652" y="18730"/>
                    <a:pt x="19763" y="19220"/>
                  </a:cubicBezTo>
                  <a:lnTo>
                    <a:pt x="19794" y="19366"/>
                  </a:lnTo>
                  <a:lnTo>
                    <a:pt x="19586" y="19404"/>
                  </a:lnTo>
                  <a:cubicBezTo>
                    <a:pt x="19239" y="19469"/>
                    <a:pt x="19019" y="19627"/>
                    <a:pt x="18774" y="19807"/>
                  </a:cubicBezTo>
                  <a:cubicBezTo>
                    <a:pt x="18486" y="20014"/>
                    <a:pt x="18162" y="20252"/>
                    <a:pt x="17586" y="20320"/>
                  </a:cubicBezTo>
                  <a:cubicBezTo>
                    <a:pt x="16731" y="20275"/>
                    <a:pt x="16023" y="20168"/>
                    <a:pt x="15322" y="20068"/>
                  </a:cubicBezTo>
                  <a:cubicBezTo>
                    <a:pt x="14372" y="19930"/>
                    <a:pt x="13485" y="19798"/>
                    <a:pt x="12377" y="19798"/>
                  </a:cubicBezTo>
                  <a:cubicBezTo>
                    <a:pt x="11952" y="19798"/>
                    <a:pt x="11504" y="19817"/>
                    <a:pt x="11005" y="19865"/>
                  </a:cubicBezTo>
                  <a:cubicBezTo>
                    <a:pt x="10876" y="19997"/>
                    <a:pt x="10703" y="20139"/>
                    <a:pt x="10566" y="20246"/>
                  </a:cubicBezTo>
                  <a:cubicBezTo>
                    <a:pt x="10321" y="20436"/>
                    <a:pt x="10162" y="20565"/>
                    <a:pt x="9822" y="20565"/>
                  </a:cubicBezTo>
                  <a:cubicBezTo>
                    <a:pt x="9626" y="20565"/>
                    <a:pt x="9383" y="20520"/>
                    <a:pt x="8930" y="20433"/>
                  </a:cubicBezTo>
                  <a:lnTo>
                    <a:pt x="8458" y="20346"/>
                  </a:lnTo>
                  <a:cubicBezTo>
                    <a:pt x="7867" y="20887"/>
                    <a:pt x="6328" y="21600"/>
                    <a:pt x="5084"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14" name="Shape 4114"/>
            <p:cNvSpPr/>
            <p:nvPr/>
          </p:nvSpPr>
          <p:spPr>
            <a:xfrm>
              <a:off x="4318000" y="965200"/>
              <a:ext cx="20780" cy="21457"/>
            </a:xfrm>
            <a:custGeom>
              <a:avLst/>
              <a:gdLst/>
              <a:ahLst/>
              <a:cxnLst>
                <a:cxn ang="0">
                  <a:pos x="wd2" y="hd2"/>
                </a:cxn>
                <a:cxn ang="5400000">
                  <a:pos x="wd2" y="hd2"/>
                </a:cxn>
                <a:cxn ang="10800000">
                  <a:pos x="wd2" y="hd2"/>
                </a:cxn>
                <a:cxn ang="16200000">
                  <a:pos x="wd2" y="hd2"/>
                </a:cxn>
              </a:cxnLst>
              <a:rect l="0" t="0" r="r" b="b"/>
              <a:pathLst>
                <a:path w="21375" h="21600" extrusionOk="0">
                  <a:moveTo>
                    <a:pt x="119" y="21400"/>
                  </a:moveTo>
                  <a:lnTo>
                    <a:pt x="17" y="20326"/>
                  </a:lnTo>
                  <a:cubicBezTo>
                    <a:pt x="-225" y="17929"/>
                    <a:pt x="2046" y="15707"/>
                    <a:pt x="4291" y="13634"/>
                  </a:cubicBezTo>
                  <a:cubicBezTo>
                    <a:pt x="5746" y="12161"/>
                    <a:pt x="7838" y="10213"/>
                    <a:pt x="7596" y="9214"/>
                  </a:cubicBezTo>
                  <a:cubicBezTo>
                    <a:pt x="7519" y="8940"/>
                    <a:pt x="7086" y="8141"/>
                    <a:pt x="4547" y="7366"/>
                  </a:cubicBezTo>
                  <a:lnTo>
                    <a:pt x="3003" y="6867"/>
                  </a:lnTo>
                  <a:lnTo>
                    <a:pt x="3794" y="5494"/>
                  </a:lnTo>
                  <a:cubicBezTo>
                    <a:pt x="4968" y="3471"/>
                    <a:pt x="6295" y="2572"/>
                    <a:pt x="8093" y="2572"/>
                  </a:cubicBezTo>
                  <a:cubicBezTo>
                    <a:pt x="8693" y="2572"/>
                    <a:pt x="9344" y="2672"/>
                    <a:pt x="10033" y="2797"/>
                  </a:cubicBezTo>
                  <a:cubicBezTo>
                    <a:pt x="10760" y="2872"/>
                    <a:pt x="11640" y="3046"/>
                    <a:pt x="12635" y="3046"/>
                  </a:cubicBezTo>
                  <a:cubicBezTo>
                    <a:pt x="14485" y="3046"/>
                    <a:pt x="16412" y="2522"/>
                    <a:pt x="18530" y="1448"/>
                  </a:cubicBezTo>
                  <a:lnTo>
                    <a:pt x="21375" y="0"/>
                  </a:lnTo>
                  <a:lnTo>
                    <a:pt x="19602" y="5519"/>
                  </a:lnTo>
                  <a:cubicBezTo>
                    <a:pt x="17254" y="13060"/>
                    <a:pt x="14536" y="21600"/>
                    <a:pt x="3500" y="21600"/>
                  </a:cubicBezTo>
                  <a:cubicBezTo>
                    <a:pt x="2773" y="21600"/>
                    <a:pt x="119" y="21400"/>
                    <a:pt x="119" y="214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15" name="Shape 4115"/>
            <p:cNvSpPr/>
            <p:nvPr/>
          </p:nvSpPr>
          <p:spPr>
            <a:xfrm>
              <a:off x="3886199" y="1524000"/>
              <a:ext cx="137973" cy="156096"/>
            </a:xfrm>
            <a:custGeom>
              <a:avLst/>
              <a:gdLst/>
              <a:ahLst/>
              <a:cxnLst>
                <a:cxn ang="0">
                  <a:pos x="wd2" y="hd2"/>
                </a:cxn>
                <a:cxn ang="5400000">
                  <a:pos x="wd2" y="hd2"/>
                </a:cxn>
                <a:cxn ang="10800000">
                  <a:pos x="wd2" y="hd2"/>
                </a:cxn>
                <a:cxn ang="16200000">
                  <a:pos x="wd2" y="hd2"/>
                </a:cxn>
              </a:cxnLst>
              <a:rect l="0" t="0" r="r" b="b"/>
              <a:pathLst>
                <a:path w="21474" h="21600" extrusionOk="0">
                  <a:moveTo>
                    <a:pt x="13901" y="21600"/>
                  </a:moveTo>
                  <a:cubicBezTo>
                    <a:pt x="12668" y="21600"/>
                    <a:pt x="11890" y="21188"/>
                    <a:pt x="11137" y="20780"/>
                  </a:cubicBezTo>
                  <a:cubicBezTo>
                    <a:pt x="10581" y="20488"/>
                    <a:pt x="10064" y="20203"/>
                    <a:pt x="9369" y="20076"/>
                  </a:cubicBezTo>
                  <a:cubicBezTo>
                    <a:pt x="9244" y="20090"/>
                    <a:pt x="9192" y="20172"/>
                    <a:pt x="9143" y="20570"/>
                  </a:cubicBezTo>
                  <a:cubicBezTo>
                    <a:pt x="9120" y="20690"/>
                    <a:pt x="9109" y="20814"/>
                    <a:pt x="9066" y="20920"/>
                  </a:cubicBezTo>
                  <a:cubicBezTo>
                    <a:pt x="8792" y="21099"/>
                    <a:pt x="8643" y="21130"/>
                    <a:pt x="8497" y="21130"/>
                  </a:cubicBezTo>
                  <a:cubicBezTo>
                    <a:pt x="7937" y="21130"/>
                    <a:pt x="7651" y="20690"/>
                    <a:pt x="7447" y="20382"/>
                  </a:cubicBezTo>
                  <a:cubicBezTo>
                    <a:pt x="7375" y="20272"/>
                    <a:pt x="7261" y="20090"/>
                    <a:pt x="7203" y="20073"/>
                  </a:cubicBezTo>
                  <a:cubicBezTo>
                    <a:pt x="7076" y="20042"/>
                    <a:pt x="6937" y="20025"/>
                    <a:pt x="6767" y="20025"/>
                  </a:cubicBezTo>
                  <a:cubicBezTo>
                    <a:pt x="6518" y="20025"/>
                    <a:pt x="6256" y="20052"/>
                    <a:pt x="5991" y="20090"/>
                  </a:cubicBezTo>
                  <a:cubicBezTo>
                    <a:pt x="5707" y="20134"/>
                    <a:pt x="5420" y="20172"/>
                    <a:pt x="5149" y="20172"/>
                  </a:cubicBezTo>
                  <a:cubicBezTo>
                    <a:pt x="4900" y="20172"/>
                    <a:pt x="4692" y="20134"/>
                    <a:pt x="4503" y="20073"/>
                  </a:cubicBezTo>
                  <a:cubicBezTo>
                    <a:pt x="4254" y="19980"/>
                    <a:pt x="4206" y="19736"/>
                    <a:pt x="4171" y="19547"/>
                  </a:cubicBezTo>
                  <a:cubicBezTo>
                    <a:pt x="4121" y="19269"/>
                    <a:pt x="4084" y="19242"/>
                    <a:pt x="3974" y="19242"/>
                  </a:cubicBezTo>
                  <a:cubicBezTo>
                    <a:pt x="3850" y="19242"/>
                    <a:pt x="3592" y="19300"/>
                    <a:pt x="3074" y="19571"/>
                  </a:cubicBezTo>
                  <a:lnTo>
                    <a:pt x="2860" y="19685"/>
                  </a:lnTo>
                  <a:lnTo>
                    <a:pt x="2785" y="19475"/>
                  </a:lnTo>
                  <a:cubicBezTo>
                    <a:pt x="2675" y="19214"/>
                    <a:pt x="2592" y="18923"/>
                    <a:pt x="2505" y="18645"/>
                  </a:cubicBezTo>
                  <a:cubicBezTo>
                    <a:pt x="2214" y="17642"/>
                    <a:pt x="1965" y="16777"/>
                    <a:pt x="808" y="16695"/>
                  </a:cubicBezTo>
                  <a:lnTo>
                    <a:pt x="635" y="16681"/>
                  </a:lnTo>
                  <a:lnTo>
                    <a:pt x="623" y="16537"/>
                  </a:lnTo>
                  <a:cubicBezTo>
                    <a:pt x="584" y="16060"/>
                    <a:pt x="762" y="15768"/>
                    <a:pt x="918" y="15514"/>
                  </a:cubicBezTo>
                  <a:cubicBezTo>
                    <a:pt x="1073" y="15250"/>
                    <a:pt x="1216" y="15020"/>
                    <a:pt x="1160" y="14605"/>
                  </a:cubicBezTo>
                  <a:lnTo>
                    <a:pt x="1133" y="14426"/>
                  </a:lnTo>
                  <a:cubicBezTo>
                    <a:pt x="1125" y="14447"/>
                    <a:pt x="1017" y="14519"/>
                    <a:pt x="997" y="14570"/>
                  </a:cubicBezTo>
                  <a:lnTo>
                    <a:pt x="694" y="14725"/>
                  </a:lnTo>
                  <a:cubicBezTo>
                    <a:pt x="-126" y="14138"/>
                    <a:pt x="-39" y="13369"/>
                    <a:pt x="67" y="12473"/>
                  </a:cubicBezTo>
                  <a:cubicBezTo>
                    <a:pt x="127" y="11958"/>
                    <a:pt x="196" y="11371"/>
                    <a:pt x="82" y="10747"/>
                  </a:cubicBezTo>
                  <a:lnTo>
                    <a:pt x="48" y="10534"/>
                  </a:lnTo>
                  <a:lnTo>
                    <a:pt x="287" y="10544"/>
                  </a:lnTo>
                  <a:cubicBezTo>
                    <a:pt x="781" y="10568"/>
                    <a:pt x="1264" y="10582"/>
                    <a:pt x="1727" y="10582"/>
                  </a:cubicBezTo>
                  <a:cubicBezTo>
                    <a:pt x="3287" y="10582"/>
                    <a:pt x="4503" y="10428"/>
                    <a:pt x="5443" y="10115"/>
                  </a:cubicBezTo>
                  <a:cubicBezTo>
                    <a:pt x="5443" y="9779"/>
                    <a:pt x="5595" y="9504"/>
                    <a:pt x="5723" y="9302"/>
                  </a:cubicBezTo>
                  <a:cubicBezTo>
                    <a:pt x="5765" y="9216"/>
                    <a:pt x="5844" y="9079"/>
                    <a:pt x="5833" y="9041"/>
                  </a:cubicBezTo>
                  <a:lnTo>
                    <a:pt x="5833" y="9041"/>
                  </a:lnTo>
                  <a:cubicBezTo>
                    <a:pt x="5833" y="9041"/>
                    <a:pt x="5802" y="9003"/>
                    <a:pt x="5599" y="8959"/>
                  </a:cubicBezTo>
                  <a:lnTo>
                    <a:pt x="5343" y="8900"/>
                  </a:lnTo>
                  <a:lnTo>
                    <a:pt x="5478" y="8694"/>
                  </a:lnTo>
                  <a:cubicBezTo>
                    <a:pt x="5711" y="8330"/>
                    <a:pt x="6547" y="7997"/>
                    <a:pt x="7522" y="7596"/>
                  </a:cubicBezTo>
                  <a:cubicBezTo>
                    <a:pt x="8213" y="7308"/>
                    <a:pt x="9377" y="6841"/>
                    <a:pt x="9392" y="6611"/>
                  </a:cubicBezTo>
                  <a:lnTo>
                    <a:pt x="9203" y="6501"/>
                  </a:lnTo>
                  <a:lnTo>
                    <a:pt x="9259" y="6257"/>
                  </a:lnTo>
                  <a:cubicBezTo>
                    <a:pt x="9875" y="5602"/>
                    <a:pt x="10917" y="5282"/>
                    <a:pt x="12626" y="5228"/>
                  </a:cubicBezTo>
                  <a:cubicBezTo>
                    <a:pt x="12905" y="5111"/>
                    <a:pt x="12890" y="4867"/>
                    <a:pt x="12882" y="4651"/>
                  </a:cubicBezTo>
                  <a:cubicBezTo>
                    <a:pt x="12861" y="4373"/>
                    <a:pt x="12842" y="4074"/>
                    <a:pt x="13004" y="3851"/>
                  </a:cubicBezTo>
                  <a:lnTo>
                    <a:pt x="13064" y="3779"/>
                  </a:lnTo>
                  <a:lnTo>
                    <a:pt x="13332" y="3731"/>
                  </a:lnTo>
                  <a:cubicBezTo>
                    <a:pt x="13446" y="3731"/>
                    <a:pt x="13596" y="3755"/>
                    <a:pt x="13745" y="3772"/>
                  </a:cubicBezTo>
                  <a:cubicBezTo>
                    <a:pt x="13872" y="3800"/>
                    <a:pt x="13998" y="3817"/>
                    <a:pt x="14091" y="3817"/>
                  </a:cubicBezTo>
                  <a:cubicBezTo>
                    <a:pt x="14179" y="3741"/>
                    <a:pt x="14216" y="3587"/>
                    <a:pt x="14251" y="3432"/>
                  </a:cubicBezTo>
                  <a:cubicBezTo>
                    <a:pt x="14311" y="3161"/>
                    <a:pt x="14401" y="2753"/>
                    <a:pt x="14961" y="2753"/>
                  </a:cubicBezTo>
                  <a:cubicBezTo>
                    <a:pt x="14994" y="2753"/>
                    <a:pt x="15021" y="2753"/>
                    <a:pt x="15052" y="2753"/>
                  </a:cubicBezTo>
                  <a:cubicBezTo>
                    <a:pt x="14749" y="1483"/>
                    <a:pt x="15625" y="1212"/>
                    <a:pt x="16339" y="985"/>
                  </a:cubicBezTo>
                  <a:cubicBezTo>
                    <a:pt x="16565" y="910"/>
                    <a:pt x="16785" y="841"/>
                    <a:pt x="16967" y="745"/>
                  </a:cubicBezTo>
                  <a:lnTo>
                    <a:pt x="16662" y="745"/>
                  </a:lnTo>
                  <a:lnTo>
                    <a:pt x="16751" y="508"/>
                  </a:lnTo>
                  <a:cubicBezTo>
                    <a:pt x="16801" y="371"/>
                    <a:pt x="16930" y="0"/>
                    <a:pt x="17279" y="0"/>
                  </a:cubicBezTo>
                  <a:cubicBezTo>
                    <a:pt x="17571" y="0"/>
                    <a:pt x="17808" y="278"/>
                    <a:pt x="18100" y="638"/>
                  </a:cubicBezTo>
                  <a:cubicBezTo>
                    <a:pt x="18372" y="961"/>
                    <a:pt x="18712" y="1370"/>
                    <a:pt x="19003" y="1370"/>
                  </a:cubicBezTo>
                  <a:cubicBezTo>
                    <a:pt x="19457" y="1565"/>
                    <a:pt x="19665" y="1781"/>
                    <a:pt x="19868" y="1984"/>
                  </a:cubicBezTo>
                  <a:cubicBezTo>
                    <a:pt x="20246" y="2361"/>
                    <a:pt x="20605" y="2722"/>
                    <a:pt x="21256" y="2808"/>
                  </a:cubicBezTo>
                  <a:lnTo>
                    <a:pt x="21474" y="2832"/>
                  </a:lnTo>
                  <a:lnTo>
                    <a:pt x="21343" y="3333"/>
                  </a:lnTo>
                  <a:cubicBezTo>
                    <a:pt x="21090" y="4390"/>
                    <a:pt x="20795" y="5584"/>
                    <a:pt x="19204" y="5584"/>
                  </a:cubicBezTo>
                  <a:cubicBezTo>
                    <a:pt x="19173" y="5739"/>
                    <a:pt x="19229" y="6195"/>
                    <a:pt x="19283" y="6642"/>
                  </a:cubicBezTo>
                  <a:cubicBezTo>
                    <a:pt x="19370" y="7297"/>
                    <a:pt x="19445" y="7905"/>
                    <a:pt x="19121" y="8248"/>
                  </a:cubicBezTo>
                  <a:cubicBezTo>
                    <a:pt x="19026" y="8354"/>
                    <a:pt x="18901" y="8423"/>
                    <a:pt x="18743" y="8461"/>
                  </a:cubicBezTo>
                  <a:cubicBezTo>
                    <a:pt x="18795" y="8602"/>
                    <a:pt x="18999" y="8701"/>
                    <a:pt x="19291" y="8832"/>
                  </a:cubicBezTo>
                  <a:cubicBezTo>
                    <a:pt x="19524" y="8948"/>
                    <a:pt x="19729" y="9041"/>
                    <a:pt x="19804" y="9202"/>
                  </a:cubicBezTo>
                  <a:cubicBezTo>
                    <a:pt x="19907" y="9436"/>
                    <a:pt x="19851" y="9727"/>
                    <a:pt x="19800" y="10002"/>
                  </a:cubicBezTo>
                  <a:cubicBezTo>
                    <a:pt x="19758" y="10246"/>
                    <a:pt x="19706" y="10500"/>
                    <a:pt x="19789" y="10637"/>
                  </a:cubicBezTo>
                  <a:cubicBezTo>
                    <a:pt x="19887" y="10785"/>
                    <a:pt x="20046" y="10867"/>
                    <a:pt x="20227" y="10953"/>
                  </a:cubicBezTo>
                  <a:cubicBezTo>
                    <a:pt x="20478" y="11083"/>
                    <a:pt x="20802" y="11241"/>
                    <a:pt x="20895" y="11653"/>
                  </a:cubicBezTo>
                  <a:cubicBezTo>
                    <a:pt x="20715" y="12696"/>
                    <a:pt x="19687" y="13585"/>
                    <a:pt x="18731" y="13585"/>
                  </a:cubicBezTo>
                  <a:cubicBezTo>
                    <a:pt x="18569" y="13585"/>
                    <a:pt x="18416" y="13554"/>
                    <a:pt x="18276" y="13510"/>
                  </a:cubicBezTo>
                  <a:cubicBezTo>
                    <a:pt x="18308" y="13637"/>
                    <a:pt x="18345" y="13747"/>
                    <a:pt x="18380" y="13853"/>
                  </a:cubicBezTo>
                  <a:cubicBezTo>
                    <a:pt x="18588" y="14509"/>
                    <a:pt x="18652" y="14914"/>
                    <a:pt x="17594" y="15689"/>
                  </a:cubicBezTo>
                  <a:cubicBezTo>
                    <a:pt x="17602" y="15707"/>
                    <a:pt x="17642" y="15892"/>
                    <a:pt x="17662" y="16005"/>
                  </a:cubicBezTo>
                  <a:cubicBezTo>
                    <a:pt x="17712" y="16270"/>
                    <a:pt x="17772" y="16517"/>
                    <a:pt x="17598" y="16654"/>
                  </a:cubicBezTo>
                  <a:lnTo>
                    <a:pt x="17538" y="16695"/>
                  </a:lnTo>
                  <a:lnTo>
                    <a:pt x="17310" y="16740"/>
                  </a:lnTo>
                  <a:cubicBezTo>
                    <a:pt x="17196" y="16740"/>
                    <a:pt x="17050" y="16716"/>
                    <a:pt x="16907" y="16692"/>
                  </a:cubicBezTo>
                  <a:cubicBezTo>
                    <a:pt x="16785" y="16671"/>
                    <a:pt x="16668" y="16647"/>
                    <a:pt x="16571" y="16647"/>
                  </a:cubicBezTo>
                  <a:cubicBezTo>
                    <a:pt x="16419" y="16795"/>
                    <a:pt x="16351" y="17110"/>
                    <a:pt x="16287" y="17419"/>
                  </a:cubicBezTo>
                  <a:cubicBezTo>
                    <a:pt x="16166" y="17996"/>
                    <a:pt x="16015" y="18706"/>
                    <a:pt x="15253" y="18720"/>
                  </a:cubicBezTo>
                  <a:cubicBezTo>
                    <a:pt x="15444" y="19070"/>
                    <a:pt x="15305" y="19386"/>
                    <a:pt x="15164" y="19712"/>
                  </a:cubicBezTo>
                  <a:cubicBezTo>
                    <a:pt x="14984" y="20117"/>
                    <a:pt x="14784" y="20570"/>
                    <a:pt x="14977" y="21315"/>
                  </a:cubicBezTo>
                  <a:lnTo>
                    <a:pt x="15029" y="21504"/>
                  </a:lnTo>
                  <a:lnTo>
                    <a:pt x="14816" y="21531"/>
                  </a:lnTo>
                  <a:cubicBezTo>
                    <a:pt x="14484" y="21583"/>
                    <a:pt x="14179" y="21600"/>
                    <a:pt x="13901"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6" name="Shape 4116"/>
            <p:cNvSpPr/>
            <p:nvPr/>
          </p:nvSpPr>
          <p:spPr>
            <a:xfrm>
              <a:off x="4025900" y="1638300"/>
              <a:ext cx="59923" cy="72554"/>
            </a:xfrm>
            <a:custGeom>
              <a:avLst/>
              <a:gdLst/>
              <a:ahLst/>
              <a:cxnLst>
                <a:cxn ang="0">
                  <a:pos x="wd2" y="hd2"/>
                </a:cxn>
                <a:cxn ang="5400000">
                  <a:pos x="wd2" y="hd2"/>
                </a:cxn>
                <a:cxn ang="10800000">
                  <a:pos x="wd2" y="hd2"/>
                </a:cxn>
                <a:cxn ang="16200000">
                  <a:pos x="wd2" y="hd2"/>
                </a:cxn>
              </a:cxnLst>
              <a:rect l="0" t="0" r="r" b="b"/>
              <a:pathLst>
                <a:path w="21416" h="21600" extrusionOk="0">
                  <a:moveTo>
                    <a:pt x="2859" y="21600"/>
                  </a:moveTo>
                  <a:cubicBezTo>
                    <a:pt x="2575" y="21600"/>
                    <a:pt x="2168" y="21526"/>
                    <a:pt x="1813" y="21150"/>
                  </a:cubicBezTo>
                  <a:cubicBezTo>
                    <a:pt x="842" y="20130"/>
                    <a:pt x="971" y="17406"/>
                    <a:pt x="1414" y="15906"/>
                  </a:cubicBezTo>
                  <a:cubicBezTo>
                    <a:pt x="1534" y="15456"/>
                    <a:pt x="2150" y="14946"/>
                    <a:pt x="2629" y="14703"/>
                  </a:cubicBezTo>
                  <a:cubicBezTo>
                    <a:pt x="2611" y="14533"/>
                    <a:pt x="2522" y="14533"/>
                    <a:pt x="2256" y="14496"/>
                  </a:cubicBezTo>
                  <a:cubicBezTo>
                    <a:pt x="2012" y="14489"/>
                    <a:pt x="1498" y="14437"/>
                    <a:pt x="1396" y="13994"/>
                  </a:cubicBezTo>
                  <a:cubicBezTo>
                    <a:pt x="1316" y="13602"/>
                    <a:pt x="1605" y="13145"/>
                    <a:pt x="1986" y="12591"/>
                  </a:cubicBezTo>
                  <a:cubicBezTo>
                    <a:pt x="2522" y="11801"/>
                    <a:pt x="3165" y="10811"/>
                    <a:pt x="2660" y="9925"/>
                  </a:cubicBezTo>
                  <a:cubicBezTo>
                    <a:pt x="2757" y="9179"/>
                    <a:pt x="2722" y="8802"/>
                    <a:pt x="2522" y="8581"/>
                  </a:cubicBezTo>
                  <a:cubicBezTo>
                    <a:pt x="2194" y="8226"/>
                    <a:pt x="1414" y="8123"/>
                    <a:pt x="581" y="8057"/>
                  </a:cubicBezTo>
                  <a:lnTo>
                    <a:pt x="0" y="8005"/>
                  </a:lnTo>
                  <a:lnTo>
                    <a:pt x="173" y="7562"/>
                  </a:lnTo>
                  <a:cubicBezTo>
                    <a:pt x="1622" y="3737"/>
                    <a:pt x="3564" y="0"/>
                    <a:pt x="9889" y="0"/>
                  </a:cubicBezTo>
                  <a:lnTo>
                    <a:pt x="11520" y="37"/>
                  </a:lnTo>
                  <a:lnTo>
                    <a:pt x="10820" y="665"/>
                  </a:lnTo>
                  <a:cubicBezTo>
                    <a:pt x="10106" y="1292"/>
                    <a:pt x="10053" y="1543"/>
                    <a:pt x="10053" y="1580"/>
                  </a:cubicBezTo>
                  <a:lnTo>
                    <a:pt x="10053" y="1580"/>
                  </a:lnTo>
                  <a:cubicBezTo>
                    <a:pt x="10080" y="1580"/>
                    <a:pt x="10235" y="1639"/>
                    <a:pt x="10678" y="1639"/>
                  </a:cubicBezTo>
                  <a:lnTo>
                    <a:pt x="10678" y="1639"/>
                  </a:lnTo>
                  <a:cubicBezTo>
                    <a:pt x="11946" y="1639"/>
                    <a:pt x="14277" y="1159"/>
                    <a:pt x="16334" y="716"/>
                  </a:cubicBezTo>
                  <a:cubicBezTo>
                    <a:pt x="18018" y="362"/>
                    <a:pt x="19459" y="66"/>
                    <a:pt x="20319" y="15"/>
                  </a:cubicBezTo>
                  <a:lnTo>
                    <a:pt x="20612" y="0"/>
                  </a:lnTo>
                  <a:lnTo>
                    <a:pt x="20753" y="214"/>
                  </a:lnTo>
                  <a:cubicBezTo>
                    <a:pt x="21454" y="1292"/>
                    <a:pt x="21600" y="2134"/>
                    <a:pt x="21188" y="2777"/>
                  </a:cubicBezTo>
                  <a:cubicBezTo>
                    <a:pt x="20612" y="3729"/>
                    <a:pt x="19025" y="3921"/>
                    <a:pt x="17863" y="4047"/>
                  </a:cubicBezTo>
                  <a:cubicBezTo>
                    <a:pt x="17429" y="4098"/>
                    <a:pt x="16857" y="4165"/>
                    <a:pt x="16742" y="4246"/>
                  </a:cubicBezTo>
                  <a:cubicBezTo>
                    <a:pt x="17757" y="4933"/>
                    <a:pt x="17939" y="5095"/>
                    <a:pt x="17784" y="5376"/>
                  </a:cubicBezTo>
                  <a:lnTo>
                    <a:pt x="17673" y="5612"/>
                  </a:lnTo>
                  <a:lnTo>
                    <a:pt x="17336" y="5627"/>
                  </a:lnTo>
                  <a:cubicBezTo>
                    <a:pt x="17176" y="5627"/>
                    <a:pt x="17030" y="5561"/>
                    <a:pt x="16702" y="5413"/>
                  </a:cubicBezTo>
                  <a:cubicBezTo>
                    <a:pt x="16498" y="5332"/>
                    <a:pt x="16232" y="5228"/>
                    <a:pt x="15962" y="5132"/>
                  </a:cubicBezTo>
                  <a:cubicBezTo>
                    <a:pt x="16143" y="6122"/>
                    <a:pt x="16485" y="6720"/>
                    <a:pt x="17030" y="7495"/>
                  </a:cubicBezTo>
                  <a:cubicBezTo>
                    <a:pt x="17176" y="7665"/>
                    <a:pt x="17717" y="8071"/>
                    <a:pt x="18174" y="8404"/>
                  </a:cubicBezTo>
                  <a:cubicBezTo>
                    <a:pt x="18971" y="8994"/>
                    <a:pt x="19424" y="9342"/>
                    <a:pt x="19557" y="9630"/>
                  </a:cubicBezTo>
                  <a:cubicBezTo>
                    <a:pt x="20102" y="10937"/>
                    <a:pt x="20146" y="12524"/>
                    <a:pt x="20195" y="14193"/>
                  </a:cubicBezTo>
                  <a:cubicBezTo>
                    <a:pt x="20257" y="15803"/>
                    <a:pt x="20310" y="17479"/>
                    <a:pt x="20793" y="19030"/>
                  </a:cubicBezTo>
                  <a:lnTo>
                    <a:pt x="20944" y="19503"/>
                  </a:lnTo>
                  <a:lnTo>
                    <a:pt x="15080" y="19503"/>
                  </a:lnTo>
                  <a:lnTo>
                    <a:pt x="14973" y="19244"/>
                  </a:lnTo>
                  <a:cubicBezTo>
                    <a:pt x="14610" y="18351"/>
                    <a:pt x="14193" y="17494"/>
                    <a:pt x="13776" y="16645"/>
                  </a:cubicBezTo>
                  <a:cubicBezTo>
                    <a:pt x="12726" y="14444"/>
                    <a:pt x="11640" y="12170"/>
                    <a:pt x="11321" y="9290"/>
                  </a:cubicBezTo>
                  <a:cubicBezTo>
                    <a:pt x="10966" y="9519"/>
                    <a:pt x="10740" y="9925"/>
                    <a:pt x="10488" y="10464"/>
                  </a:cubicBezTo>
                  <a:cubicBezTo>
                    <a:pt x="10089" y="11321"/>
                    <a:pt x="9588" y="12384"/>
                    <a:pt x="7912" y="12384"/>
                  </a:cubicBezTo>
                  <a:cubicBezTo>
                    <a:pt x="7704" y="12384"/>
                    <a:pt x="7487" y="12362"/>
                    <a:pt x="7243" y="12332"/>
                  </a:cubicBezTo>
                  <a:lnTo>
                    <a:pt x="7243" y="18078"/>
                  </a:lnTo>
                  <a:cubicBezTo>
                    <a:pt x="7496" y="19643"/>
                    <a:pt x="6090" y="19968"/>
                    <a:pt x="5066" y="20219"/>
                  </a:cubicBezTo>
                  <a:cubicBezTo>
                    <a:pt x="4118" y="20448"/>
                    <a:pt x="3573" y="20603"/>
                    <a:pt x="3537" y="21216"/>
                  </a:cubicBezTo>
                  <a:lnTo>
                    <a:pt x="3519" y="21497"/>
                  </a:lnTo>
                  <a:lnTo>
                    <a:pt x="3191" y="21578"/>
                  </a:lnTo>
                  <a:cubicBezTo>
                    <a:pt x="3191" y="21578"/>
                    <a:pt x="2859" y="21600"/>
                    <a:pt x="2859"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7" name="Shape 4117"/>
            <p:cNvSpPr/>
            <p:nvPr/>
          </p:nvSpPr>
          <p:spPr>
            <a:xfrm>
              <a:off x="3835400" y="1701800"/>
              <a:ext cx="138321" cy="40407"/>
            </a:xfrm>
            <a:custGeom>
              <a:avLst/>
              <a:gdLst/>
              <a:ahLst/>
              <a:cxnLst>
                <a:cxn ang="0">
                  <a:pos x="wd2" y="hd2"/>
                </a:cxn>
                <a:cxn ang="5400000">
                  <a:pos x="wd2" y="hd2"/>
                </a:cxn>
                <a:cxn ang="10800000">
                  <a:pos x="wd2" y="hd2"/>
                </a:cxn>
                <a:cxn ang="16200000">
                  <a:pos x="wd2" y="hd2"/>
                </a:cxn>
              </a:cxnLst>
              <a:rect l="0" t="0" r="r" b="b"/>
              <a:pathLst>
                <a:path w="21455" h="21600" extrusionOk="0">
                  <a:moveTo>
                    <a:pt x="20903" y="21600"/>
                  </a:moveTo>
                  <a:cubicBezTo>
                    <a:pt x="20766" y="21600"/>
                    <a:pt x="20661" y="21322"/>
                    <a:pt x="20539" y="21056"/>
                  </a:cubicBezTo>
                  <a:cubicBezTo>
                    <a:pt x="20412" y="20751"/>
                    <a:pt x="20287" y="20433"/>
                    <a:pt x="20128" y="20433"/>
                  </a:cubicBezTo>
                  <a:cubicBezTo>
                    <a:pt x="19435" y="20844"/>
                    <a:pt x="18748" y="21056"/>
                    <a:pt x="18048" y="21056"/>
                  </a:cubicBezTo>
                  <a:cubicBezTo>
                    <a:pt x="15917" y="21056"/>
                    <a:pt x="13975" y="19147"/>
                    <a:pt x="12106" y="17277"/>
                  </a:cubicBezTo>
                  <a:cubicBezTo>
                    <a:pt x="11165" y="16362"/>
                    <a:pt x="10241" y="15448"/>
                    <a:pt x="9328" y="14824"/>
                  </a:cubicBezTo>
                  <a:cubicBezTo>
                    <a:pt x="9155" y="14678"/>
                    <a:pt x="8966" y="14639"/>
                    <a:pt x="8745" y="14639"/>
                  </a:cubicBezTo>
                  <a:cubicBezTo>
                    <a:pt x="8493" y="14639"/>
                    <a:pt x="8239" y="14705"/>
                    <a:pt x="7983" y="14771"/>
                  </a:cubicBezTo>
                  <a:cubicBezTo>
                    <a:pt x="7712" y="14877"/>
                    <a:pt x="7444" y="14944"/>
                    <a:pt x="7179" y="14944"/>
                  </a:cubicBezTo>
                  <a:cubicBezTo>
                    <a:pt x="7004" y="14944"/>
                    <a:pt x="6834" y="14917"/>
                    <a:pt x="6665" y="14824"/>
                  </a:cubicBezTo>
                  <a:cubicBezTo>
                    <a:pt x="5807" y="14373"/>
                    <a:pt x="4993" y="13406"/>
                    <a:pt x="4210" y="12504"/>
                  </a:cubicBezTo>
                  <a:cubicBezTo>
                    <a:pt x="3774" y="12000"/>
                    <a:pt x="3337" y="11470"/>
                    <a:pt x="2889" y="11072"/>
                  </a:cubicBezTo>
                  <a:cubicBezTo>
                    <a:pt x="2621" y="10807"/>
                    <a:pt x="2294" y="10740"/>
                    <a:pt x="1981" y="10661"/>
                  </a:cubicBezTo>
                  <a:cubicBezTo>
                    <a:pt x="1169" y="10502"/>
                    <a:pt x="246" y="10276"/>
                    <a:pt x="69" y="6802"/>
                  </a:cubicBezTo>
                  <a:cubicBezTo>
                    <a:pt x="-43" y="5397"/>
                    <a:pt x="-18" y="4256"/>
                    <a:pt x="140" y="3448"/>
                  </a:cubicBezTo>
                  <a:cubicBezTo>
                    <a:pt x="388" y="2254"/>
                    <a:pt x="855" y="2069"/>
                    <a:pt x="1311" y="1923"/>
                  </a:cubicBezTo>
                  <a:cubicBezTo>
                    <a:pt x="1729" y="1750"/>
                    <a:pt x="2114" y="1631"/>
                    <a:pt x="2229" y="809"/>
                  </a:cubicBezTo>
                  <a:cubicBezTo>
                    <a:pt x="2527" y="159"/>
                    <a:pt x="2693" y="0"/>
                    <a:pt x="2837" y="0"/>
                  </a:cubicBezTo>
                  <a:cubicBezTo>
                    <a:pt x="3372" y="0"/>
                    <a:pt x="3443" y="1724"/>
                    <a:pt x="3491" y="2877"/>
                  </a:cubicBezTo>
                  <a:cubicBezTo>
                    <a:pt x="3514" y="3421"/>
                    <a:pt x="3541" y="4071"/>
                    <a:pt x="3608" y="4296"/>
                  </a:cubicBezTo>
                  <a:cubicBezTo>
                    <a:pt x="3672" y="4482"/>
                    <a:pt x="3856" y="4482"/>
                    <a:pt x="3955" y="4482"/>
                  </a:cubicBezTo>
                  <a:cubicBezTo>
                    <a:pt x="3962" y="4482"/>
                    <a:pt x="3970" y="4482"/>
                    <a:pt x="3982" y="4482"/>
                  </a:cubicBezTo>
                  <a:cubicBezTo>
                    <a:pt x="4245" y="4482"/>
                    <a:pt x="4505" y="4482"/>
                    <a:pt x="4655" y="5105"/>
                  </a:cubicBezTo>
                  <a:cubicBezTo>
                    <a:pt x="4701" y="5291"/>
                    <a:pt x="4730" y="5516"/>
                    <a:pt x="4745" y="5741"/>
                  </a:cubicBezTo>
                  <a:cubicBezTo>
                    <a:pt x="5532" y="4986"/>
                    <a:pt x="6127" y="4641"/>
                    <a:pt x="6652" y="4641"/>
                  </a:cubicBezTo>
                  <a:cubicBezTo>
                    <a:pt x="7769" y="4641"/>
                    <a:pt x="8608" y="6232"/>
                    <a:pt x="9911" y="9560"/>
                  </a:cubicBezTo>
                  <a:cubicBezTo>
                    <a:pt x="10838" y="7558"/>
                    <a:pt x="11476" y="7147"/>
                    <a:pt x="12132" y="7147"/>
                  </a:cubicBezTo>
                  <a:cubicBezTo>
                    <a:pt x="12475" y="7147"/>
                    <a:pt x="12833" y="7280"/>
                    <a:pt x="13244" y="7425"/>
                  </a:cubicBezTo>
                  <a:cubicBezTo>
                    <a:pt x="13783" y="7611"/>
                    <a:pt x="14422" y="7850"/>
                    <a:pt x="15251" y="7850"/>
                  </a:cubicBezTo>
                  <a:cubicBezTo>
                    <a:pt x="15337" y="7770"/>
                    <a:pt x="15457" y="7704"/>
                    <a:pt x="15564" y="7704"/>
                  </a:cubicBezTo>
                  <a:cubicBezTo>
                    <a:pt x="16305" y="7704"/>
                    <a:pt x="16447" y="9812"/>
                    <a:pt x="16503" y="11549"/>
                  </a:cubicBezTo>
                  <a:cubicBezTo>
                    <a:pt x="16640" y="11523"/>
                    <a:pt x="16771" y="11496"/>
                    <a:pt x="16896" y="11496"/>
                  </a:cubicBezTo>
                  <a:cubicBezTo>
                    <a:pt x="17171" y="11496"/>
                    <a:pt x="17827" y="11496"/>
                    <a:pt x="18060" y="13193"/>
                  </a:cubicBezTo>
                  <a:cubicBezTo>
                    <a:pt x="18225" y="13008"/>
                    <a:pt x="18398" y="12888"/>
                    <a:pt x="18579" y="12888"/>
                  </a:cubicBezTo>
                  <a:cubicBezTo>
                    <a:pt x="19068" y="12888"/>
                    <a:pt x="19502" y="13631"/>
                    <a:pt x="19856" y="14228"/>
                  </a:cubicBezTo>
                  <a:cubicBezTo>
                    <a:pt x="20041" y="14546"/>
                    <a:pt x="20239" y="14877"/>
                    <a:pt x="20341" y="14877"/>
                  </a:cubicBezTo>
                  <a:cubicBezTo>
                    <a:pt x="20353" y="14877"/>
                    <a:pt x="20397" y="14731"/>
                    <a:pt x="20409" y="14082"/>
                  </a:cubicBezTo>
                  <a:lnTo>
                    <a:pt x="20420" y="13406"/>
                  </a:lnTo>
                  <a:lnTo>
                    <a:pt x="20612" y="13472"/>
                  </a:lnTo>
                  <a:cubicBezTo>
                    <a:pt x="20895" y="13485"/>
                    <a:pt x="21286" y="13631"/>
                    <a:pt x="21415" y="14612"/>
                  </a:cubicBezTo>
                  <a:cubicBezTo>
                    <a:pt x="21557" y="15633"/>
                    <a:pt x="21297" y="16827"/>
                    <a:pt x="21065" y="17901"/>
                  </a:cubicBezTo>
                  <a:cubicBezTo>
                    <a:pt x="20980" y="18312"/>
                    <a:pt x="20824" y="19001"/>
                    <a:pt x="20820" y="19240"/>
                  </a:cubicBezTo>
                  <a:lnTo>
                    <a:pt x="20943" y="19797"/>
                  </a:lnTo>
                  <a:lnTo>
                    <a:pt x="21124" y="19054"/>
                  </a:lnTo>
                  <a:lnTo>
                    <a:pt x="21422" y="18961"/>
                  </a:lnTo>
                  <a:lnTo>
                    <a:pt x="21336" y="19929"/>
                  </a:lnTo>
                  <a:cubicBezTo>
                    <a:pt x="21290" y="20460"/>
                    <a:pt x="21188" y="21600"/>
                    <a:pt x="20903"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8" name="Shape 4118"/>
            <p:cNvSpPr/>
            <p:nvPr/>
          </p:nvSpPr>
          <p:spPr>
            <a:xfrm>
              <a:off x="4025900" y="1752600"/>
              <a:ext cx="21614" cy="9278"/>
            </a:xfrm>
            <a:custGeom>
              <a:avLst/>
              <a:gdLst/>
              <a:ahLst/>
              <a:cxnLst>
                <a:cxn ang="0">
                  <a:pos x="wd2" y="hd2"/>
                </a:cxn>
                <a:cxn ang="5400000">
                  <a:pos x="wd2" y="hd2"/>
                </a:cxn>
                <a:cxn ang="10800000">
                  <a:pos x="wd2" y="hd2"/>
                </a:cxn>
                <a:cxn ang="16200000">
                  <a:pos x="wd2" y="hd2"/>
                </a:cxn>
              </a:cxnLst>
              <a:rect l="0" t="0" r="r" b="b"/>
              <a:pathLst>
                <a:path w="21077" h="21600" extrusionOk="0">
                  <a:moveTo>
                    <a:pt x="4387" y="21600"/>
                  </a:moveTo>
                  <a:lnTo>
                    <a:pt x="5016" y="17384"/>
                  </a:lnTo>
                  <a:lnTo>
                    <a:pt x="4266" y="14670"/>
                  </a:lnTo>
                  <a:cubicBezTo>
                    <a:pt x="3529" y="14381"/>
                    <a:pt x="2609" y="14092"/>
                    <a:pt x="1920" y="12475"/>
                  </a:cubicBezTo>
                  <a:cubicBezTo>
                    <a:pt x="1327" y="11147"/>
                    <a:pt x="-523" y="6873"/>
                    <a:pt x="142" y="3061"/>
                  </a:cubicBezTo>
                  <a:lnTo>
                    <a:pt x="481" y="1040"/>
                  </a:lnTo>
                  <a:lnTo>
                    <a:pt x="2271" y="0"/>
                  </a:lnTo>
                  <a:cubicBezTo>
                    <a:pt x="3928" y="0"/>
                    <a:pt x="6020" y="2772"/>
                    <a:pt x="7012" y="7277"/>
                  </a:cubicBezTo>
                  <a:lnTo>
                    <a:pt x="13071" y="7104"/>
                  </a:lnTo>
                  <a:cubicBezTo>
                    <a:pt x="15248" y="7104"/>
                    <a:pt x="20315" y="7104"/>
                    <a:pt x="20908" y="18077"/>
                  </a:cubicBezTo>
                  <a:lnTo>
                    <a:pt x="21077" y="21600"/>
                  </a:lnTo>
                  <a:cubicBezTo>
                    <a:pt x="21077" y="21600"/>
                    <a:pt x="4387" y="21600"/>
                    <a:pt x="4387"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19" name="Shape 4119"/>
            <p:cNvSpPr/>
            <p:nvPr/>
          </p:nvSpPr>
          <p:spPr>
            <a:xfrm>
              <a:off x="4686300" y="2235200"/>
              <a:ext cx="106161" cy="106959"/>
            </a:xfrm>
            <a:custGeom>
              <a:avLst/>
              <a:gdLst/>
              <a:ahLst/>
              <a:cxnLst>
                <a:cxn ang="0">
                  <a:pos x="wd2" y="hd2"/>
                </a:cxn>
                <a:cxn ang="5400000">
                  <a:pos x="wd2" y="hd2"/>
                </a:cxn>
                <a:cxn ang="10800000">
                  <a:pos x="wd2" y="hd2"/>
                </a:cxn>
                <a:cxn ang="16200000">
                  <a:pos x="wd2" y="hd2"/>
                </a:cxn>
              </a:cxnLst>
              <a:rect l="0" t="0" r="r" b="b"/>
              <a:pathLst>
                <a:path w="21181" h="21600" extrusionOk="0">
                  <a:moveTo>
                    <a:pt x="10365" y="21169"/>
                  </a:moveTo>
                  <a:cubicBezTo>
                    <a:pt x="10048" y="20829"/>
                    <a:pt x="9649" y="20673"/>
                    <a:pt x="9098" y="20673"/>
                  </a:cubicBezTo>
                  <a:cubicBezTo>
                    <a:pt x="8677" y="20673"/>
                    <a:pt x="8244" y="20753"/>
                    <a:pt x="7813" y="20829"/>
                  </a:cubicBezTo>
                  <a:cubicBezTo>
                    <a:pt x="7383" y="20914"/>
                    <a:pt x="6947" y="20994"/>
                    <a:pt x="6574" y="20994"/>
                  </a:cubicBezTo>
                  <a:cubicBezTo>
                    <a:pt x="5586" y="20994"/>
                    <a:pt x="5025" y="20448"/>
                    <a:pt x="4839" y="19281"/>
                  </a:cubicBezTo>
                  <a:cubicBezTo>
                    <a:pt x="4351" y="19561"/>
                    <a:pt x="3634" y="19977"/>
                    <a:pt x="2889" y="19977"/>
                  </a:cubicBezTo>
                  <a:cubicBezTo>
                    <a:pt x="2637" y="19977"/>
                    <a:pt x="2394" y="19912"/>
                    <a:pt x="2176" y="19812"/>
                  </a:cubicBezTo>
                  <a:cubicBezTo>
                    <a:pt x="2085" y="19762"/>
                    <a:pt x="1721" y="19135"/>
                    <a:pt x="1498" y="18650"/>
                  </a:cubicBezTo>
                  <a:cubicBezTo>
                    <a:pt x="1498" y="18800"/>
                    <a:pt x="1595" y="18990"/>
                    <a:pt x="1647" y="19085"/>
                  </a:cubicBezTo>
                  <a:cubicBezTo>
                    <a:pt x="1818" y="19416"/>
                    <a:pt x="1966" y="19706"/>
                    <a:pt x="1818" y="19947"/>
                  </a:cubicBezTo>
                  <a:lnTo>
                    <a:pt x="1741" y="20072"/>
                  </a:lnTo>
                  <a:lnTo>
                    <a:pt x="1387" y="20157"/>
                  </a:lnTo>
                  <a:cubicBezTo>
                    <a:pt x="1135" y="20157"/>
                    <a:pt x="734" y="20047"/>
                    <a:pt x="132" y="19822"/>
                  </a:cubicBezTo>
                  <a:cubicBezTo>
                    <a:pt x="-313" y="18775"/>
                    <a:pt x="462" y="17793"/>
                    <a:pt x="1083" y="17001"/>
                  </a:cubicBezTo>
                  <a:lnTo>
                    <a:pt x="1392" y="16591"/>
                  </a:lnTo>
                  <a:cubicBezTo>
                    <a:pt x="1523" y="16430"/>
                    <a:pt x="1785" y="16330"/>
                    <a:pt x="2213" y="16160"/>
                  </a:cubicBezTo>
                  <a:cubicBezTo>
                    <a:pt x="2409" y="16075"/>
                    <a:pt x="2703" y="15960"/>
                    <a:pt x="2775" y="15904"/>
                  </a:cubicBezTo>
                  <a:cubicBezTo>
                    <a:pt x="2770" y="15879"/>
                    <a:pt x="2733" y="15599"/>
                    <a:pt x="2703" y="15439"/>
                  </a:cubicBezTo>
                  <a:cubicBezTo>
                    <a:pt x="2651" y="15013"/>
                    <a:pt x="2597" y="14647"/>
                    <a:pt x="2805" y="14457"/>
                  </a:cubicBezTo>
                  <a:lnTo>
                    <a:pt x="2887" y="14387"/>
                  </a:lnTo>
                  <a:lnTo>
                    <a:pt x="3193" y="14327"/>
                  </a:lnTo>
                  <a:cubicBezTo>
                    <a:pt x="3342" y="14327"/>
                    <a:pt x="3527" y="14352"/>
                    <a:pt x="3716" y="14387"/>
                  </a:cubicBezTo>
                  <a:cubicBezTo>
                    <a:pt x="3861" y="14422"/>
                    <a:pt x="4015" y="14457"/>
                    <a:pt x="4129" y="14457"/>
                  </a:cubicBezTo>
                  <a:cubicBezTo>
                    <a:pt x="4201" y="14422"/>
                    <a:pt x="4307" y="14161"/>
                    <a:pt x="4384" y="13976"/>
                  </a:cubicBezTo>
                  <a:cubicBezTo>
                    <a:pt x="4636" y="13355"/>
                    <a:pt x="4757" y="13094"/>
                    <a:pt x="4933" y="12999"/>
                  </a:cubicBezTo>
                  <a:cubicBezTo>
                    <a:pt x="5319" y="12784"/>
                    <a:pt x="5789" y="12759"/>
                    <a:pt x="6289" y="12759"/>
                  </a:cubicBezTo>
                  <a:lnTo>
                    <a:pt x="6289" y="12759"/>
                  </a:lnTo>
                  <a:cubicBezTo>
                    <a:pt x="7111" y="12759"/>
                    <a:pt x="7437" y="12704"/>
                    <a:pt x="7566" y="12413"/>
                  </a:cubicBezTo>
                  <a:cubicBezTo>
                    <a:pt x="7707" y="12102"/>
                    <a:pt x="7761" y="11877"/>
                    <a:pt x="7798" y="11712"/>
                  </a:cubicBezTo>
                  <a:cubicBezTo>
                    <a:pt x="7954" y="11106"/>
                    <a:pt x="8128" y="11035"/>
                    <a:pt x="9125" y="10855"/>
                  </a:cubicBezTo>
                  <a:cubicBezTo>
                    <a:pt x="9785" y="10740"/>
                    <a:pt x="9837" y="10479"/>
                    <a:pt x="9929" y="9983"/>
                  </a:cubicBezTo>
                  <a:cubicBezTo>
                    <a:pt x="9983" y="9653"/>
                    <a:pt x="10055" y="9237"/>
                    <a:pt x="10342" y="8846"/>
                  </a:cubicBezTo>
                  <a:lnTo>
                    <a:pt x="10901" y="8871"/>
                  </a:lnTo>
                  <a:cubicBezTo>
                    <a:pt x="11092" y="8987"/>
                    <a:pt x="11416" y="9162"/>
                    <a:pt x="11634" y="9162"/>
                  </a:cubicBezTo>
                  <a:cubicBezTo>
                    <a:pt x="11812" y="9047"/>
                    <a:pt x="11958" y="8761"/>
                    <a:pt x="11676" y="7649"/>
                  </a:cubicBezTo>
                  <a:lnTo>
                    <a:pt x="11614" y="7379"/>
                  </a:lnTo>
                  <a:lnTo>
                    <a:pt x="11889" y="7324"/>
                  </a:lnTo>
                  <a:cubicBezTo>
                    <a:pt x="12013" y="7309"/>
                    <a:pt x="12141" y="7283"/>
                    <a:pt x="12245" y="7283"/>
                  </a:cubicBezTo>
                  <a:cubicBezTo>
                    <a:pt x="12752" y="7283"/>
                    <a:pt x="13047" y="7509"/>
                    <a:pt x="13304" y="7714"/>
                  </a:cubicBezTo>
                  <a:cubicBezTo>
                    <a:pt x="13453" y="7819"/>
                    <a:pt x="13571" y="7920"/>
                    <a:pt x="13740" y="7980"/>
                  </a:cubicBezTo>
                  <a:cubicBezTo>
                    <a:pt x="13715" y="7614"/>
                    <a:pt x="13571" y="7354"/>
                    <a:pt x="13425" y="7058"/>
                  </a:cubicBezTo>
                  <a:cubicBezTo>
                    <a:pt x="13208" y="6652"/>
                    <a:pt x="12970" y="6206"/>
                    <a:pt x="13057" y="5440"/>
                  </a:cubicBezTo>
                  <a:lnTo>
                    <a:pt x="13086" y="5129"/>
                  </a:lnTo>
                  <a:lnTo>
                    <a:pt x="13374" y="5215"/>
                  </a:lnTo>
                  <a:cubicBezTo>
                    <a:pt x="13567" y="5255"/>
                    <a:pt x="13745" y="5275"/>
                    <a:pt x="13906" y="5275"/>
                  </a:cubicBezTo>
                  <a:cubicBezTo>
                    <a:pt x="14777" y="5275"/>
                    <a:pt x="15019" y="4508"/>
                    <a:pt x="15284" y="3336"/>
                  </a:cubicBezTo>
                  <a:cubicBezTo>
                    <a:pt x="15420" y="2720"/>
                    <a:pt x="15556" y="2134"/>
                    <a:pt x="15863" y="1763"/>
                  </a:cubicBezTo>
                  <a:cubicBezTo>
                    <a:pt x="16113" y="1483"/>
                    <a:pt x="16536" y="1413"/>
                    <a:pt x="16947" y="1342"/>
                  </a:cubicBezTo>
                  <a:cubicBezTo>
                    <a:pt x="17306" y="1277"/>
                    <a:pt x="17682" y="1212"/>
                    <a:pt x="17820" y="1017"/>
                  </a:cubicBezTo>
                  <a:cubicBezTo>
                    <a:pt x="17894" y="917"/>
                    <a:pt x="17902" y="771"/>
                    <a:pt x="17872" y="571"/>
                  </a:cubicBezTo>
                  <a:lnTo>
                    <a:pt x="17771" y="0"/>
                  </a:lnTo>
                  <a:lnTo>
                    <a:pt x="18263" y="311"/>
                  </a:lnTo>
                  <a:cubicBezTo>
                    <a:pt x="18545" y="496"/>
                    <a:pt x="18723" y="756"/>
                    <a:pt x="18894" y="1017"/>
                  </a:cubicBezTo>
                  <a:cubicBezTo>
                    <a:pt x="19159" y="1403"/>
                    <a:pt x="19359" y="1703"/>
                    <a:pt x="19886" y="1703"/>
                  </a:cubicBezTo>
                  <a:cubicBezTo>
                    <a:pt x="19963" y="1703"/>
                    <a:pt x="20057" y="1693"/>
                    <a:pt x="20144" y="1683"/>
                  </a:cubicBezTo>
                  <a:lnTo>
                    <a:pt x="20550" y="1623"/>
                  </a:lnTo>
                  <a:lnTo>
                    <a:pt x="20431" y="2009"/>
                  </a:lnTo>
                  <a:cubicBezTo>
                    <a:pt x="20164" y="2971"/>
                    <a:pt x="20413" y="3336"/>
                    <a:pt x="20705" y="3757"/>
                  </a:cubicBezTo>
                  <a:cubicBezTo>
                    <a:pt x="20980" y="4158"/>
                    <a:pt x="21287" y="4619"/>
                    <a:pt x="21146" y="5505"/>
                  </a:cubicBezTo>
                  <a:lnTo>
                    <a:pt x="21101" y="5731"/>
                  </a:lnTo>
                  <a:lnTo>
                    <a:pt x="20879" y="5731"/>
                  </a:lnTo>
                  <a:cubicBezTo>
                    <a:pt x="20535" y="5896"/>
                    <a:pt x="20550" y="6252"/>
                    <a:pt x="20564" y="6557"/>
                  </a:cubicBezTo>
                  <a:cubicBezTo>
                    <a:pt x="20584" y="6973"/>
                    <a:pt x="20611" y="7404"/>
                    <a:pt x="20401" y="7724"/>
                  </a:cubicBezTo>
                  <a:lnTo>
                    <a:pt x="20327" y="7840"/>
                  </a:lnTo>
                  <a:lnTo>
                    <a:pt x="19968" y="7910"/>
                  </a:lnTo>
                  <a:cubicBezTo>
                    <a:pt x="19827" y="7910"/>
                    <a:pt x="19639" y="7885"/>
                    <a:pt x="19446" y="7850"/>
                  </a:cubicBezTo>
                  <a:cubicBezTo>
                    <a:pt x="19285" y="7829"/>
                    <a:pt x="19127" y="7804"/>
                    <a:pt x="19010" y="7804"/>
                  </a:cubicBezTo>
                  <a:cubicBezTo>
                    <a:pt x="18600" y="8065"/>
                    <a:pt x="18469" y="9898"/>
                    <a:pt x="18379" y="11116"/>
                  </a:cubicBezTo>
                  <a:cubicBezTo>
                    <a:pt x="17887" y="11672"/>
                    <a:pt x="17546" y="11837"/>
                    <a:pt x="17204" y="11837"/>
                  </a:cubicBezTo>
                  <a:cubicBezTo>
                    <a:pt x="16986" y="11837"/>
                    <a:pt x="16811" y="11762"/>
                    <a:pt x="16660" y="11702"/>
                  </a:cubicBezTo>
                  <a:cubicBezTo>
                    <a:pt x="16536" y="11657"/>
                    <a:pt x="16420" y="11612"/>
                    <a:pt x="16293" y="11612"/>
                  </a:cubicBezTo>
                  <a:cubicBezTo>
                    <a:pt x="16095" y="11612"/>
                    <a:pt x="15848" y="11737"/>
                    <a:pt x="15546" y="12007"/>
                  </a:cubicBezTo>
                  <a:cubicBezTo>
                    <a:pt x="14398" y="12638"/>
                    <a:pt x="14210" y="13796"/>
                    <a:pt x="14002" y="15013"/>
                  </a:cubicBezTo>
                  <a:cubicBezTo>
                    <a:pt x="13906" y="15634"/>
                    <a:pt x="13789" y="16285"/>
                    <a:pt x="13547" y="16851"/>
                  </a:cubicBezTo>
                  <a:cubicBezTo>
                    <a:pt x="13453" y="17077"/>
                    <a:pt x="13228" y="17207"/>
                    <a:pt x="12960" y="17347"/>
                  </a:cubicBezTo>
                  <a:cubicBezTo>
                    <a:pt x="12374" y="17683"/>
                    <a:pt x="11701" y="18053"/>
                    <a:pt x="12176" y="19501"/>
                  </a:cubicBezTo>
                  <a:lnTo>
                    <a:pt x="12317" y="19932"/>
                  </a:lnTo>
                  <a:lnTo>
                    <a:pt x="11867" y="19842"/>
                  </a:lnTo>
                  <a:cubicBezTo>
                    <a:pt x="11740" y="19807"/>
                    <a:pt x="11624" y="19787"/>
                    <a:pt x="11518" y="19787"/>
                  </a:cubicBezTo>
                  <a:cubicBezTo>
                    <a:pt x="11008" y="19787"/>
                    <a:pt x="10884" y="20162"/>
                    <a:pt x="10810" y="21019"/>
                  </a:cubicBezTo>
                  <a:lnTo>
                    <a:pt x="10753" y="21600"/>
                  </a:lnTo>
                  <a:cubicBezTo>
                    <a:pt x="10753" y="21600"/>
                    <a:pt x="10365" y="21169"/>
                    <a:pt x="10365" y="21169"/>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0" name="Shape 4120"/>
            <p:cNvSpPr/>
            <p:nvPr/>
          </p:nvSpPr>
          <p:spPr>
            <a:xfrm>
              <a:off x="990600" y="76200"/>
              <a:ext cx="154926" cy="109712"/>
            </a:xfrm>
            <a:custGeom>
              <a:avLst/>
              <a:gdLst/>
              <a:ahLst/>
              <a:cxnLst>
                <a:cxn ang="0">
                  <a:pos x="wd2" y="hd2"/>
                </a:cxn>
                <a:cxn ang="5400000">
                  <a:pos x="wd2" y="hd2"/>
                </a:cxn>
                <a:cxn ang="10800000">
                  <a:pos x="wd2" y="hd2"/>
                </a:cxn>
                <a:cxn ang="16200000">
                  <a:pos x="wd2" y="hd2"/>
                </a:cxn>
              </a:cxnLst>
              <a:rect l="0" t="0" r="r" b="b"/>
              <a:pathLst>
                <a:path w="21556" h="21600" extrusionOk="0">
                  <a:moveTo>
                    <a:pt x="12946" y="21600"/>
                  </a:moveTo>
                  <a:cubicBezTo>
                    <a:pt x="12711" y="21600"/>
                    <a:pt x="12468" y="21361"/>
                    <a:pt x="12211" y="21117"/>
                  </a:cubicBezTo>
                  <a:cubicBezTo>
                    <a:pt x="12023" y="20936"/>
                    <a:pt x="11795" y="20716"/>
                    <a:pt x="11672" y="20716"/>
                  </a:cubicBezTo>
                  <a:cubicBezTo>
                    <a:pt x="11564" y="20716"/>
                    <a:pt x="11534" y="21136"/>
                    <a:pt x="11526" y="21258"/>
                  </a:cubicBezTo>
                  <a:lnTo>
                    <a:pt x="11512" y="21507"/>
                  </a:lnTo>
                  <a:lnTo>
                    <a:pt x="11343" y="21502"/>
                  </a:lnTo>
                  <a:cubicBezTo>
                    <a:pt x="10846" y="21478"/>
                    <a:pt x="10787" y="20814"/>
                    <a:pt x="10749" y="20374"/>
                  </a:cubicBezTo>
                  <a:cubicBezTo>
                    <a:pt x="10530" y="20609"/>
                    <a:pt x="10318" y="20721"/>
                    <a:pt x="10095" y="20721"/>
                  </a:cubicBezTo>
                  <a:cubicBezTo>
                    <a:pt x="9847" y="20721"/>
                    <a:pt x="9626" y="20589"/>
                    <a:pt x="9388" y="20447"/>
                  </a:cubicBezTo>
                  <a:cubicBezTo>
                    <a:pt x="9106" y="20272"/>
                    <a:pt x="8785" y="20086"/>
                    <a:pt x="8366" y="20086"/>
                  </a:cubicBezTo>
                  <a:cubicBezTo>
                    <a:pt x="8257" y="20086"/>
                    <a:pt x="8142" y="20096"/>
                    <a:pt x="8016" y="20125"/>
                  </a:cubicBezTo>
                  <a:lnTo>
                    <a:pt x="7755" y="20184"/>
                  </a:lnTo>
                  <a:lnTo>
                    <a:pt x="7814" y="19817"/>
                  </a:lnTo>
                  <a:cubicBezTo>
                    <a:pt x="7860" y="19481"/>
                    <a:pt x="7847" y="19241"/>
                    <a:pt x="7769" y="19090"/>
                  </a:cubicBezTo>
                  <a:cubicBezTo>
                    <a:pt x="7648" y="18851"/>
                    <a:pt x="7339" y="18787"/>
                    <a:pt x="7010" y="18738"/>
                  </a:cubicBezTo>
                  <a:lnTo>
                    <a:pt x="6823" y="18719"/>
                  </a:lnTo>
                  <a:lnTo>
                    <a:pt x="6849" y="18450"/>
                  </a:lnTo>
                  <a:cubicBezTo>
                    <a:pt x="6918" y="17796"/>
                    <a:pt x="7363" y="17703"/>
                    <a:pt x="7715" y="17620"/>
                  </a:cubicBezTo>
                  <a:cubicBezTo>
                    <a:pt x="8149" y="17527"/>
                    <a:pt x="8283" y="17439"/>
                    <a:pt x="8283" y="17117"/>
                  </a:cubicBezTo>
                  <a:cubicBezTo>
                    <a:pt x="8295" y="16936"/>
                    <a:pt x="8278" y="16819"/>
                    <a:pt x="8230" y="16741"/>
                  </a:cubicBezTo>
                  <a:cubicBezTo>
                    <a:pt x="8164" y="16643"/>
                    <a:pt x="8023" y="16589"/>
                    <a:pt x="7809" y="16589"/>
                  </a:cubicBezTo>
                  <a:cubicBezTo>
                    <a:pt x="7608" y="16589"/>
                    <a:pt x="7381" y="16638"/>
                    <a:pt x="7153" y="16677"/>
                  </a:cubicBezTo>
                  <a:cubicBezTo>
                    <a:pt x="6910" y="16721"/>
                    <a:pt x="6666" y="16760"/>
                    <a:pt x="6454" y="16760"/>
                  </a:cubicBezTo>
                  <a:cubicBezTo>
                    <a:pt x="6269" y="16760"/>
                    <a:pt x="6123" y="16731"/>
                    <a:pt x="6002" y="16668"/>
                  </a:cubicBezTo>
                  <a:cubicBezTo>
                    <a:pt x="5793" y="15959"/>
                    <a:pt x="5810" y="15588"/>
                    <a:pt x="5947" y="15334"/>
                  </a:cubicBezTo>
                  <a:cubicBezTo>
                    <a:pt x="6131" y="14988"/>
                    <a:pt x="6468" y="14978"/>
                    <a:pt x="6794" y="14968"/>
                  </a:cubicBezTo>
                  <a:cubicBezTo>
                    <a:pt x="7022" y="14953"/>
                    <a:pt x="7258" y="14953"/>
                    <a:pt x="7425" y="14831"/>
                  </a:cubicBezTo>
                  <a:cubicBezTo>
                    <a:pt x="7491" y="14773"/>
                    <a:pt x="7838" y="14245"/>
                    <a:pt x="8023" y="13962"/>
                  </a:cubicBezTo>
                  <a:cubicBezTo>
                    <a:pt x="8376" y="13430"/>
                    <a:pt x="8376" y="13430"/>
                    <a:pt x="8464" y="13430"/>
                  </a:cubicBezTo>
                  <a:cubicBezTo>
                    <a:pt x="8466" y="13430"/>
                    <a:pt x="8466" y="13430"/>
                    <a:pt x="8466" y="13430"/>
                  </a:cubicBezTo>
                  <a:cubicBezTo>
                    <a:pt x="8678" y="13430"/>
                    <a:pt x="8853" y="13601"/>
                    <a:pt x="9034" y="13781"/>
                  </a:cubicBezTo>
                  <a:cubicBezTo>
                    <a:pt x="9231" y="13982"/>
                    <a:pt x="9431" y="14182"/>
                    <a:pt x="9653" y="14182"/>
                  </a:cubicBezTo>
                  <a:cubicBezTo>
                    <a:pt x="9717" y="14182"/>
                    <a:pt x="9781" y="14167"/>
                    <a:pt x="9843" y="14133"/>
                  </a:cubicBezTo>
                  <a:cubicBezTo>
                    <a:pt x="9795" y="13806"/>
                    <a:pt x="9677" y="13581"/>
                    <a:pt x="9531" y="13303"/>
                  </a:cubicBezTo>
                  <a:cubicBezTo>
                    <a:pt x="9441" y="13117"/>
                    <a:pt x="9341" y="12932"/>
                    <a:pt x="9284" y="12663"/>
                  </a:cubicBezTo>
                  <a:cubicBezTo>
                    <a:pt x="9020" y="12775"/>
                    <a:pt x="8613" y="12824"/>
                    <a:pt x="8023" y="12897"/>
                  </a:cubicBezTo>
                  <a:cubicBezTo>
                    <a:pt x="7042" y="13020"/>
                    <a:pt x="5703" y="13181"/>
                    <a:pt x="5232" y="13855"/>
                  </a:cubicBezTo>
                  <a:cubicBezTo>
                    <a:pt x="4951" y="14260"/>
                    <a:pt x="4840" y="14402"/>
                    <a:pt x="4704" y="14402"/>
                  </a:cubicBezTo>
                  <a:lnTo>
                    <a:pt x="4590" y="14407"/>
                  </a:lnTo>
                  <a:lnTo>
                    <a:pt x="4447" y="14079"/>
                  </a:lnTo>
                  <a:cubicBezTo>
                    <a:pt x="4375" y="13845"/>
                    <a:pt x="4255" y="13459"/>
                    <a:pt x="3624" y="13239"/>
                  </a:cubicBezTo>
                  <a:cubicBezTo>
                    <a:pt x="3151" y="13073"/>
                    <a:pt x="2723" y="13073"/>
                    <a:pt x="2409" y="13064"/>
                  </a:cubicBezTo>
                  <a:cubicBezTo>
                    <a:pt x="2069" y="13064"/>
                    <a:pt x="1859" y="13064"/>
                    <a:pt x="1795" y="12795"/>
                  </a:cubicBezTo>
                  <a:cubicBezTo>
                    <a:pt x="1717" y="12512"/>
                    <a:pt x="1886" y="12268"/>
                    <a:pt x="2592" y="11423"/>
                  </a:cubicBezTo>
                  <a:cubicBezTo>
                    <a:pt x="2500" y="11208"/>
                    <a:pt x="2245" y="11125"/>
                    <a:pt x="1705" y="11047"/>
                  </a:cubicBezTo>
                  <a:cubicBezTo>
                    <a:pt x="1282" y="10983"/>
                    <a:pt x="799" y="10920"/>
                    <a:pt x="621" y="10343"/>
                  </a:cubicBezTo>
                  <a:lnTo>
                    <a:pt x="578" y="10212"/>
                  </a:lnTo>
                  <a:lnTo>
                    <a:pt x="642" y="10089"/>
                  </a:lnTo>
                  <a:cubicBezTo>
                    <a:pt x="1441" y="8566"/>
                    <a:pt x="1494" y="8151"/>
                    <a:pt x="1455" y="8043"/>
                  </a:cubicBezTo>
                  <a:cubicBezTo>
                    <a:pt x="1422" y="8038"/>
                    <a:pt x="1387" y="8038"/>
                    <a:pt x="1349" y="8038"/>
                  </a:cubicBezTo>
                  <a:cubicBezTo>
                    <a:pt x="1127" y="8038"/>
                    <a:pt x="852" y="8121"/>
                    <a:pt x="371" y="8409"/>
                  </a:cubicBezTo>
                  <a:lnTo>
                    <a:pt x="0" y="8629"/>
                  </a:lnTo>
                  <a:lnTo>
                    <a:pt x="133" y="8082"/>
                  </a:lnTo>
                  <a:cubicBezTo>
                    <a:pt x="395" y="7052"/>
                    <a:pt x="896" y="6549"/>
                    <a:pt x="1670" y="6549"/>
                  </a:cubicBezTo>
                  <a:cubicBezTo>
                    <a:pt x="1848" y="6510"/>
                    <a:pt x="1912" y="6324"/>
                    <a:pt x="1997" y="6026"/>
                  </a:cubicBezTo>
                  <a:cubicBezTo>
                    <a:pt x="2100" y="5665"/>
                    <a:pt x="2243" y="5172"/>
                    <a:pt x="2708" y="5172"/>
                  </a:cubicBezTo>
                  <a:cubicBezTo>
                    <a:pt x="2770" y="5172"/>
                    <a:pt x="2851" y="5162"/>
                    <a:pt x="2885" y="5103"/>
                  </a:cubicBezTo>
                  <a:cubicBezTo>
                    <a:pt x="2953" y="4996"/>
                    <a:pt x="2932" y="4683"/>
                    <a:pt x="2908" y="4410"/>
                  </a:cubicBezTo>
                  <a:cubicBezTo>
                    <a:pt x="2877" y="3985"/>
                    <a:pt x="2844" y="3502"/>
                    <a:pt x="3060" y="3184"/>
                  </a:cubicBezTo>
                  <a:cubicBezTo>
                    <a:pt x="3148" y="3057"/>
                    <a:pt x="3286" y="3042"/>
                    <a:pt x="3386" y="3042"/>
                  </a:cubicBezTo>
                  <a:cubicBezTo>
                    <a:pt x="3496" y="3042"/>
                    <a:pt x="3632" y="3062"/>
                    <a:pt x="3764" y="3082"/>
                  </a:cubicBezTo>
                  <a:cubicBezTo>
                    <a:pt x="3869" y="3106"/>
                    <a:pt x="3974" y="3125"/>
                    <a:pt x="4050" y="3125"/>
                  </a:cubicBezTo>
                  <a:cubicBezTo>
                    <a:pt x="4242" y="3057"/>
                    <a:pt x="4304" y="2876"/>
                    <a:pt x="4395" y="2588"/>
                  </a:cubicBezTo>
                  <a:cubicBezTo>
                    <a:pt x="4490" y="2276"/>
                    <a:pt x="4618" y="1856"/>
                    <a:pt x="4972" y="1758"/>
                  </a:cubicBezTo>
                  <a:cubicBezTo>
                    <a:pt x="5080" y="1411"/>
                    <a:pt x="5315" y="1275"/>
                    <a:pt x="5510" y="1157"/>
                  </a:cubicBezTo>
                  <a:cubicBezTo>
                    <a:pt x="5764" y="996"/>
                    <a:pt x="5884" y="918"/>
                    <a:pt x="5886" y="610"/>
                  </a:cubicBezTo>
                  <a:lnTo>
                    <a:pt x="5890" y="0"/>
                  </a:lnTo>
                  <a:lnTo>
                    <a:pt x="6193" y="430"/>
                  </a:lnTo>
                  <a:cubicBezTo>
                    <a:pt x="6454" y="806"/>
                    <a:pt x="6794" y="1060"/>
                    <a:pt x="7158" y="1338"/>
                  </a:cubicBezTo>
                  <a:cubicBezTo>
                    <a:pt x="7707" y="1748"/>
                    <a:pt x="8278" y="2173"/>
                    <a:pt x="8566" y="3038"/>
                  </a:cubicBezTo>
                  <a:cubicBezTo>
                    <a:pt x="8683" y="2989"/>
                    <a:pt x="8801" y="2959"/>
                    <a:pt x="8910" y="2959"/>
                  </a:cubicBezTo>
                  <a:cubicBezTo>
                    <a:pt x="9339" y="2959"/>
                    <a:pt x="9608" y="3335"/>
                    <a:pt x="9805" y="3604"/>
                  </a:cubicBezTo>
                  <a:cubicBezTo>
                    <a:pt x="9869" y="3702"/>
                    <a:pt x="9941" y="3795"/>
                    <a:pt x="9983" y="3829"/>
                  </a:cubicBezTo>
                  <a:lnTo>
                    <a:pt x="9986" y="3829"/>
                  </a:lnTo>
                  <a:cubicBezTo>
                    <a:pt x="10109" y="3829"/>
                    <a:pt x="10216" y="3804"/>
                    <a:pt x="10325" y="3785"/>
                  </a:cubicBezTo>
                  <a:cubicBezTo>
                    <a:pt x="10454" y="3755"/>
                    <a:pt x="10589" y="3731"/>
                    <a:pt x="10692" y="3731"/>
                  </a:cubicBezTo>
                  <a:cubicBezTo>
                    <a:pt x="10787" y="3731"/>
                    <a:pt x="10929" y="3746"/>
                    <a:pt x="11008" y="3897"/>
                  </a:cubicBezTo>
                  <a:lnTo>
                    <a:pt x="11030" y="3931"/>
                  </a:lnTo>
                  <a:lnTo>
                    <a:pt x="11079" y="4131"/>
                  </a:lnTo>
                  <a:cubicBezTo>
                    <a:pt x="11137" y="4410"/>
                    <a:pt x="11186" y="4571"/>
                    <a:pt x="11220" y="4605"/>
                  </a:cubicBezTo>
                  <a:cubicBezTo>
                    <a:pt x="11446" y="4234"/>
                    <a:pt x="11612" y="4102"/>
                    <a:pt x="11774" y="4102"/>
                  </a:cubicBezTo>
                  <a:cubicBezTo>
                    <a:pt x="12031" y="4102"/>
                    <a:pt x="12150" y="4434"/>
                    <a:pt x="12273" y="4791"/>
                  </a:cubicBezTo>
                  <a:cubicBezTo>
                    <a:pt x="12397" y="5152"/>
                    <a:pt x="12554" y="5601"/>
                    <a:pt x="12884" y="5904"/>
                  </a:cubicBezTo>
                  <a:cubicBezTo>
                    <a:pt x="12925" y="5938"/>
                    <a:pt x="12989" y="5958"/>
                    <a:pt x="13074" y="5958"/>
                  </a:cubicBezTo>
                  <a:cubicBezTo>
                    <a:pt x="13203" y="5958"/>
                    <a:pt x="13350" y="5914"/>
                    <a:pt x="13496" y="5875"/>
                  </a:cubicBezTo>
                  <a:cubicBezTo>
                    <a:pt x="13664" y="5836"/>
                    <a:pt x="13835" y="5792"/>
                    <a:pt x="13983" y="5792"/>
                  </a:cubicBezTo>
                  <a:cubicBezTo>
                    <a:pt x="14107" y="5792"/>
                    <a:pt x="14214" y="5821"/>
                    <a:pt x="14306" y="5885"/>
                  </a:cubicBezTo>
                  <a:cubicBezTo>
                    <a:pt x="14409" y="5948"/>
                    <a:pt x="14497" y="6090"/>
                    <a:pt x="14625" y="6290"/>
                  </a:cubicBezTo>
                  <a:cubicBezTo>
                    <a:pt x="14930" y="6769"/>
                    <a:pt x="15395" y="7491"/>
                    <a:pt x="16192" y="7491"/>
                  </a:cubicBezTo>
                  <a:cubicBezTo>
                    <a:pt x="16456" y="7491"/>
                    <a:pt x="16744" y="7408"/>
                    <a:pt x="17046" y="7252"/>
                  </a:cubicBezTo>
                  <a:lnTo>
                    <a:pt x="17286" y="7120"/>
                  </a:lnTo>
                  <a:lnTo>
                    <a:pt x="17286" y="9552"/>
                  </a:lnTo>
                  <a:cubicBezTo>
                    <a:pt x="17474" y="9376"/>
                    <a:pt x="17628" y="9323"/>
                    <a:pt x="17781" y="9289"/>
                  </a:cubicBezTo>
                  <a:cubicBezTo>
                    <a:pt x="17959" y="9240"/>
                    <a:pt x="18135" y="9196"/>
                    <a:pt x="18283" y="9196"/>
                  </a:cubicBezTo>
                  <a:cubicBezTo>
                    <a:pt x="18451" y="9196"/>
                    <a:pt x="18577" y="9245"/>
                    <a:pt x="18670" y="9362"/>
                  </a:cubicBezTo>
                  <a:cubicBezTo>
                    <a:pt x="18827" y="9552"/>
                    <a:pt x="18777" y="9919"/>
                    <a:pt x="18729" y="10285"/>
                  </a:cubicBezTo>
                  <a:cubicBezTo>
                    <a:pt x="18708" y="10441"/>
                    <a:pt x="18672" y="10705"/>
                    <a:pt x="18689" y="10778"/>
                  </a:cubicBezTo>
                  <a:cubicBezTo>
                    <a:pt x="18984" y="11110"/>
                    <a:pt x="19357" y="11413"/>
                    <a:pt x="19757" y="11735"/>
                  </a:cubicBezTo>
                  <a:cubicBezTo>
                    <a:pt x="20302" y="12189"/>
                    <a:pt x="20918" y="12692"/>
                    <a:pt x="21548" y="13493"/>
                  </a:cubicBezTo>
                  <a:cubicBezTo>
                    <a:pt x="21600" y="13991"/>
                    <a:pt x="21400" y="15774"/>
                    <a:pt x="21015" y="15979"/>
                  </a:cubicBezTo>
                  <a:lnTo>
                    <a:pt x="20984" y="15999"/>
                  </a:lnTo>
                  <a:lnTo>
                    <a:pt x="20775" y="16038"/>
                  </a:lnTo>
                  <a:cubicBezTo>
                    <a:pt x="20442" y="16038"/>
                    <a:pt x="20083" y="15696"/>
                    <a:pt x="19911" y="15403"/>
                  </a:cubicBezTo>
                  <a:cubicBezTo>
                    <a:pt x="19617" y="15623"/>
                    <a:pt x="19370" y="15886"/>
                    <a:pt x="19106" y="16174"/>
                  </a:cubicBezTo>
                  <a:cubicBezTo>
                    <a:pt x="18696" y="16624"/>
                    <a:pt x="18269" y="17083"/>
                    <a:pt x="17643" y="17361"/>
                  </a:cubicBezTo>
                  <a:cubicBezTo>
                    <a:pt x="17439" y="17381"/>
                    <a:pt x="17395" y="17498"/>
                    <a:pt x="17343" y="18059"/>
                  </a:cubicBezTo>
                  <a:cubicBezTo>
                    <a:pt x="17329" y="18235"/>
                    <a:pt x="17312" y="18406"/>
                    <a:pt x="17282" y="18562"/>
                  </a:cubicBezTo>
                  <a:lnTo>
                    <a:pt x="17232" y="18787"/>
                  </a:lnTo>
                  <a:lnTo>
                    <a:pt x="17070" y="18738"/>
                  </a:lnTo>
                  <a:cubicBezTo>
                    <a:pt x="16982" y="18714"/>
                    <a:pt x="16903" y="18694"/>
                    <a:pt x="16830" y="18694"/>
                  </a:cubicBezTo>
                  <a:cubicBezTo>
                    <a:pt x="16464" y="18694"/>
                    <a:pt x="16378" y="19070"/>
                    <a:pt x="16326" y="19896"/>
                  </a:cubicBezTo>
                  <a:lnTo>
                    <a:pt x="16311" y="20096"/>
                  </a:lnTo>
                  <a:lnTo>
                    <a:pt x="16175" y="20125"/>
                  </a:lnTo>
                  <a:cubicBezTo>
                    <a:pt x="16031" y="20154"/>
                    <a:pt x="15898" y="20169"/>
                    <a:pt x="15774" y="20169"/>
                  </a:cubicBezTo>
                  <a:cubicBezTo>
                    <a:pt x="15279" y="20169"/>
                    <a:pt x="14910" y="19944"/>
                    <a:pt x="14609" y="19769"/>
                  </a:cubicBezTo>
                  <a:cubicBezTo>
                    <a:pt x="14395" y="19637"/>
                    <a:pt x="14214" y="19524"/>
                    <a:pt x="14042" y="19524"/>
                  </a:cubicBezTo>
                  <a:cubicBezTo>
                    <a:pt x="13902" y="19524"/>
                    <a:pt x="13705" y="19588"/>
                    <a:pt x="13398" y="20052"/>
                  </a:cubicBezTo>
                  <a:lnTo>
                    <a:pt x="13132" y="20208"/>
                  </a:lnTo>
                  <a:lnTo>
                    <a:pt x="13324" y="20208"/>
                  </a:lnTo>
                  <a:lnTo>
                    <a:pt x="13445" y="20574"/>
                  </a:lnTo>
                  <a:cubicBezTo>
                    <a:pt x="13410" y="21253"/>
                    <a:pt x="13241" y="21600"/>
                    <a:pt x="12946"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1" name="Shape 4121"/>
            <p:cNvSpPr/>
            <p:nvPr/>
          </p:nvSpPr>
          <p:spPr>
            <a:xfrm>
              <a:off x="2501900" y="127000"/>
              <a:ext cx="197075" cy="95648"/>
            </a:xfrm>
            <a:custGeom>
              <a:avLst/>
              <a:gdLst/>
              <a:ahLst/>
              <a:cxnLst>
                <a:cxn ang="0">
                  <a:pos x="wd2" y="hd2"/>
                </a:cxn>
                <a:cxn ang="5400000">
                  <a:pos x="wd2" y="hd2"/>
                </a:cxn>
                <a:cxn ang="10800000">
                  <a:pos x="wd2" y="hd2"/>
                </a:cxn>
                <a:cxn ang="16200000">
                  <a:pos x="wd2" y="hd2"/>
                </a:cxn>
              </a:cxnLst>
              <a:rect l="0" t="0" r="r" b="b"/>
              <a:pathLst>
                <a:path w="21509" h="21600" extrusionOk="0">
                  <a:moveTo>
                    <a:pt x="8268" y="21600"/>
                  </a:moveTo>
                  <a:cubicBezTo>
                    <a:pt x="7105" y="21600"/>
                    <a:pt x="5126" y="21113"/>
                    <a:pt x="4949" y="17841"/>
                  </a:cubicBezTo>
                  <a:lnTo>
                    <a:pt x="4930" y="17505"/>
                  </a:lnTo>
                  <a:lnTo>
                    <a:pt x="5095" y="17516"/>
                  </a:lnTo>
                  <a:cubicBezTo>
                    <a:pt x="5633" y="17516"/>
                    <a:pt x="5935" y="17079"/>
                    <a:pt x="6088" y="16133"/>
                  </a:cubicBezTo>
                  <a:lnTo>
                    <a:pt x="6120" y="15942"/>
                  </a:lnTo>
                  <a:cubicBezTo>
                    <a:pt x="6120" y="15942"/>
                    <a:pt x="6223" y="15931"/>
                    <a:pt x="6226" y="15931"/>
                  </a:cubicBezTo>
                  <a:cubicBezTo>
                    <a:pt x="6729" y="15931"/>
                    <a:pt x="6946" y="16200"/>
                    <a:pt x="7085" y="16374"/>
                  </a:cubicBezTo>
                  <a:cubicBezTo>
                    <a:pt x="7161" y="16458"/>
                    <a:pt x="7199" y="16502"/>
                    <a:pt x="7238" y="16502"/>
                  </a:cubicBezTo>
                  <a:cubicBezTo>
                    <a:pt x="7296" y="16502"/>
                    <a:pt x="7392" y="16396"/>
                    <a:pt x="7525" y="16189"/>
                  </a:cubicBezTo>
                  <a:cubicBezTo>
                    <a:pt x="7457" y="16038"/>
                    <a:pt x="7360" y="15892"/>
                    <a:pt x="7272" y="15769"/>
                  </a:cubicBezTo>
                  <a:cubicBezTo>
                    <a:pt x="7089" y="15500"/>
                    <a:pt x="6928" y="15265"/>
                    <a:pt x="6957" y="14917"/>
                  </a:cubicBezTo>
                  <a:cubicBezTo>
                    <a:pt x="6939" y="14979"/>
                    <a:pt x="6925" y="15024"/>
                    <a:pt x="6915" y="15068"/>
                  </a:cubicBezTo>
                  <a:cubicBezTo>
                    <a:pt x="6790" y="15472"/>
                    <a:pt x="6726" y="15696"/>
                    <a:pt x="6615" y="15724"/>
                  </a:cubicBezTo>
                  <a:cubicBezTo>
                    <a:pt x="6607" y="15724"/>
                    <a:pt x="6602" y="15724"/>
                    <a:pt x="6594" y="15724"/>
                  </a:cubicBezTo>
                  <a:cubicBezTo>
                    <a:pt x="6303" y="15724"/>
                    <a:pt x="6123" y="15505"/>
                    <a:pt x="5935" y="15253"/>
                  </a:cubicBezTo>
                  <a:cubicBezTo>
                    <a:pt x="5725" y="14990"/>
                    <a:pt x="5505" y="14710"/>
                    <a:pt x="5217" y="14710"/>
                  </a:cubicBezTo>
                  <a:cubicBezTo>
                    <a:pt x="5076" y="14710"/>
                    <a:pt x="4925" y="14777"/>
                    <a:pt x="4764" y="14917"/>
                  </a:cubicBezTo>
                  <a:lnTo>
                    <a:pt x="4565" y="15096"/>
                  </a:lnTo>
                  <a:lnTo>
                    <a:pt x="4570" y="14648"/>
                  </a:lnTo>
                  <a:cubicBezTo>
                    <a:pt x="4586" y="13461"/>
                    <a:pt x="4986" y="13287"/>
                    <a:pt x="5306" y="13153"/>
                  </a:cubicBezTo>
                  <a:cubicBezTo>
                    <a:pt x="5463" y="13074"/>
                    <a:pt x="5633" y="13001"/>
                    <a:pt x="5768" y="12828"/>
                  </a:cubicBezTo>
                  <a:cubicBezTo>
                    <a:pt x="5993" y="12531"/>
                    <a:pt x="6205" y="12100"/>
                    <a:pt x="6427" y="11640"/>
                  </a:cubicBezTo>
                  <a:cubicBezTo>
                    <a:pt x="6809" y="10856"/>
                    <a:pt x="7233" y="9982"/>
                    <a:pt x="7811" y="9708"/>
                  </a:cubicBezTo>
                  <a:cubicBezTo>
                    <a:pt x="7773" y="9640"/>
                    <a:pt x="7731" y="9584"/>
                    <a:pt x="7686" y="9517"/>
                  </a:cubicBezTo>
                  <a:cubicBezTo>
                    <a:pt x="7460" y="9192"/>
                    <a:pt x="7180" y="8795"/>
                    <a:pt x="7195" y="7820"/>
                  </a:cubicBezTo>
                  <a:cubicBezTo>
                    <a:pt x="6939" y="7842"/>
                    <a:pt x="6740" y="8055"/>
                    <a:pt x="6549" y="8268"/>
                  </a:cubicBezTo>
                  <a:cubicBezTo>
                    <a:pt x="6316" y="8531"/>
                    <a:pt x="6097" y="8767"/>
                    <a:pt x="5887" y="8767"/>
                  </a:cubicBezTo>
                  <a:cubicBezTo>
                    <a:pt x="5677" y="8767"/>
                    <a:pt x="5519" y="8531"/>
                    <a:pt x="5409" y="8078"/>
                  </a:cubicBezTo>
                  <a:cubicBezTo>
                    <a:pt x="4922" y="9097"/>
                    <a:pt x="4366" y="10201"/>
                    <a:pt x="3643" y="10962"/>
                  </a:cubicBezTo>
                  <a:cubicBezTo>
                    <a:pt x="3476" y="11035"/>
                    <a:pt x="3364" y="11046"/>
                    <a:pt x="3258" y="11046"/>
                  </a:cubicBezTo>
                  <a:cubicBezTo>
                    <a:pt x="2852" y="11046"/>
                    <a:pt x="2575" y="10789"/>
                    <a:pt x="2300" y="10537"/>
                  </a:cubicBezTo>
                  <a:cubicBezTo>
                    <a:pt x="2051" y="10290"/>
                    <a:pt x="1810" y="10072"/>
                    <a:pt x="1462" y="10072"/>
                  </a:cubicBezTo>
                  <a:cubicBezTo>
                    <a:pt x="1315" y="10072"/>
                    <a:pt x="1155" y="10111"/>
                    <a:pt x="980" y="10195"/>
                  </a:cubicBezTo>
                  <a:lnTo>
                    <a:pt x="482" y="10436"/>
                  </a:lnTo>
                  <a:lnTo>
                    <a:pt x="850" y="9702"/>
                  </a:lnTo>
                  <a:cubicBezTo>
                    <a:pt x="1561" y="8274"/>
                    <a:pt x="1667" y="6789"/>
                    <a:pt x="1213" y="4593"/>
                  </a:cubicBezTo>
                  <a:cubicBezTo>
                    <a:pt x="1213" y="4649"/>
                    <a:pt x="1185" y="4655"/>
                    <a:pt x="1152" y="4655"/>
                  </a:cubicBezTo>
                  <a:cubicBezTo>
                    <a:pt x="1144" y="4655"/>
                    <a:pt x="1135" y="4655"/>
                    <a:pt x="1132" y="4655"/>
                  </a:cubicBezTo>
                  <a:cubicBezTo>
                    <a:pt x="895" y="4655"/>
                    <a:pt x="762" y="4845"/>
                    <a:pt x="704" y="5266"/>
                  </a:cubicBezTo>
                  <a:lnTo>
                    <a:pt x="678" y="5456"/>
                  </a:lnTo>
                  <a:cubicBezTo>
                    <a:pt x="678" y="5456"/>
                    <a:pt x="571" y="5473"/>
                    <a:pt x="565" y="5473"/>
                  </a:cubicBezTo>
                  <a:cubicBezTo>
                    <a:pt x="352" y="5473"/>
                    <a:pt x="230" y="5366"/>
                    <a:pt x="145" y="5165"/>
                  </a:cubicBezTo>
                  <a:cubicBezTo>
                    <a:pt x="-58" y="4694"/>
                    <a:pt x="-5" y="3843"/>
                    <a:pt x="48" y="2941"/>
                  </a:cubicBezTo>
                  <a:cubicBezTo>
                    <a:pt x="87" y="2325"/>
                    <a:pt x="125" y="1686"/>
                    <a:pt x="64" y="1333"/>
                  </a:cubicBezTo>
                  <a:lnTo>
                    <a:pt x="3" y="1003"/>
                  </a:lnTo>
                  <a:lnTo>
                    <a:pt x="175" y="952"/>
                  </a:lnTo>
                  <a:cubicBezTo>
                    <a:pt x="247" y="924"/>
                    <a:pt x="317" y="919"/>
                    <a:pt x="381" y="919"/>
                  </a:cubicBezTo>
                  <a:cubicBezTo>
                    <a:pt x="678" y="919"/>
                    <a:pt x="858" y="1160"/>
                    <a:pt x="967" y="1451"/>
                  </a:cubicBezTo>
                  <a:cubicBezTo>
                    <a:pt x="1200" y="1020"/>
                    <a:pt x="1587" y="1020"/>
                    <a:pt x="1819" y="1020"/>
                  </a:cubicBezTo>
                  <a:lnTo>
                    <a:pt x="2311" y="1031"/>
                  </a:lnTo>
                  <a:cubicBezTo>
                    <a:pt x="2821" y="1031"/>
                    <a:pt x="3028" y="863"/>
                    <a:pt x="3068" y="398"/>
                  </a:cubicBezTo>
                  <a:lnTo>
                    <a:pt x="3092" y="118"/>
                  </a:lnTo>
                  <a:lnTo>
                    <a:pt x="3222" y="162"/>
                  </a:lnTo>
                  <a:cubicBezTo>
                    <a:pt x="3674" y="286"/>
                    <a:pt x="3690" y="1283"/>
                    <a:pt x="3698" y="2078"/>
                  </a:cubicBezTo>
                  <a:cubicBezTo>
                    <a:pt x="3701" y="2246"/>
                    <a:pt x="3704" y="2403"/>
                    <a:pt x="3709" y="2560"/>
                  </a:cubicBezTo>
                  <a:cubicBezTo>
                    <a:pt x="3746" y="2560"/>
                    <a:pt x="3776" y="2560"/>
                    <a:pt x="3809" y="2560"/>
                  </a:cubicBezTo>
                  <a:cubicBezTo>
                    <a:pt x="4238" y="2560"/>
                    <a:pt x="4678" y="2134"/>
                    <a:pt x="5066" y="1748"/>
                  </a:cubicBezTo>
                  <a:cubicBezTo>
                    <a:pt x="5415" y="1412"/>
                    <a:pt x="5710" y="1120"/>
                    <a:pt x="5982" y="1120"/>
                  </a:cubicBezTo>
                  <a:cubicBezTo>
                    <a:pt x="6521" y="1120"/>
                    <a:pt x="6671" y="2319"/>
                    <a:pt x="6726" y="3333"/>
                  </a:cubicBezTo>
                  <a:cubicBezTo>
                    <a:pt x="6755" y="3333"/>
                    <a:pt x="6785" y="3339"/>
                    <a:pt x="6812" y="3339"/>
                  </a:cubicBezTo>
                  <a:cubicBezTo>
                    <a:pt x="7076" y="3339"/>
                    <a:pt x="7262" y="3193"/>
                    <a:pt x="7390" y="2907"/>
                  </a:cubicBezTo>
                  <a:cubicBezTo>
                    <a:pt x="7583" y="2465"/>
                    <a:pt x="7646" y="1647"/>
                    <a:pt x="7583" y="476"/>
                  </a:cubicBezTo>
                  <a:lnTo>
                    <a:pt x="7556" y="0"/>
                  </a:lnTo>
                  <a:lnTo>
                    <a:pt x="7774" y="179"/>
                  </a:lnTo>
                  <a:cubicBezTo>
                    <a:pt x="8329" y="639"/>
                    <a:pt x="9018" y="678"/>
                    <a:pt x="9813" y="723"/>
                  </a:cubicBezTo>
                  <a:cubicBezTo>
                    <a:pt x="10338" y="762"/>
                    <a:pt x="10906" y="795"/>
                    <a:pt x="11509" y="952"/>
                  </a:cubicBezTo>
                  <a:cubicBezTo>
                    <a:pt x="11591" y="975"/>
                    <a:pt x="11656" y="1120"/>
                    <a:pt x="11724" y="1272"/>
                  </a:cubicBezTo>
                  <a:cubicBezTo>
                    <a:pt x="11724" y="1255"/>
                    <a:pt x="11735" y="879"/>
                    <a:pt x="11735" y="879"/>
                  </a:cubicBezTo>
                  <a:lnTo>
                    <a:pt x="11896" y="952"/>
                  </a:lnTo>
                  <a:cubicBezTo>
                    <a:pt x="12270" y="1120"/>
                    <a:pt x="12355" y="1877"/>
                    <a:pt x="12425" y="2487"/>
                  </a:cubicBezTo>
                  <a:cubicBezTo>
                    <a:pt x="12511" y="3260"/>
                    <a:pt x="12574" y="3596"/>
                    <a:pt x="12823" y="3596"/>
                  </a:cubicBezTo>
                  <a:cubicBezTo>
                    <a:pt x="12948" y="3596"/>
                    <a:pt x="13120" y="3507"/>
                    <a:pt x="13319" y="3333"/>
                  </a:cubicBezTo>
                  <a:lnTo>
                    <a:pt x="13573" y="3120"/>
                  </a:lnTo>
                  <a:lnTo>
                    <a:pt x="13510" y="3675"/>
                  </a:lnTo>
                  <a:cubicBezTo>
                    <a:pt x="13472" y="4016"/>
                    <a:pt x="13380" y="4229"/>
                    <a:pt x="13300" y="4437"/>
                  </a:cubicBezTo>
                  <a:cubicBezTo>
                    <a:pt x="13250" y="4560"/>
                    <a:pt x="13204" y="4677"/>
                    <a:pt x="13172" y="4817"/>
                  </a:cubicBezTo>
                  <a:cubicBezTo>
                    <a:pt x="13210" y="4806"/>
                    <a:pt x="13255" y="4801"/>
                    <a:pt x="13300" y="4801"/>
                  </a:cubicBezTo>
                  <a:cubicBezTo>
                    <a:pt x="13466" y="4801"/>
                    <a:pt x="13662" y="4851"/>
                    <a:pt x="13851" y="4901"/>
                  </a:cubicBezTo>
                  <a:cubicBezTo>
                    <a:pt x="14031" y="4952"/>
                    <a:pt x="14213" y="4991"/>
                    <a:pt x="14368" y="4991"/>
                  </a:cubicBezTo>
                  <a:cubicBezTo>
                    <a:pt x="14534" y="4991"/>
                    <a:pt x="14645" y="4941"/>
                    <a:pt x="14694" y="4829"/>
                  </a:cubicBezTo>
                  <a:cubicBezTo>
                    <a:pt x="14733" y="4745"/>
                    <a:pt x="14747" y="4610"/>
                    <a:pt x="14741" y="4420"/>
                  </a:cubicBezTo>
                  <a:lnTo>
                    <a:pt x="14706" y="3501"/>
                  </a:lnTo>
                  <a:lnTo>
                    <a:pt x="14988" y="4207"/>
                  </a:lnTo>
                  <a:cubicBezTo>
                    <a:pt x="15308" y="5036"/>
                    <a:pt x="15627" y="5843"/>
                    <a:pt x="16429" y="5843"/>
                  </a:cubicBezTo>
                  <a:cubicBezTo>
                    <a:pt x="16626" y="5843"/>
                    <a:pt x="16853" y="5798"/>
                    <a:pt x="17113" y="5686"/>
                  </a:cubicBezTo>
                  <a:lnTo>
                    <a:pt x="17478" y="5534"/>
                  </a:lnTo>
                  <a:lnTo>
                    <a:pt x="17250" y="6145"/>
                  </a:lnTo>
                  <a:cubicBezTo>
                    <a:pt x="17049" y="6694"/>
                    <a:pt x="17022" y="6868"/>
                    <a:pt x="17017" y="6918"/>
                  </a:cubicBezTo>
                  <a:cubicBezTo>
                    <a:pt x="17022" y="6912"/>
                    <a:pt x="17022" y="6912"/>
                    <a:pt x="17030" y="6912"/>
                  </a:cubicBezTo>
                  <a:cubicBezTo>
                    <a:pt x="17055" y="6912"/>
                    <a:pt x="17120" y="6946"/>
                    <a:pt x="17171" y="6980"/>
                  </a:cubicBezTo>
                  <a:cubicBezTo>
                    <a:pt x="17282" y="7047"/>
                    <a:pt x="17420" y="7131"/>
                    <a:pt x="17579" y="7282"/>
                  </a:cubicBezTo>
                  <a:cubicBezTo>
                    <a:pt x="17719" y="7422"/>
                    <a:pt x="17740" y="7685"/>
                    <a:pt x="17748" y="7842"/>
                  </a:cubicBezTo>
                  <a:cubicBezTo>
                    <a:pt x="17764" y="8005"/>
                    <a:pt x="17764" y="8038"/>
                    <a:pt x="17899" y="8055"/>
                  </a:cubicBezTo>
                  <a:cubicBezTo>
                    <a:pt x="18323" y="8100"/>
                    <a:pt x="18318" y="8744"/>
                    <a:pt x="18315" y="9125"/>
                  </a:cubicBezTo>
                  <a:cubicBezTo>
                    <a:pt x="18315" y="9411"/>
                    <a:pt x="18315" y="9590"/>
                    <a:pt x="18373" y="9708"/>
                  </a:cubicBezTo>
                  <a:cubicBezTo>
                    <a:pt x="18461" y="9691"/>
                    <a:pt x="18541" y="9663"/>
                    <a:pt x="18625" y="9624"/>
                  </a:cubicBezTo>
                  <a:cubicBezTo>
                    <a:pt x="18726" y="9584"/>
                    <a:pt x="18827" y="9545"/>
                    <a:pt x="18906" y="9545"/>
                  </a:cubicBezTo>
                  <a:lnTo>
                    <a:pt x="18967" y="9545"/>
                  </a:lnTo>
                  <a:lnTo>
                    <a:pt x="19126" y="9713"/>
                  </a:lnTo>
                  <a:cubicBezTo>
                    <a:pt x="19237" y="9965"/>
                    <a:pt x="19197" y="10352"/>
                    <a:pt x="19158" y="10755"/>
                  </a:cubicBezTo>
                  <a:cubicBezTo>
                    <a:pt x="19142" y="10940"/>
                    <a:pt x="19115" y="11231"/>
                    <a:pt x="19131" y="11310"/>
                  </a:cubicBezTo>
                  <a:cubicBezTo>
                    <a:pt x="19200" y="11271"/>
                    <a:pt x="19284" y="11237"/>
                    <a:pt x="19369" y="11203"/>
                  </a:cubicBezTo>
                  <a:cubicBezTo>
                    <a:pt x="19472" y="11164"/>
                    <a:pt x="19574" y="11119"/>
                    <a:pt x="19654" y="11119"/>
                  </a:cubicBezTo>
                  <a:lnTo>
                    <a:pt x="19727" y="11119"/>
                  </a:lnTo>
                  <a:lnTo>
                    <a:pt x="19889" y="11327"/>
                  </a:lnTo>
                  <a:cubicBezTo>
                    <a:pt x="20031" y="11707"/>
                    <a:pt x="20061" y="12195"/>
                    <a:pt x="20083" y="12621"/>
                  </a:cubicBezTo>
                  <a:cubicBezTo>
                    <a:pt x="20108" y="13046"/>
                    <a:pt x="20127" y="13422"/>
                    <a:pt x="20249" y="13640"/>
                  </a:cubicBezTo>
                  <a:cubicBezTo>
                    <a:pt x="20448" y="13578"/>
                    <a:pt x="20612" y="13399"/>
                    <a:pt x="20756" y="13242"/>
                  </a:cubicBezTo>
                  <a:cubicBezTo>
                    <a:pt x="20875" y="13113"/>
                    <a:pt x="20978" y="13001"/>
                    <a:pt x="21082" y="13001"/>
                  </a:cubicBezTo>
                  <a:cubicBezTo>
                    <a:pt x="21329" y="13001"/>
                    <a:pt x="21394" y="13595"/>
                    <a:pt x="21417" y="13791"/>
                  </a:cubicBezTo>
                  <a:cubicBezTo>
                    <a:pt x="21527" y="14329"/>
                    <a:pt x="21542" y="14760"/>
                    <a:pt x="21442" y="15063"/>
                  </a:cubicBezTo>
                  <a:cubicBezTo>
                    <a:pt x="21312" y="15466"/>
                    <a:pt x="21049" y="15505"/>
                    <a:pt x="20787" y="15505"/>
                  </a:cubicBezTo>
                  <a:lnTo>
                    <a:pt x="20620" y="15505"/>
                  </a:lnTo>
                  <a:cubicBezTo>
                    <a:pt x="20532" y="15505"/>
                    <a:pt x="20313" y="15505"/>
                    <a:pt x="20266" y="15617"/>
                  </a:cubicBezTo>
                  <a:cubicBezTo>
                    <a:pt x="20266" y="15612"/>
                    <a:pt x="20270" y="15606"/>
                    <a:pt x="20270" y="15606"/>
                  </a:cubicBezTo>
                  <a:cubicBezTo>
                    <a:pt x="20286" y="15606"/>
                    <a:pt x="20294" y="15746"/>
                    <a:pt x="20294" y="15836"/>
                  </a:cubicBezTo>
                  <a:cubicBezTo>
                    <a:pt x="20307" y="16194"/>
                    <a:pt x="20318" y="16435"/>
                    <a:pt x="20196" y="16502"/>
                  </a:cubicBezTo>
                  <a:cubicBezTo>
                    <a:pt x="19966" y="16643"/>
                    <a:pt x="19698" y="16699"/>
                    <a:pt x="19369" y="16699"/>
                  </a:cubicBezTo>
                  <a:cubicBezTo>
                    <a:pt x="19015" y="16699"/>
                    <a:pt x="18636" y="16631"/>
                    <a:pt x="18245" y="16559"/>
                  </a:cubicBezTo>
                  <a:cubicBezTo>
                    <a:pt x="17856" y="16486"/>
                    <a:pt x="17459" y="16402"/>
                    <a:pt x="17086" y="16402"/>
                  </a:cubicBezTo>
                  <a:cubicBezTo>
                    <a:pt x="16850" y="16402"/>
                    <a:pt x="16620" y="16435"/>
                    <a:pt x="16410" y="16514"/>
                  </a:cubicBezTo>
                  <a:lnTo>
                    <a:pt x="16289" y="16559"/>
                  </a:lnTo>
                  <a:lnTo>
                    <a:pt x="16253" y="16329"/>
                  </a:lnTo>
                  <a:cubicBezTo>
                    <a:pt x="15999" y="14805"/>
                    <a:pt x="16026" y="14402"/>
                    <a:pt x="16114" y="13640"/>
                  </a:cubicBezTo>
                  <a:cubicBezTo>
                    <a:pt x="16167" y="13186"/>
                    <a:pt x="16230" y="12626"/>
                    <a:pt x="16244" y="11489"/>
                  </a:cubicBezTo>
                  <a:cubicBezTo>
                    <a:pt x="16067" y="10565"/>
                    <a:pt x="15173" y="10105"/>
                    <a:pt x="14368" y="10105"/>
                  </a:cubicBezTo>
                  <a:cubicBezTo>
                    <a:pt x="13673" y="10105"/>
                    <a:pt x="13022" y="10430"/>
                    <a:pt x="12707" y="10934"/>
                  </a:cubicBezTo>
                  <a:lnTo>
                    <a:pt x="12492" y="11052"/>
                  </a:lnTo>
                  <a:cubicBezTo>
                    <a:pt x="12431" y="11192"/>
                    <a:pt x="12441" y="11579"/>
                    <a:pt x="12450" y="11926"/>
                  </a:cubicBezTo>
                  <a:cubicBezTo>
                    <a:pt x="12460" y="12391"/>
                    <a:pt x="12471" y="12873"/>
                    <a:pt x="12364" y="13231"/>
                  </a:cubicBezTo>
                  <a:lnTo>
                    <a:pt x="12320" y="13366"/>
                  </a:lnTo>
                  <a:lnTo>
                    <a:pt x="12132" y="13433"/>
                  </a:lnTo>
                  <a:cubicBezTo>
                    <a:pt x="12052" y="13433"/>
                    <a:pt x="11946" y="13399"/>
                    <a:pt x="11843" y="13366"/>
                  </a:cubicBezTo>
                  <a:cubicBezTo>
                    <a:pt x="11755" y="13326"/>
                    <a:pt x="11673" y="13293"/>
                    <a:pt x="11600" y="13293"/>
                  </a:cubicBezTo>
                  <a:cubicBezTo>
                    <a:pt x="11537" y="13410"/>
                    <a:pt x="11514" y="13651"/>
                    <a:pt x="11490" y="13915"/>
                  </a:cubicBezTo>
                  <a:cubicBezTo>
                    <a:pt x="11451" y="14357"/>
                    <a:pt x="11384" y="15024"/>
                    <a:pt x="10988" y="15024"/>
                  </a:cubicBezTo>
                  <a:cubicBezTo>
                    <a:pt x="10955" y="15024"/>
                    <a:pt x="10916" y="15018"/>
                    <a:pt x="10878" y="15012"/>
                  </a:cubicBezTo>
                  <a:lnTo>
                    <a:pt x="10878" y="15012"/>
                  </a:lnTo>
                  <a:cubicBezTo>
                    <a:pt x="10913" y="15113"/>
                    <a:pt x="11057" y="15141"/>
                    <a:pt x="11124" y="15147"/>
                  </a:cubicBezTo>
                  <a:lnTo>
                    <a:pt x="11271" y="15175"/>
                  </a:lnTo>
                  <a:lnTo>
                    <a:pt x="11252" y="15477"/>
                  </a:lnTo>
                  <a:cubicBezTo>
                    <a:pt x="11188" y="16418"/>
                    <a:pt x="10714" y="16452"/>
                    <a:pt x="10333" y="16480"/>
                  </a:cubicBezTo>
                  <a:cubicBezTo>
                    <a:pt x="10253" y="16480"/>
                    <a:pt x="10170" y="16486"/>
                    <a:pt x="10092" y="16497"/>
                  </a:cubicBezTo>
                  <a:cubicBezTo>
                    <a:pt x="9876" y="17763"/>
                    <a:pt x="9912" y="18060"/>
                    <a:pt x="9986" y="18682"/>
                  </a:cubicBezTo>
                  <a:cubicBezTo>
                    <a:pt x="10039" y="19135"/>
                    <a:pt x="10113" y="19751"/>
                    <a:pt x="10128" y="20956"/>
                  </a:cubicBezTo>
                  <a:lnTo>
                    <a:pt x="10134" y="21197"/>
                  </a:lnTo>
                  <a:lnTo>
                    <a:pt x="10017" y="21247"/>
                  </a:lnTo>
                  <a:cubicBezTo>
                    <a:pt x="9516" y="21471"/>
                    <a:pt x="8862" y="21600"/>
                    <a:pt x="826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22" name="Shape 4122"/>
            <p:cNvSpPr/>
            <p:nvPr/>
          </p:nvSpPr>
          <p:spPr>
            <a:xfrm>
              <a:off x="622300" y="203200"/>
              <a:ext cx="96356" cy="47279"/>
            </a:xfrm>
            <a:custGeom>
              <a:avLst/>
              <a:gdLst/>
              <a:ahLst/>
              <a:cxnLst>
                <a:cxn ang="0">
                  <a:pos x="wd2" y="hd2"/>
                </a:cxn>
                <a:cxn ang="5400000">
                  <a:pos x="wd2" y="hd2"/>
                </a:cxn>
                <a:cxn ang="10800000">
                  <a:pos x="wd2" y="hd2"/>
                </a:cxn>
                <a:cxn ang="16200000">
                  <a:pos x="wd2" y="hd2"/>
                </a:cxn>
              </a:cxnLst>
              <a:rect l="0" t="0" r="r" b="b"/>
              <a:pathLst>
                <a:path w="21421" h="21600" extrusionOk="0">
                  <a:moveTo>
                    <a:pt x="6172" y="21600"/>
                  </a:moveTo>
                  <a:cubicBezTo>
                    <a:pt x="5218" y="21600"/>
                    <a:pt x="4311" y="21317"/>
                    <a:pt x="3252" y="21011"/>
                  </a:cubicBezTo>
                  <a:cubicBezTo>
                    <a:pt x="2596" y="20818"/>
                    <a:pt x="1871" y="20625"/>
                    <a:pt x="1043" y="20444"/>
                  </a:cubicBezTo>
                  <a:lnTo>
                    <a:pt x="765" y="20387"/>
                  </a:lnTo>
                  <a:lnTo>
                    <a:pt x="787" y="19821"/>
                  </a:lnTo>
                  <a:cubicBezTo>
                    <a:pt x="828" y="18597"/>
                    <a:pt x="641" y="17894"/>
                    <a:pt x="426" y="17078"/>
                  </a:cubicBezTo>
                  <a:cubicBezTo>
                    <a:pt x="189" y="16172"/>
                    <a:pt x="-76" y="15129"/>
                    <a:pt x="21" y="13395"/>
                  </a:cubicBezTo>
                  <a:lnTo>
                    <a:pt x="84" y="12273"/>
                  </a:lnTo>
                  <a:lnTo>
                    <a:pt x="498" y="13021"/>
                  </a:lnTo>
                  <a:cubicBezTo>
                    <a:pt x="1027" y="13996"/>
                    <a:pt x="1854" y="14494"/>
                    <a:pt x="2965" y="14494"/>
                  </a:cubicBezTo>
                  <a:lnTo>
                    <a:pt x="3362" y="14472"/>
                  </a:lnTo>
                  <a:cubicBezTo>
                    <a:pt x="3925" y="14472"/>
                    <a:pt x="4231" y="13542"/>
                    <a:pt x="4584" y="12477"/>
                  </a:cubicBezTo>
                  <a:cubicBezTo>
                    <a:pt x="5000" y="11208"/>
                    <a:pt x="5466" y="9791"/>
                    <a:pt x="6426" y="9689"/>
                  </a:cubicBezTo>
                  <a:cubicBezTo>
                    <a:pt x="6445" y="9610"/>
                    <a:pt x="6668" y="8930"/>
                    <a:pt x="6809" y="8488"/>
                  </a:cubicBezTo>
                  <a:cubicBezTo>
                    <a:pt x="7173" y="7378"/>
                    <a:pt x="7484" y="6392"/>
                    <a:pt x="7862" y="6392"/>
                  </a:cubicBezTo>
                  <a:lnTo>
                    <a:pt x="7981" y="6392"/>
                  </a:lnTo>
                  <a:lnTo>
                    <a:pt x="8182" y="6675"/>
                  </a:lnTo>
                  <a:cubicBezTo>
                    <a:pt x="8560" y="7468"/>
                    <a:pt x="8678" y="7582"/>
                    <a:pt x="8700" y="7604"/>
                  </a:cubicBezTo>
                  <a:cubicBezTo>
                    <a:pt x="8750" y="6562"/>
                    <a:pt x="9006" y="5032"/>
                    <a:pt x="10258" y="4896"/>
                  </a:cubicBezTo>
                  <a:lnTo>
                    <a:pt x="10581" y="4930"/>
                  </a:lnTo>
                  <a:lnTo>
                    <a:pt x="10845" y="5553"/>
                  </a:lnTo>
                  <a:lnTo>
                    <a:pt x="10923" y="4952"/>
                  </a:lnTo>
                  <a:cubicBezTo>
                    <a:pt x="11077" y="4771"/>
                    <a:pt x="11532" y="3717"/>
                    <a:pt x="11838" y="3026"/>
                  </a:cubicBezTo>
                  <a:cubicBezTo>
                    <a:pt x="12285" y="1995"/>
                    <a:pt x="12373" y="1802"/>
                    <a:pt x="12491" y="1734"/>
                  </a:cubicBezTo>
                  <a:cubicBezTo>
                    <a:pt x="12720" y="1598"/>
                    <a:pt x="12968" y="1530"/>
                    <a:pt x="13250" y="1530"/>
                  </a:cubicBezTo>
                  <a:cubicBezTo>
                    <a:pt x="13558" y="1530"/>
                    <a:pt x="13875" y="1609"/>
                    <a:pt x="14193" y="1689"/>
                  </a:cubicBezTo>
                  <a:cubicBezTo>
                    <a:pt x="14488" y="1745"/>
                    <a:pt x="14780" y="1825"/>
                    <a:pt x="15067" y="1825"/>
                  </a:cubicBezTo>
                  <a:cubicBezTo>
                    <a:pt x="15260" y="1825"/>
                    <a:pt x="15431" y="1802"/>
                    <a:pt x="15582" y="1734"/>
                  </a:cubicBezTo>
                  <a:cubicBezTo>
                    <a:pt x="15701" y="1666"/>
                    <a:pt x="15880" y="1519"/>
                    <a:pt x="16101" y="1337"/>
                  </a:cubicBezTo>
                  <a:cubicBezTo>
                    <a:pt x="16771" y="805"/>
                    <a:pt x="17785" y="0"/>
                    <a:pt x="18850" y="0"/>
                  </a:cubicBezTo>
                  <a:cubicBezTo>
                    <a:pt x="19787" y="0"/>
                    <a:pt x="20581" y="623"/>
                    <a:pt x="21210" y="1870"/>
                  </a:cubicBezTo>
                  <a:lnTo>
                    <a:pt x="21392" y="2221"/>
                  </a:lnTo>
                  <a:lnTo>
                    <a:pt x="21246" y="2641"/>
                  </a:lnTo>
                  <a:cubicBezTo>
                    <a:pt x="21171" y="2856"/>
                    <a:pt x="21265" y="3955"/>
                    <a:pt x="21317" y="4533"/>
                  </a:cubicBezTo>
                  <a:cubicBezTo>
                    <a:pt x="21425" y="5768"/>
                    <a:pt x="21524" y="6936"/>
                    <a:pt x="21207" y="7525"/>
                  </a:cubicBezTo>
                  <a:lnTo>
                    <a:pt x="21127" y="7672"/>
                  </a:lnTo>
                  <a:lnTo>
                    <a:pt x="20788" y="7797"/>
                  </a:lnTo>
                  <a:cubicBezTo>
                    <a:pt x="20622" y="7797"/>
                    <a:pt x="20413" y="7718"/>
                    <a:pt x="20206" y="7638"/>
                  </a:cubicBezTo>
                  <a:cubicBezTo>
                    <a:pt x="20038" y="7582"/>
                    <a:pt x="19864" y="7514"/>
                    <a:pt x="19726" y="7514"/>
                  </a:cubicBezTo>
                  <a:cubicBezTo>
                    <a:pt x="20099" y="8624"/>
                    <a:pt x="20410" y="10505"/>
                    <a:pt x="20107" y="11650"/>
                  </a:cubicBezTo>
                  <a:cubicBezTo>
                    <a:pt x="19985" y="12081"/>
                    <a:pt x="19790" y="12364"/>
                    <a:pt x="19531" y="12455"/>
                  </a:cubicBezTo>
                  <a:cubicBezTo>
                    <a:pt x="19495" y="12455"/>
                    <a:pt x="19464" y="12455"/>
                    <a:pt x="19434" y="12455"/>
                  </a:cubicBezTo>
                  <a:cubicBezTo>
                    <a:pt x="19114" y="12455"/>
                    <a:pt x="18927" y="12330"/>
                    <a:pt x="18745" y="12217"/>
                  </a:cubicBezTo>
                  <a:cubicBezTo>
                    <a:pt x="18568" y="12103"/>
                    <a:pt x="18406" y="12001"/>
                    <a:pt x="18265" y="12001"/>
                  </a:cubicBezTo>
                  <a:cubicBezTo>
                    <a:pt x="18130" y="12001"/>
                    <a:pt x="17725" y="12001"/>
                    <a:pt x="17463" y="15152"/>
                  </a:cubicBezTo>
                  <a:lnTo>
                    <a:pt x="17421" y="15684"/>
                  </a:lnTo>
                  <a:lnTo>
                    <a:pt x="17165" y="15639"/>
                  </a:lnTo>
                  <a:cubicBezTo>
                    <a:pt x="16280" y="15548"/>
                    <a:pt x="16073" y="14030"/>
                    <a:pt x="15905" y="12806"/>
                  </a:cubicBezTo>
                  <a:cubicBezTo>
                    <a:pt x="15712" y="11412"/>
                    <a:pt x="15588" y="10823"/>
                    <a:pt x="15102" y="10823"/>
                  </a:cubicBezTo>
                  <a:lnTo>
                    <a:pt x="14810" y="10845"/>
                  </a:lnTo>
                  <a:cubicBezTo>
                    <a:pt x="14664" y="10777"/>
                    <a:pt x="14540" y="10732"/>
                    <a:pt x="14427" y="10732"/>
                  </a:cubicBezTo>
                  <a:cubicBezTo>
                    <a:pt x="14044" y="10732"/>
                    <a:pt x="13922" y="11197"/>
                    <a:pt x="13727" y="12058"/>
                  </a:cubicBezTo>
                  <a:cubicBezTo>
                    <a:pt x="13545" y="12863"/>
                    <a:pt x="13296" y="13973"/>
                    <a:pt x="12588" y="14052"/>
                  </a:cubicBezTo>
                  <a:cubicBezTo>
                    <a:pt x="12431" y="14812"/>
                    <a:pt x="11877" y="15333"/>
                    <a:pt x="11339" y="15843"/>
                  </a:cubicBezTo>
                  <a:cubicBezTo>
                    <a:pt x="10440" y="16693"/>
                    <a:pt x="9731" y="17362"/>
                    <a:pt x="9798" y="19832"/>
                  </a:cubicBezTo>
                  <a:lnTo>
                    <a:pt x="9809" y="20285"/>
                  </a:lnTo>
                  <a:lnTo>
                    <a:pt x="9596" y="20421"/>
                  </a:lnTo>
                  <a:cubicBezTo>
                    <a:pt x="8347" y="21226"/>
                    <a:pt x="7291" y="21600"/>
                    <a:pt x="6172"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3" name="Shape 4123"/>
            <p:cNvSpPr/>
            <p:nvPr/>
          </p:nvSpPr>
          <p:spPr>
            <a:xfrm>
              <a:off x="876300" y="228600"/>
              <a:ext cx="100794" cy="48791"/>
            </a:xfrm>
            <a:custGeom>
              <a:avLst/>
              <a:gdLst/>
              <a:ahLst/>
              <a:cxnLst>
                <a:cxn ang="0">
                  <a:pos x="wd2" y="hd2"/>
                </a:cxn>
                <a:cxn ang="5400000">
                  <a:pos x="wd2" y="hd2"/>
                </a:cxn>
                <a:cxn ang="10800000">
                  <a:pos x="wd2" y="hd2"/>
                </a:cxn>
                <a:cxn ang="16200000">
                  <a:pos x="wd2" y="hd2"/>
                </a:cxn>
              </a:cxnLst>
              <a:rect l="0" t="0" r="r" b="b"/>
              <a:pathLst>
                <a:path w="21600" h="21600" extrusionOk="0">
                  <a:moveTo>
                    <a:pt x="14304" y="21545"/>
                  </a:moveTo>
                  <a:lnTo>
                    <a:pt x="13922" y="21556"/>
                  </a:lnTo>
                  <a:cubicBezTo>
                    <a:pt x="13010" y="19437"/>
                    <a:pt x="12819" y="17779"/>
                    <a:pt x="13239" y="15967"/>
                  </a:cubicBezTo>
                  <a:cubicBezTo>
                    <a:pt x="12914" y="16142"/>
                    <a:pt x="12587" y="16230"/>
                    <a:pt x="12247" y="16230"/>
                  </a:cubicBezTo>
                  <a:cubicBezTo>
                    <a:pt x="11429" y="16230"/>
                    <a:pt x="10645" y="15714"/>
                    <a:pt x="9813" y="15165"/>
                  </a:cubicBezTo>
                  <a:cubicBezTo>
                    <a:pt x="8827" y="14528"/>
                    <a:pt x="7806" y="13858"/>
                    <a:pt x="6522" y="13858"/>
                  </a:cubicBezTo>
                  <a:lnTo>
                    <a:pt x="6307" y="13847"/>
                  </a:lnTo>
                  <a:lnTo>
                    <a:pt x="6254" y="13419"/>
                  </a:lnTo>
                  <a:cubicBezTo>
                    <a:pt x="5863" y="10454"/>
                    <a:pt x="4476" y="9499"/>
                    <a:pt x="3009" y="8477"/>
                  </a:cubicBezTo>
                  <a:cubicBezTo>
                    <a:pt x="2089" y="7841"/>
                    <a:pt x="1140" y="7171"/>
                    <a:pt x="431" y="5974"/>
                  </a:cubicBezTo>
                  <a:lnTo>
                    <a:pt x="0" y="5238"/>
                  </a:lnTo>
                  <a:lnTo>
                    <a:pt x="545" y="4974"/>
                  </a:lnTo>
                  <a:cubicBezTo>
                    <a:pt x="585" y="4865"/>
                    <a:pt x="710" y="4074"/>
                    <a:pt x="771" y="3646"/>
                  </a:cubicBezTo>
                  <a:cubicBezTo>
                    <a:pt x="912" y="2745"/>
                    <a:pt x="1013" y="2086"/>
                    <a:pt x="1254" y="1911"/>
                  </a:cubicBezTo>
                  <a:cubicBezTo>
                    <a:pt x="1443" y="1757"/>
                    <a:pt x="1621" y="1680"/>
                    <a:pt x="1783" y="1680"/>
                  </a:cubicBezTo>
                  <a:cubicBezTo>
                    <a:pt x="2331" y="1680"/>
                    <a:pt x="2573" y="2493"/>
                    <a:pt x="2738" y="3031"/>
                  </a:cubicBezTo>
                  <a:cubicBezTo>
                    <a:pt x="3628" y="3679"/>
                    <a:pt x="5985" y="4788"/>
                    <a:pt x="6735" y="6731"/>
                  </a:cubicBezTo>
                  <a:cubicBezTo>
                    <a:pt x="6884" y="6666"/>
                    <a:pt x="7043" y="6600"/>
                    <a:pt x="7205" y="6534"/>
                  </a:cubicBezTo>
                  <a:cubicBezTo>
                    <a:pt x="7405" y="6457"/>
                    <a:pt x="7612" y="6380"/>
                    <a:pt x="7769" y="6380"/>
                  </a:cubicBezTo>
                  <a:lnTo>
                    <a:pt x="7880" y="6380"/>
                  </a:lnTo>
                  <a:lnTo>
                    <a:pt x="8194" y="6677"/>
                  </a:lnTo>
                  <a:cubicBezTo>
                    <a:pt x="8420" y="7138"/>
                    <a:pt x="8420" y="7852"/>
                    <a:pt x="8415" y="8565"/>
                  </a:cubicBezTo>
                  <a:cubicBezTo>
                    <a:pt x="8415" y="8939"/>
                    <a:pt x="8356" y="9663"/>
                    <a:pt x="8542" y="9663"/>
                  </a:cubicBezTo>
                  <a:cubicBezTo>
                    <a:pt x="8944" y="9422"/>
                    <a:pt x="9140" y="9158"/>
                    <a:pt x="9183" y="8906"/>
                  </a:cubicBezTo>
                  <a:cubicBezTo>
                    <a:pt x="9241" y="8598"/>
                    <a:pt x="9100" y="8049"/>
                    <a:pt x="8951" y="7533"/>
                  </a:cubicBezTo>
                  <a:cubicBezTo>
                    <a:pt x="8752" y="6797"/>
                    <a:pt x="8521" y="5952"/>
                    <a:pt x="8643" y="5040"/>
                  </a:cubicBezTo>
                  <a:cubicBezTo>
                    <a:pt x="8731" y="4436"/>
                    <a:pt x="8959" y="3920"/>
                    <a:pt x="9342" y="3492"/>
                  </a:cubicBezTo>
                  <a:cubicBezTo>
                    <a:pt x="9550" y="3152"/>
                    <a:pt x="9786" y="2954"/>
                    <a:pt x="10007" y="2954"/>
                  </a:cubicBezTo>
                  <a:cubicBezTo>
                    <a:pt x="10839" y="2954"/>
                    <a:pt x="11080" y="5491"/>
                    <a:pt x="11181" y="6578"/>
                  </a:cubicBezTo>
                  <a:cubicBezTo>
                    <a:pt x="11934" y="6468"/>
                    <a:pt x="12686" y="5227"/>
                    <a:pt x="13560" y="3789"/>
                  </a:cubicBezTo>
                  <a:cubicBezTo>
                    <a:pt x="14637" y="2010"/>
                    <a:pt x="15856" y="0"/>
                    <a:pt x="17759" y="0"/>
                  </a:cubicBezTo>
                  <a:cubicBezTo>
                    <a:pt x="18203" y="0"/>
                    <a:pt x="18668" y="121"/>
                    <a:pt x="19150" y="340"/>
                  </a:cubicBezTo>
                  <a:lnTo>
                    <a:pt x="19429" y="461"/>
                  </a:lnTo>
                  <a:lnTo>
                    <a:pt x="19357" y="1043"/>
                  </a:lnTo>
                  <a:cubicBezTo>
                    <a:pt x="18780" y="5677"/>
                    <a:pt x="19524" y="7478"/>
                    <a:pt x="20308" y="9389"/>
                  </a:cubicBezTo>
                  <a:cubicBezTo>
                    <a:pt x="20893" y="10795"/>
                    <a:pt x="21491" y="12233"/>
                    <a:pt x="21589" y="14770"/>
                  </a:cubicBezTo>
                  <a:lnTo>
                    <a:pt x="21600" y="15154"/>
                  </a:lnTo>
                  <a:lnTo>
                    <a:pt x="21438" y="15330"/>
                  </a:lnTo>
                  <a:cubicBezTo>
                    <a:pt x="21401" y="15330"/>
                    <a:pt x="21363" y="15341"/>
                    <a:pt x="21329" y="15341"/>
                  </a:cubicBezTo>
                  <a:cubicBezTo>
                    <a:pt x="20970" y="15341"/>
                    <a:pt x="20760" y="14945"/>
                    <a:pt x="20516" y="14484"/>
                  </a:cubicBezTo>
                  <a:cubicBezTo>
                    <a:pt x="20372" y="14221"/>
                    <a:pt x="20098" y="13705"/>
                    <a:pt x="19997" y="13694"/>
                  </a:cubicBezTo>
                  <a:cubicBezTo>
                    <a:pt x="19973" y="13891"/>
                    <a:pt x="20064" y="14880"/>
                    <a:pt x="20112" y="15472"/>
                  </a:cubicBezTo>
                  <a:cubicBezTo>
                    <a:pt x="20221" y="16746"/>
                    <a:pt x="20319" y="17855"/>
                    <a:pt x="20000" y="18350"/>
                  </a:cubicBezTo>
                  <a:cubicBezTo>
                    <a:pt x="19463" y="19217"/>
                    <a:pt x="18775" y="19382"/>
                    <a:pt x="18113" y="19547"/>
                  </a:cubicBezTo>
                  <a:cubicBezTo>
                    <a:pt x="17722" y="19645"/>
                    <a:pt x="17326" y="19755"/>
                    <a:pt x="16954" y="19986"/>
                  </a:cubicBezTo>
                  <a:cubicBezTo>
                    <a:pt x="16933" y="20557"/>
                    <a:pt x="16813" y="21501"/>
                    <a:pt x="16151" y="21556"/>
                  </a:cubicBezTo>
                  <a:cubicBezTo>
                    <a:pt x="15965" y="21589"/>
                    <a:pt x="15785" y="21600"/>
                    <a:pt x="15593" y="21600"/>
                  </a:cubicBezTo>
                  <a:cubicBezTo>
                    <a:pt x="15593" y="21600"/>
                    <a:pt x="14304" y="21545"/>
                    <a:pt x="14304" y="21545"/>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4" name="Shape 4124"/>
            <p:cNvSpPr/>
            <p:nvPr/>
          </p:nvSpPr>
          <p:spPr>
            <a:xfrm>
              <a:off x="698499" y="228600"/>
              <a:ext cx="171485" cy="66179"/>
            </a:xfrm>
            <a:custGeom>
              <a:avLst/>
              <a:gdLst/>
              <a:ahLst/>
              <a:cxnLst>
                <a:cxn ang="0">
                  <a:pos x="wd2" y="hd2"/>
                </a:cxn>
                <a:cxn ang="5400000">
                  <a:pos x="wd2" y="hd2"/>
                </a:cxn>
                <a:cxn ang="10800000">
                  <a:pos x="wd2" y="hd2"/>
                </a:cxn>
                <a:cxn ang="16200000">
                  <a:pos x="wd2" y="hd2"/>
                </a:cxn>
              </a:cxnLst>
              <a:rect l="0" t="0" r="r" b="b"/>
              <a:pathLst>
                <a:path w="21394" h="21600" extrusionOk="0">
                  <a:moveTo>
                    <a:pt x="5994" y="21098"/>
                  </a:moveTo>
                  <a:cubicBezTo>
                    <a:pt x="6155" y="17374"/>
                    <a:pt x="7661" y="17366"/>
                    <a:pt x="9118" y="17350"/>
                  </a:cubicBezTo>
                  <a:cubicBezTo>
                    <a:pt x="9374" y="17350"/>
                    <a:pt x="9629" y="17350"/>
                    <a:pt x="9874" y="17317"/>
                  </a:cubicBezTo>
                  <a:cubicBezTo>
                    <a:pt x="9886" y="16483"/>
                    <a:pt x="9839" y="15917"/>
                    <a:pt x="9737" y="15625"/>
                  </a:cubicBezTo>
                  <a:cubicBezTo>
                    <a:pt x="9671" y="15423"/>
                    <a:pt x="9567" y="15326"/>
                    <a:pt x="9417" y="15326"/>
                  </a:cubicBezTo>
                  <a:cubicBezTo>
                    <a:pt x="9238" y="15326"/>
                    <a:pt x="9005" y="15471"/>
                    <a:pt x="8787" y="15609"/>
                  </a:cubicBezTo>
                  <a:cubicBezTo>
                    <a:pt x="8549" y="15763"/>
                    <a:pt x="8300" y="15917"/>
                    <a:pt x="8077" y="15917"/>
                  </a:cubicBezTo>
                  <a:cubicBezTo>
                    <a:pt x="7987" y="15917"/>
                    <a:pt x="7908" y="15892"/>
                    <a:pt x="7836" y="15844"/>
                  </a:cubicBezTo>
                  <a:cubicBezTo>
                    <a:pt x="6958" y="15301"/>
                    <a:pt x="6804" y="14994"/>
                    <a:pt x="6063" y="13504"/>
                  </a:cubicBezTo>
                  <a:cubicBezTo>
                    <a:pt x="6007" y="13472"/>
                    <a:pt x="5925" y="13423"/>
                    <a:pt x="5851" y="13423"/>
                  </a:cubicBezTo>
                  <a:cubicBezTo>
                    <a:pt x="5622" y="13423"/>
                    <a:pt x="5479" y="13820"/>
                    <a:pt x="5264" y="14435"/>
                  </a:cubicBezTo>
                  <a:cubicBezTo>
                    <a:pt x="5060" y="15026"/>
                    <a:pt x="4831" y="15698"/>
                    <a:pt x="4452" y="15844"/>
                  </a:cubicBezTo>
                  <a:cubicBezTo>
                    <a:pt x="4371" y="15884"/>
                    <a:pt x="4299" y="15900"/>
                    <a:pt x="4231" y="15900"/>
                  </a:cubicBezTo>
                  <a:cubicBezTo>
                    <a:pt x="3909" y="15900"/>
                    <a:pt x="3709" y="15552"/>
                    <a:pt x="3533" y="15245"/>
                  </a:cubicBezTo>
                  <a:cubicBezTo>
                    <a:pt x="3406" y="15018"/>
                    <a:pt x="3282" y="14791"/>
                    <a:pt x="3109" y="14710"/>
                  </a:cubicBezTo>
                  <a:cubicBezTo>
                    <a:pt x="2942" y="14646"/>
                    <a:pt x="2761" y="14605"/>
                    <a:pt x="2577" y="14605"/>
                  </a:cubicBezTo>
                  <a:cubicBezTo>
                    <a:pt x="2399" y="14605"/>
                    <a:pt x="2213" y="14646"/>
                    <a:pt x="2029" y="14654"/>
                  </a:cubicBezTo>
                  <a:cubicBezTo>
                    <a:pt x="1840" y="14678"/>
                    <a:pt x="1648" y="14702"/>
                    <a:pt x="1464" y="14702"/>
                  </a:cubicBezTo>
                  <a:cubicBezTo>
                    <a:pt x="966" y="14702"/>
                    <a:pt x="403" y="14557"/>
                    <a:pt x="5" y="13447"/>
                  </a:cubicBezTo>
                  <a:cubicBezTo>
                    <a:pt x="-43" y="12014"/>
                    <a:pt x="300" y="11529"/>
                    <a:pt x="553" y="11172"/>
                  </a:cubicBezTo>
                  <a:cubicBezTo>
                    <a:pt x="678" y="11002"/>
                    <a:pt x="799" y="10832"/>
                    <a:pt x="858" y="10630"/>
                  </a:cubicBezTo>
                  <a:cubicBezTo>
                    <a:pt x="892" y="10484"/>
                    <a:pt x="966" y="9731"/>
                    <a:pt x="1014" y="9246"/>
                  </a:cubicBezTo>
                  <a:cubicBezTo>
                    <a:pt x="1144" y="7910"/>
                    <a:pt x="1209" y="7343"/>
                    <a:pt x="1319" y="7124"/>
                  </a:cubicBezTo>
                  <a:cubicBezTo>
                    <a:pt x="1592" y="6598"/>
                    <a:pt x="1896" y="6558"/>
                    <a:pt x="2159" y="6558"/>
                  </a:cubicBezTo>
                  <a:lnTo>
                    <a:pt x="2396" y="6566"/>
                  </a:lnTo>
                  <a:cubicBezTo>
                    <a:pt x="2688" y="6566"/>
                    <a:pt x="2874" y="6485"/>
                    <a:pt x="3014" y="6056"/>
                  </a:cubicBezTo>
                  <a:cubicBezTo>
                    <a:pt x="3005" y="6080"/>
                    <a:pt x="2990" y="6096"/>
                    <a:pt x="2973" y="6096"/>
                  </a:cubicBezTo>
                  <a:cubicBezTo>
                    <a:pt x="2903" y="6096"/>
                    <a:pt x="2779" y="5918"/>
                    <a:pt x="2700" y="5805"/>
                  </a:cubicBezTo>
                  <a:cubicBezTo>
                    <a:pt x="2428" y="5432"/>
                    <a:pt x="2168" y="5084"/>
                    <a:pt x="2194" y="4501"/>
                  </a:cubicBezTo>
                  <a:cubicBezTo>
                    <a:pt x="2218" y="3999"/>
                    <a:pt x="2445" y="3781"/>
                    <a:pt x="2668" y="3627"/>
                  </a:cubicBezTo>
                  <a:cubicBezTo>
                    <a:pt x="2736" y="3578"/>
                    <a:pt x="2807" y="3562"/>
                    <a:pt x="2888" y="3562"/>
                  </a:cubicBezTo>
                  <a:cubicBezTo>
                    <a:pt x="2974" y="3562"/>
                    <a:pt x="3067" y="3587"/>
                    <a:pt x="3158" y="3619"/>
                  </a:cubicBezTo>
                  <a:cubicBezTo>
                    <a:pt x="3236" y="3635"/>
                    <a:pt x="3319" y="3659"/>
                    <a:pt x="3394" y="3659"/>
                  </a:cubicBezTo>
                  <a:cubicBezTo>
                    <a:pt x="3754" y="3489"/>
                    <a:pt x="3940" y="3263"/>
                    <a:pt x="4119" y="3036"/>
                  </a:cubicBezTo>
                  <a:cubicBezTo>
                    <a:pt x="4353" y="2753"/>
                    <a:pt x="4573" y="2477"/>
                    <a:pt x="4836" y="2477"/>
                  </a:cubicBezTo>
                  <a:cubicBezTo>
                    <a:pt x="5077" y="2494"/>
                    <a:pt x="6791" y="3044"/>
                    <a:pt x="7110" y="3708"/>
                  </a:cubicBezTo>
                  <a:cubicBezTo>
                    <a:pt x="7307" y="4129"/>
                    <a:pt x="7322" y="4631"/>
                    <a:pt x="7336" y="5036"/>
                  </a:cubicBezTo>
                  <a:cubicBezTo>
                    <a:pt x="7348" y="5457"/>
                    <a:pt x="7353" y="5716"/>
                    <a:pt x="7520" y="5959"/>
                  </a:cubicBezTo>
                  <a:cubicBezTo>
                    <a:pt x="7633" y="5959"/>
                    <a:pt x="7731" y="5918"/>
                    <a:pt x="7826" y="5870"/>
                  </a:cubicBezTo>
                  <a:cubicBezTo>
                    <a:pt x="7944" y="5837"/>
                    <a:pt x="8059" y="5781"/>
                    <a:pt x="8151" y="5781"/>
                  </a:cubicBezTo>
                  <a:lnTo>
                    <a:pt x="8233" y="5781"/>
                  </a:lnTo>
                  <a:lnTo>
                    <a:pt x="8430" y="6064"/>
                  </a:lnTo>
                  <a:cubicBezTo>
                    <a:pt x="8628" y="6736"/>
                    <a:pt x="8444" y="7675"/>
                    <a:pt x="8281" y="8509"/>
                  </a:cubicBezTo>
                  <a:cubicBezTo>
                    <a:pt x="8218" y="8833"/>
                    <a:pt x="8128" y="9327"/>
                    <a:pt x="8134" y="9464"/>
                  </a:cubicBezTo>
                  <a:cubicBezTo>
                    <a:pt x="8303" y="9278"/>
                    <a:pt x="8385" y="8914"/>
                    <a:pt x="8439" y="8679"/>
                  </a:cubicBezTo>
                  <a:cubicBezTo>
                    <a:pt x="8611" y="7894"/>
                    <a:pt x="8848" y="6849"/>
                    <a:pt x="9289" y="6849"/>
                  </a:cubicBezTo>
                  <a:cubicBezTo>
                    <a:pt x="9408" y="6849"/>
                    <a:pt x="9535" y="6930"/>
                    <a:pt x="9663" y="7084"/>
                  </a:cubicBezTo>
                  <a:lnTo>
                    <a:pt x="9791" y="7246"/>
                  </a:lnTo>
                  <a:lnTo>
                    <a:pt x="9745" y="7594"/>
                  </a:lnTo>
                  <a:cubicBezTo>
                    <a:pt x="9696" y="7991"/>
                    <a:pt x="9699" y="8298"/>
                    <a:pt x="9761" y="8549"/>
                  </a:cubicBezTo>
                  <a:cubicBezTo>
                    <a:pt x="9974" y="9424"/>
                    <a:pt x="10847" y="9675"/>
                    <a:pt x="11687" y="9918"/>
                  </a:cubicBezTo>
                  <a:cubicBezTo>
                    <a:pt x="12513" y="10160"/>
                    <a:pt x="13361" y="10411"/>
                    <a:pt x="13831" y="11278"/>
                  </a:cubicBezTo>
                  <a:cubicBezTo>
                    <a:pt x="13988" y="9650"/>
                    <a:pt x="13500" y="8630"/>
                    <a:pt x="12979" y="7732"/>
                  </a:cubicBezTo>
                  <a:cubicBezTo>
                    <a:pt x="12738" y="7319"/>
                    <a:pt x="12580" y="7035"/>
                    <a:pt x="12625" y="6590"/>
                  </a:cubicBezTo>
                  <a:cubicBezTo>
                    <a:pt x="12679" y="6112"/>
                    <a:pt x="12877" y="5983"/>
                    <a:pt x="13787" y="5902"/>
                  </a:cubicBezTo>
                  <a:cubicBezTo>
                    <a:pt x="13850" y="5384"/>
                    <a:pt x="13859" y="5011"/>
                    <a:pt x="13811" y="4817"/>
                  </a:cubicBezTo>
                  <a:cubicBezTo>
                    <a:pt x="13736" y="4526"/>
                    <a:pt x="13477" y="4493"/>
                    <a:pt x="13247" y="4461"/>
                  </a:cubicBezTo>
                  <a:cubicBezTo>
                    <a:pt x="12928" y="4428"/>
                    <a:pt x="12594" y="4388"/>
                    <a:pt x="12431" y="3732"/>
                  </a:cubicBezTo>
                  <a:cubicBezTo>
                    <a:pt x="12309" y="3255"/>
                    <a:pt x="12318" y="2575"/>
                    <a:pt x="12457" y="1611"/>
                  </a:cubicBezTo>
                  <a:lnTo>
                    <a:pt x="12504" y="1287"/>
                  </a:lnTo>
                  <a:lnTo>
                    <a:pt x="12632" y="1344"/>
                  </a:lnTo>
                  <a:cubicBezTo>
                    <a:pt x="12758" y="1401"/>
                    <a:pt x="12872" y="1433"/>
                    <a:pt x="12974" y="1433"/>
                  </a:cubicBezTo>
                  <a:cubicBezTo>
                    <a:pt x="13369" y="1433"/>
                    <a:pt x="13646" y="1101"/>
                    <a:pt x="13935" y="753"/>
                  </a:cubicBezTo>
                  <a:cubicBezTo>
                    <a:pt x="14241" y="389"/>
                    <a:pt x="14560" y="0"/>
                    <a:pt x="15027" y="0"/>
                  </a:cubicBezTo>
                  <a:cubicBezTo>
                    <a:pt x="15226" y="0"/>
                    <a:pt x="15431" y="73"/>
                    <a:pt x="15659" y="210"/>
                  </a:cubicBezTo>
                  <a:lnTo>
                    <a:pt x="15843" y="332"/>
                  </a:lnTo>
                  <a:lnTo>
                    <a:pt x="15770" y="785"/>
                  </a:lnTo>
                  <a:cubicBezTo>
                    <a:pt x="15671" y="1393"/>
                    <a:pt x="15693" y="1643"/>
                    <a:pt x="15711" y="1741"/>
                  </a:cubicBezTo>
                  <a:cubicBezTo>
                    <a:pt x="15759" y="1959"/>
                    <a:pt x="15936" y="2032"/>
                    <a:pt x="16095" y="2089"/>
                  </a:cubicBezTo>
                  <a:cubicBezTo>
                    <a:pt x="16292" y="2178"/>
                    <a:pt x="16496" y="2251"/>
                    <a:pt x="16610" y="2639"/>
                  </a:cubicBezTo>
                  <a:cubicBezTo>
                    <a:pt x="16711" y="2987"/>
                    <a:pt x="16675" y="3522"/>
                    <a:pt x="16637" y="4097"/>
                  </a:cubicBezTo>
                  <a:cubicBezTo>
                    <a:pt x="16618" y="4364"/>
                    <a:pt x="16590" y="4801"/>
                    <a:pt x="16606" y="4914"/>
                  </a:cubicBezTo>
                  <a:cubicBezTo>
                    <a:pt x="16729" y="5157"/>
                    <a:pt x="16903" y="5440"/>
                    <a:pt x="17093" y="5748"/>
                  </a:cubicBezTo>
                  <a:cubicBezTo>
                    <a:pt x="17458" y="6323"/>
                    <a:pt x="17864" y="6979"/>
                    <a:pt x="18223" y="8015"/>
                  </a:cubicBezTo>
                  <a:cubicBezTo>
                    <a:pt x="18292" y="7829"/>
                    <a:pt x="18353" y="7586"/>
                    <a:pt x="18418" y="7343"/>
                  </a:cubicBezTo>
                  <a:cubicBezTo>
                    <a:pt x="18589" y="6687"/>
                    <a:pt x="18804" y="5853"/>
                    <a:pt x="19304" y="5853"/>
                  </a:cubicBezTo>
                  <a:cubicBezTo>
                    <a:pt x="19371" y="5853"/>
                    <a:pt x="19442" y="5870"/>
                    <a:pt x="19521" y="5902"/>
                  </a:cubicBezTo>
                  <a:cubicBezTo>
                    <a:pt x="19521" y="5902"/>
                    <a:pt x="19522" y="5902"/>
                    <a:pt x="19525" y="5902"/>
                  </a:cubicBezTo>
                  <a:cubicBezTo>
                    <a:pt x="20209" y="5902"/>
                    <a:pt x="20622" y="7335"/>
                    <a:pt x="20896" y="8282"/>
                  </a:cubicBezTo>
                  <a:cubicBezTo>
                    <a:pt x="21557" y="10581"/>
                    <a:pt x="21388" y="11035"/>
                    <a:pt x="21336" y="11172"/>
                  </a:cubicBezTo>
                  <a:cubicBezTo>
                    <a:pt x="21118" y="11739"/>
                    <a:pt x="21125" y="11852"/>
                    <a:pt x="21144" y="12257"/>
                  </a:cubicBezTo>
                  <a:cubicBezTo>
                    <a:pt x="21169" y="12808"/>
                    <a:pt x="21207" y="13625"/>
                    <a:pt x="20940" y="15585"/>
                  </a:cubicBezTo>
                  <a:lnTo>
                    <a:pt x="20841" y="16305"/>
                  </a:lnTo>
                  <a:lnTo>
                    <a:pt x="20660" y="15698"/>
                  </a:lnTo>
                  <a:cubicBezTo>
                    <a:pt x="20494" y="15131"/>
                    <a:pt x="20321" y="14864"/>
                    <a:pt x="20118" y="14864"/>
                  </a:cubicBezTo>
                  <a:cubicBezTo>
                    <a:pt x="19840" y="14864"/>
                    <a:pt x="19516" y="15374"/>
                    <a:pt x="19204" y="15884"/>
                  </a:cubicBezTo>
                  <a:cubicBezTo>
                    <a:pt x="18885" y="16402"/>
                    <a:pt x="18554" y="16929"/>
                    <a:pt x="18220" y="17001"/>
                  </a:cubicBezTo>
                  <a:cubicBezTo>
                    <a:pt x="18204" y="17001"/>
                    <a:pt x="18192" y="17001"/>
                    <a:pt x="18179" y="17001"/>
                  </a:cubicBezTo>
                  <a:cubicBezTo>
                    <a:pt x="17712" y="17001"/>
                    <a:pt x="17483" y="16710"/>
                    <a:pt x="17265" y="16435"/>
                  </a:cubicBezTo>
                  <a:cubicBezTo>
                    <a:pt x="17039" y="16143"/>
                    <a:pt x="16827" y="15876"/>
                    <a:pt x="16479" y="15852"/>
                  </a:cubicBezTo>
                  <a:cubicBezTo>
                    <a:pt x="16479" y="15852"/>
                    <a:pt x="16477" y="15852"/>
                    <a:pt x="16476" y="15852"/>
                  </a:cubicBezTo>
                  <a:cubicBezTo>
                    <a:pt x="15287" y="15852"/>
                    <a:pt x="13688" y="17026"/>
                    <a:pt x="12668" y="18119"/>
                  </a:cubicBezTo>
                  <a:cubicBezTo>
                    <a:pt x="12572" y="18135"/>
                    <a:pt x="12499" y="18143"/>
                    <a:pt x="12434" y="18143"/>
                  </a:cubicBezTo>
                  <a:cubicBezTo>
                    <a:pt x="12340" y="18143"/>
                    <a:pt x="12273" y="18135"/>
                    <a:pt x="12207" y="18111"/>
                  </a:cubicBezTo>
                  <a:cubicBezTo>
                    <a:pt x="12102" y="18078"/>
                    <a:pt x="11996" y="18030"/>
                    <a:pt x="11911" y="18030"/>
                  </a:cubicBezTo>
                  <a:cubicBezTo>
                    <a:pt x="11586" y="18920"/>
                    <a:pt x="11350" y="18961"/>
                    <a:pt x="11085" y="19009"/>
                  </a:cubicBezTo>
                  <a:cubicBezTo>
                    <a:pt x="10930" y="19042"/>
                    <a:pt x="10751" y="19074"/>
                    <a:pt x="10503" y="19276"/>
                  </a:cubicBezTo>
                  <a:cubicBezTo>
                    <a:pt x="9991" y="19673"/>
                    <a:pt x="7703" y="21211"/>
                    <a:pt x="6168" y="21568"/>
                  </a:cubicBezTo>
                  <a:lnTo>
                    <a:pt x="5970" y="21600"/>
                  </a:lnTo>
                  <a:cubicBezTo>
                    <a:pt x="5970" y="21600"/>
                    <a:pt x="5994" y="21098"/>
                    <a:pt x="5994" y="21098"/>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5" name="Shape 4125"/>
            <p:cNvSpPr/>
            <p:nvPr/>
          </p:nvSpPr>
          <p:spPr>
            <a:xfrm>
              <a:off x="584200" y="292100"/>
              <a:ext cx="137466" cy="87883"/>
            </a:xfrm>
            <a:custGeom>
              <a:avLst/>
              <a:gdLst/>
              <a:ahLst/>
              <a:cxnLst>
                <a:cxn ang="0">
                  <a:pos x="wd2" y="hd2"/>
                </a:cxn>
                <a:cxn ang="5400000">
                  <a:pos x="wd2" y="hd2"/>
                </a:cxn>
                <a:cxn ang="10800000">
                  <a:pos x="wd2" y="hd2"/>
                </a:cxn>
                <a:cxn ang="16200000">
                  <a:pos x="wd2" y="hd2"/>
                </a:cxn>
              </a:cxnLst>
              <a:rect l="0" t="0" r="r" b="b"/>
              <a:pathLst>
                <a:path w="21569" h="21600" extrusionOk="0">
                  <a:moveTo>
                    <a:pt x="6719" y="21600"/>
                  </a:moveTo>
                  <a:cubicBezTo>
                    <a:pt x="6233" y="21600"/>
                    <a:pt x="5690" y="21502"/>
                    <a:pt x="5069" y="21289"/>
                  </a:cubicBezTo>
                  <a:lnTo>
                    <a:pt x="4882" y="21222"/>
                  </a:lnTo>
                  <a:lnTo>
                    <a:pt x="4914" y="20929"/>
                  </a:lnTo>
                  <a:cubicBezTo>
                    <a:pt x="5028" y="19802"/>
                    <a:pt x="4945" y="18954"/>
                    <a:pt x="4662" y="18344"/>
                  </a:cubicBezTo>
                  <a:cubicBezTo>
                    <a:pt x="4176" y="17302"/>
                    <a:pt x="3145" y="17052"/>
                    <a:pt x="2055" y="16790"/>
                  </a:cubicBezTo>
                  <a:cubicBezTo>
                    <a:pt x="1399" y="16644"/>
                    <a:pt x="726" y="16479"/>
                    <a:pt x="167" y="16125"/>
                  </a:cubicBezTo>
                  <a:lnTo>
                    <a:pt x="0" y="16016"/>
                  </a:lnTo>
                  <a:lnTo>
                    <a:pt x="49" y="15741"/>
                  </a:lnTo>
                  <a:cubicBezTo>
                    <a:pt x="187" y="14985"/>
                    <a:pt x="652" y="14723"/>
                    <a:pt x="1061" y="14485"/>
                  </a:cubicBezTo>
                  <a:cubicBezTo>
                    <a:pt x="1310" y="14333"/>
                    <a:pt x="1549" y="14193"/>
                    <a:pt x="1677" y="13973"/>
                  </a:cubicBezTo>
                  <a:cubicBezTo>
                    <a:pt x="1677" y="13973"/>
                    <a:pt x="1677" y="13979"/>
                    <a:pt x="1674" y="13979"/>
                  </a:cubicBezTo>
                  <a:cubicBezTo>
                    <a:pt x="1644" y="13979"/>
                    <a:pt x="1615" y="13876"/>
                    <a:pt x="1594" y="13803"/>
                  </a:cubicBezTo>
                  <a:cubicBezTo>
                    <a:pt x="1459" y="13333"/>
                    <a:pt x="1271" y="12705"/>
                    <a:pt x="1448" y="12278"/>
                  </a:cubicBezTo>
                  <a:cubicBezTo>
                    <a:pt x="1537" y="12059"/>
                    <a:pt x="1697" y="11949"/>
                    <a:pt x="1917" y="11949"/>
                  </a:cubicBezTo>
                  <a:cubicBezTo>
                    <a:pt x="2004" y="11949"/>
                    <a:pt x="2098" y="11955"/>
                    <a:pt x="2203" y="11992"/>
                  </a:cubicBezTo>
                  <a:cubicBezTo>
                    <a:pt x="2181" y="11559"/>
                    <a:pt x="2074" y="11248"/>
                    <a:pt x="1958" y="10901"/>
                  </a:cubicBezTo>
                  <a:cubicBezTo>
                    <a:pt x="1790" y="10413"/>
                    <a:pt x="1600" y="9858"/>
                    <a:pt x="1668" y="8925"/>
                  </a:cubicBezTo>
                  <a:lnTo>
                    <a:pt x="1709" y="8371"/>
                  </a:lnTo>
                  <a:lnTo>
                    <a:pt x="1993" y="8712"/>
                  </a:lnTo>
                  <a:cubicBezTo>
                    <a:pt x="2347" y="9139"/>
                    <a:pt x="2481" y="9224"/>
                    <a:pt x="2534" y="9224"/>
                  </a:cubicBezTo>
                  <a:cubicBezTo>
                    <a:pt x="2584" y="9169"/>
                    <a:pt x="2652" y="8724"/>
                    <a:pt x="2709" y="8334"/>
                  </a:cubicBezTo>
                  <a:cubicBezTo>
                    <a:pt x="2849" y="7432"/>
                    <a:pt x="3073" y="7115"/>
                    <a:pt x="3269" y="6846"/>
                  </a:cubicBezTo>
                  <a:cubicBezTo>
                    <a:pt x="3565" y="6438"/>
                    <a:pt x="3834" y="6054"/>
                    <a:pt x="3832" y="4670"/>
                  </a:cubicBezTo>
                  <a:cubicBezTo>
                    <a:pt x="3991" y="3603"/>
                    <a:pt x="3734" y="3402"/>
                    <a:pt x="3345" y="3097"/>
                  </a:cubicBezTo>
                  <a:cubicBezTo>
                    <a:pt x="2894" y="2743"/>
                    <a:pt x="2285" y="2256"/>
                    <a:pt x="2765" y="262"/>
                  </a:cubicBezTo>
                  <a:lnTo>
                    <a:pt x="2820" y="55"/>
                  </a:lnTo>
                  <a:cubicBezTo>
                    <a:pt x="2820" y="55"/>
                    <a:pt x="3584" y="73"/>
                    <a:pt x="3898" y="73"/>
                  </a:cubicBezTo>
                  <a:cubicBezTo>
                    <a:pt x="4515" y="73"/>
                    <a:pt x="5131" y="61"/>
                    <a:pt x="5744" y="37"/>
                  </a:cubicBezTo>
                  <a:cubicBezTo>
                    <a:pt x="6350" y="18"/>
                    <a:pt x="6951" y="0"/>
                    <a:pt x="7537" y="0"/>
                  </a:cubicBezTo>
                  <a:cubicBezTo>
                    <a:pt x="9086" y="0"/>
                    <a:pt x="10851" y="110"/>
                    <a:pt x="12228" y="933"/>
                  </a:cubicBezTo>
                  <a:cubicBezTo>
                    <a:pt x="12238" y="933"/>
                    <a:pt x="12246" y="933"/>
                    <a:pt x="12258" y="933"/>
                  </a:cubicBezTo>
                  <a:cubicBezTo>
                    <a:pt x="12384" y="933"/>
                    <a:pt x="12497" y="914"/>
                    <a:pt x="12612" y="890"/>
                  </a:cubicBezTo>
                  <a:cubicBezTo>
                    <a:pt x="12760" y="866"/>
                    <a:pt x="12913" y="835"/>
                    <a:pt x="13036" y="835"/>
                  </a:cubicBezTo>
                  <a:cubicBezTo>
                    <a:pt x="13153" y="835"/>
                    <a:pt x="13304" y="854"/>
                    <a:pt x="13396" y="1036"/>
                  </a:cubicBezTo>
                  <a:cubicBezTo>
                    <a:pt x="13555" y="1341"/>
                    <a:pt x="13801" y="1402"/>
                    <a:pt x="14126" y="1402"/>
                  </a:cubicBezTo>
                  <a:lnTo>
                    <a:pt x="14589" y="1390"/>
                  </a:lnTo>
                  <a:cubicBezTo>
                    <a:pt x="14914" y="1390"/>
                    <a:pt x="15282" y="1445"/>
                    <a:pt x="15550" y="1872"/>
                  </a:cubicBezTo>
                  <a:cubicBezTo>
                    <a:pt x="15770" y="2219"/>
                    <a:pt x="15844" y="2274"/>
                    <a:pt x="15859" y="2280"/>
                  </a:cubicBezTo>
                  <a:cubicBezTo>
                    <a:pt x="15937" y="1975"/>
                    <a:pt x="16134" y="1536"/>
                    <a:pt x="16704" y="1536"/>
                  </a:cubicBezTo>
                  <a:cubicBezTo>
                    <a:pt x="16959" y="1536"/>
                    <a:pt x="17264" y="1616"/>
                    <a:pt x="17630" y="1786"/>
                  </a:cubicBezTo>
                  <a:lnTo>
                    <a:pt x="17737" y="1835"/>
                  </a:lnTo>
                  <a:lnTo>
                    <a:pt x="17866" y="2274"/>
                  </a:lnTo>
                  <a:cubicBezTo>
                    <a:pt x="17910" y="2506"/>
                    <a:pt x="17932" y="2622"/>
                    <a:pt x="18119" y="2634"/>
                  </a:cubicBezTo>
                  <a:cubicBezTo>
                    <a:pt x="18523" y="2664"/>
                    <a:pt x="20440" y="3426"/>
                    <a:pt x="21219" y="4859"/>
                  </a:cubicBezTo>
                  <a:cubicBezTo>
                    <a:pt x="21487" y="5347"/>
                    <a:pt x="21600" y="5871"/>
                    <a:pt x="21561" y="6420"/>
                  </a:cubicBezTo>
                  <a:lnTo>
                    <a:pt x="21542" y="6664"/>
                  </a:lnTo>
                  <a:lnTo>
                    <a:pt x="21390" y="6700"/>
                  </a:lnTo>
                  <a:cubicBezTo>
                    <a:pt x="19528" y="7182"/>
                    <a:pt x="17765" y="7633"/>
                    <a:pt x="16558" y="8395"/>
                  </a:cubicBezTo>
                  <a:cubicBezTo>
                    <a:pt x="16393" y="8505"/>
                    <a:pt x="16360" y="8706"/>
                    <a:pt x="16330" y="9145"/>
                  </a:cubicBezTo>
                  <a:cubicBezTo>
                    <a:pt x="16311" y="9486"/>
                    <a:pt x="16284" y="9907"/>
                    <a:pt x="16038" y="10102"/>
                  </a:cubicBezTo>
                  <a:cubicBezTo>
                    <a:pt x="16002" y="10114"/>
                    <a:pt x="15972" y="10114"/>
                    <a:pt x="15941" y="10114"/>
                  </a:cubicBezTo>
                  <a:cubicBezTo>
                    <a:pt x="15651" y="10114"/>
                    <a:pt x="15505" y="9876"/>
                    <a:pt x="15350" y="9626"/>
                  </a:cubicBezTo>
                  <a:cubicBezTo>
                    <a:pt x="15256" y="9480"/>
                    <a:pt x="15114" y="9255"/>
                    <a:pt x="15030" y="9212"/>
                  </a:cubicBezTo>
                  <a:cubicBezTo>
                    <a:pt x="14933" y="9474"/>
                    <a:pt x="14746" y="9846"/>
                    <a:pt x="14579" y="10071"/>
                  </a:cubicBezTo>
                  <a:cubicBezTo>
                    <a:pt x="14686" y="10370"/>
                    <a:pt x="14760" y="10437"/>
                    <a:pt x="14783" y="10449"/>
                  </a:cubicBezTo>
                  <a:lnTo>
                    <a:pt x="15044" y="10809"/>
                  </a:lnTo>
                  <a:cubicBezTo>
                    <a:pt x="14848" y="11480"/>
                    <a:pt x="14509" y="11510"/>
                    <a:pt x="14283" y="11529"/>
                  </a:cubicBezTo>
                  <a:cubicBezTo>
                    <a:pt x="14106" y="11541"/>
                    <a:pt x="14015" y="11565"/>
                    <a:pt x="13943" y="11724"/>
                  </a:cubicBezTo>
                  <a:cubicBezTo>
                    <a:pt x="13927" y="11791"/>
                    <a:pt x="13966" y="12126"/>
                    <a:pt x="13987" y="12333"/>
                  </a:cubicBezTo>
                  <a:cubicBezTo>
                    <a:pt x="14040" y="12803"/>
                    <a:pt x="14091" y="13254"/>
                    <a:pt x="13912" y="13498"/>
                  </a:cubicBezTo>
                  <a:lnTo>
                    <a:pt x="13855" y="13571"/>
                  </a:lnTo>
                  <a:lnTo>
                    <a:pt x="13614" y="13644"/>
                  </a:lnTo>
                  <a:cubicBezTo>
                    <a:pt x="13497" y="13644"/>
                    <a:pt x="13349" y="13595"/>
                    <a:pt x="13205" y="13553"/>
                  </a:cubicBezTo>
                  <a:cubicBezTo>
                    <a:pt x="13085" y="13522"/>
                    <a:pt x="12968" y="13486"/>
                    <a:pt x="12872" y="13486"/>
                  </a:cubicBezTo>
                  <a:cubicBezTo>
                    <a:pt x="12765" y="13632"/>
                    <a:pt x="12697" y="13827"/>
                    <a:pt x="12629" y="14028"/>
                  </a:cubicBezTo>
                  <a:cubicBezTo>
                    <a:pt x="12468" y="14498"/>
                    <a:pt x="12275" y="15065"/>
                    <a:pt x="11818" y="15241"/>
                  </a:cubicBezTo>
                  <a:lnTo>
                    <a:pt x="11818" y="18722"/>
                  </a:lnTo>
                  <a:lnTo>
                    <a:pt x="11613" y="18722"/>
                  </a:lnTo>
                  <a:cubicBezTo>
                    <a:pt x="10543" y="18722"/>
                    <a:pt x="10000" y="19363"/>
                    <a:pt x="9428" y="20033"/>
                  </a:cubicBezTo>
                  <a:cubicBezTo>
                    <a:pt x="8802" y="20765"/>
                    <a:pt x="8097" y="21600"/>
                    <a:pt x="6719"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6" name="Shape 4126"/>
            <p:cNvSpPr/>
            <p:nvPr/>
          </p:nvSpPr>
          <p:spPr>
            <a:xfrm>
              <a:off x="850900" y="317500"/>
              <a:ext cx="31667" cy="24854"/>
            </a:xfrm>
            <a:custGeom>
              <a:avLst/>
              <a:gdLst/>
              <a:ahLst/>
              <a:cxnLst>
                <a:cxn ang="0">
                  <a:pos x="wd2" y="hd2"/>
                </a:cxn>
                <a:cxn ang="5400000">
                  <a:pos x="wd2" y="hd2"/>
                </a:cxn>
                <a:cxn ang="10800000">
                  <a:pos x="wd2" y="hd2"/>
                </a:cxn>
                <a:cxn ang="16200000">
                  <a:pos x="wd2" y="hd2"/>
                </a:cxn>
              </a:cxnLst>
              <a:rect l="0" t="0" r="r" b="b"/>
              <a:pathLst>
                <a:path w="21385" h="21600" extrusionOk="0">
                  <a:moveTo>
                    <a:pt x="15218" y="20156"/>
                  </a:moveTo>
                  <a:cubicBezTo>
                    <a:pt x="14355" y="19207"/>
                    <a:pt x="13568" y="18108"/>
                    <a:pt x="12789" y="17030"/>
                  </a:cubicBezTo>
                  <a:cubicBezTo>
                    <a:pt x="10595" y="13947"/>
                    <a:pt x="8534" y="11059"/>
                    <a:pt x="4230" y="11059"/>
                  </a:cubicBezTo>
                  <a:cubicBezTo>
                    <a:pt x="3534" y="11059"/>
                    <a:pt x="2764" y="11145"/>
                    <a:pt x="1935" y="11296"/>
                  </a:cubicBezTo>
                  <a:lnTo>
                    <a:pt x="0" y="11684"/>
                  </a:lnTo>
                  <a:lnTo>
                    <a:pt x="1064" y="9571"/>
                  </a:lnTo>
                  <a:cubicBezTo>
                    <a:pt x="2362" y="7071"/>
                    <a:pt x="3342" y="4850"/>
                    <a:pt x="3258" y="1143"/>
                  </a:cubicBezTo>
                  <a:lnTo>
                    <a:pt x="3241" y="0"/>
                  </a:lnTo>
                  <a:lnTo>
                    <a:pt x="19054" y="0"/>
                  </a:lnTo>
                  <a:lnTo>
                    <a:pt x="18995" y="1207"/>
                  </a:lnTo>
                  <a:cubicBezTo>
                    <a:pt x="18853" y="3471"/>
                    <a:pt x="19414" y="4807"/>
                    <a:pt x="20067" y="6359"/>
                  </a:cubicBezTo>
                  <a:cubicBezTo>
                    <a:pt x="20796" y="8105"/>
                    <a:pt x="21600" y="10046"/>
                    <a:pt x="21332" y="13365"/>
                  </a:cubicBezTo>
                  <a:lnTo>
                    <a:pt x="21215" y="14594"/>
                  </a:lnTo>
                  <a:lnTo>
                    <a:pt x="20268" y="14335"/>
                  </a:lnTo>
                  <a:cubicBezTo>
                    <a:pt x="19833" y="14206"/>
                    <a:pt x="19414" y="14141"/>
                    <a:pt x="19079" y="14141"/>
                  </a:cubicBezTo>
                  <a:cubicBezTo>
                    <a:pt x="17312" y="14141"/>
                    <a:pt x="16910" y="15758"/>
                    <a:pt x="16659" y="19401"/>
                  </a:cubicBezTo>
                  <a:lnTo>
                    <a:pt x="16516" y="21600"/>
                  </a:lnTo>
                  <a:cubicBezTo>
                    <a:pt x="16516" y="21600"/>
                    <a:pt x="15218" y="20156"/>
                    <a:pt x="15218" y="20156"/>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7" name="Shape 4127"/>
            <p:cNvSpPr/>
            <p:nvPr/>
          </p:nvSpPr>
          <p:spPr>
            <a:xfrm>
              <a:off x="1003300" y="304800"/>
              <a:ext cx="66056" cy="53504"/>
            </a:xfrm>
            <a:custGeom>
              <a:avLst/>
              <a:gdLst/>
              <a:ahLst/>
              <a:cxnLst>
                <a:cxn ang="0">
                  <a:pos x="wd2" y="hd2"/>
                </a:cxn>
                <a:cxn ang="5400000">
                  <a:pos x="wd2" y="hd2"/>
                </a:cxn>
                <a:cxn ang="10800000">
                  <a:pos x="wd2" y="hd2"/>
                </a:cxn>
                <a:cxn ang="16200000">
                  <a:pos x="wd2" y="hd2"/>
                </a:cxn>
              </a:cxnLst>
              <a:rect l="0" t="0" r="r" b="b"/>
              <a:pathLst>
                <a:path w="21388" h="21600" extrusionOk="0">
                  <a:moveTo>
                    <a:pt x="3663" y="21390"/>
                  </a:moveTo>
                  <a:cubicBezTo>
                    <a:pt x="2743" y="20078"/>
                    <a:pt x="2346" y="18105"/>
                    <a:pt x="2442" y="15391"/>
                  </a:cubicBezTo>
                  <a:cubicBezTo>
                    <a:pt x="2261" y="15181"/>
                    <a:pt x="1944" y="14931"/>
                    <a:pt x="1579" y="14630"/>
                  </a:cubicBezTo>
                  <a:cubicBezTo>
                    <a:pt x="1105" y="14260"/>
                    <a:pt x="555" y="13819"/>
                    <a:pt x="229" y="12778"/>
                  </a:cubicBezTo>
                  <a:cubicBezTo>
                    <a:pt x="-140" y="11576"/>
                    <a:pt x="13" y="10184"/>
                    <a:pt x="165" y="8852"/>
                  </a:cubicBezTo>
                  <a:cubicBezTo>
                    <a:pt x="294" y="7681"/>
                    <a:pt x="414" y="6569"/>
                    <a:pt x="209" y="5678"/>
                  </a:cubicBezTo>
                  <a:lnTo>
                    <a:pt x="29" y="4847"/>
                  </a:lnTo>
                  <a:lnTo>
                    <a:pt x="699" y="5027"/>
                  </a:lnTo>
                  <a:cubicBezTo>
                    <a:pt x="912" y="5077"/>
                    <a:pt x="1105" y="5107"/>
                    <a:pt x="1273" y="5107"/>
                  </a:cubicBezTo>
                  <a:cubicBezTo>
                    <a:pt x="2117" y="5107"/>
                    <a:pt x="2310" y="4386"/>
                    <a:pt x="2442" y="2664"/>
                  </a:cubicBezTo>
                  <a:lnTo>
                    <a:pt x="2478" y="2163"/>
                  </a:lnTo>
                  <a:lnTo>
                    <a:pt x="2884" y="2193"/>
                  </a:lnTo>
                  <a:cubicBezTo>
                    <a:pt x="3269" y="2223"/>
                    <a:pt x="3671" y="2253"/>
                    <a:pt x="4048" y="2253"/>
                  </a:cubicBezTo>
                  <a:cubicBezTo>
                    <a:pt x="5394" y="2253"/>
                    <a:pt x="5727" y="1853"/>
                    <a:pt x="5791" y="1242"/>
                  </a:cubicBezTo>
                  <a:lnTo>
                    <a:pt x="5940" y="0"/>
                  </a:lnTo>
                  <a:lnTo>
                    <a:pt x="6542" y="981"/>
                  </a:lnTo>
                  <a:cubicBezTo>
                    <a:pt x="7225" y="2113"/>
                    <a:pt x="8983" y="2143"/>
                    <a:pt x="10686" y="2193"/>
                  </a:cubicBezTo>
                  <a:cubicBezTo>
                    <a:pt x="12573" y="2233"/>
                    <a:pt x="14533" y="2283"/>
                    <a:pt x="15465" y="3795"/>
                  </a:cubicBezTo>
                  <a:cubicBezTo>
                    <a:pt x="15742" y="3645"/>
                    <a:pt x="15995" y="3625"/>
                    <a:pt x="16240" y="3625"/>
                  </a:cubicBezTo>
                  <a:cubicBezTo>
                    <a:pt x="16332" y="3625"/>
                    <a:pt x="17444" y="3655"/>
                    <a:pt x="17444" y="3655"/>
                  </a:cubicBezTo>
                  <a:cubicBezTo>
                    <a:pt x="18822" y="3655"/>
                    <a:pt x="19131" y="3275"/>
                    <a:pt x="19191" y="2654"/>
                  </a:cubicBezTo>
                  <a:lnTo>
                    <a:pt x="19235" y="2233"/>
                  </a:lnTo>
                  <a:cubicBezTo>
                    <a:pt x="19235" y="2233"/>
                    <a:pt x="19601" y="2193"/>
                    <a:pt x="19621" y="2193"/>
                  </a:cubicBezTo>
                  <a:cubicBezTo>
                    <a:pt x="20247" y="2193"/>
                    <a:pt x="20609" y="2383"/>
                    <a:pt x="20858" y="2754"/>
                  </a:cubicBezTo>
                  <a:cubicBezTo>
                    <a:pt x="21460" y="3585"/>
                    <a:pt x="21307" y="5097"/>
                    <a:pt x="21151" y="6699"/>
                  </a:cubicBezTo>
                  <a:cubicBezTo>
                    <a:pt x="21050" y="7811"/>
                    <a:pt x="20934" y="8952"/>
                    <a:pt x="21123" y="9583"/>
                  </a:cubicBezTo>
                  <a:lnTo>
                    <a:pt x="21388" y="10475"/>
                  </a:lnTo>
                  <a:lnTo>
                    <a:pt x="20641" y="10264"/>
                  </a:lnTo>
                  <a:cubicBezTo>
                    <a:pt x="20424" y="10214"/>
                    <a:pt x="20235" y="10184"/>
                    <a:pt x="20079" y="10184"/>
                  </a:cubicBezTo>
                  <a:cubicBezTo>
                    <a:pt x="19227" y="10184"/>
                    <a:pt x="19039" y="10905"/>
                    <a:pt x="18898" y="12638"/>
                  </a:cubicBezTo>
                  <a:lnTo>
                    <a:pt x="18842" y="13419"/>
                  </a:lnTo>
                  <a:lnTo>
                    <a:pt x="18292" y="13048"/>
                  </a:lnTo>
                  <a:cubicBezTo>
                    <a:pt x="17902" y="12778"/>
                    <a:pt x="17521" y="12648"/>
                    <a:pt x="17167" y="12648"/>
                  </a:cubicBezTo>
                  <a:cubicBezTo>
                    <a:pt x="16200" y="12648"/>
                    <a:pt x="15465" y="13659"/>
                    <a:pt x="14886" y="14460"/>
                  </a:cubicBezTo>
                  <a:cubicBezTo>
                    <a:pt x="14417" y="15111"/>
                    <a:pt x="14039" y="15622"/>
                    <a:pt x="13569" y="15622"/>
                  </a:cubicBezTo>
                  <a:cubicBezTo>
                    <a:pt x="13184" y="15622"/>
                    <a:pt x="12935" y="15291"/>
                    <a:pt x="12754" y="14881"/>
                  </a:cubicBezTo>
                  <a:cubicBezTo>
                    <a:pt x="12457" y="15221"/>
                    <a:pt x="12172" y="15582"/>
                    <a:pt x="11875" y="15922"/>
                  </a:cubicBezTo>
                  <a:cubicBezTo>
                    <a:pt x="9823" y="18406"/>
                    <a:pt x="7694" y="20969"/>
                    <a:pt x="4024" y="21570"/>
                  </a:cubicBezTo>
                  <a:lnTo>
                    <a:pt x="3803" y="21600"/>
                  </a:lnTo>
                  <a:cubicBezTo>
                    <a:pt x="3803" y="21600"/>
                    <a:pt x="3663" y="21390"/>
                    <a:pt x="3663" y="2139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8" name="Shape 4128"/>
            <p:cNvSpPr/>
            <p:nvPr/>
          </p:nvSpPr>
          <p:spPr>
            <a:xfrm>
              <a:off x="2006600" y="495300"/>
              <a:ext cx="145733" cy="73596"/>
            </a:xfrm>
            <a:custGeom>
              <a:avLst/>
              <a:gdLst/>
              <a:ahLst/>
              <a:cxnLst>
                <a:cxn ang="0">
                  <a:pos x="wd2" y="hd2"/>
                </a:cxn>
                <a:cxn ang="5400000">
                  <a:pos x="wd2" y="hd2"/>
                </a:cxn>
                <a:cxn ang="10800000">
                  <a:pos x="wd2" y="hd2"/>
                </a:cxn>
                <a:cxn ang="16200000">
                  <a:pos x="wd2" y="hd2"/>
                </a:cxn>
              </a:cxnLst>
              <a:rect l="0" t="0" r="r" b="b"/>
              <a:pathLst>
                <a:path w="21246" h="21600" extrusionOk="0">
                  <a:moveTo>
                    <a:pt x="8520" y="21600"/>
                  </a:moveTo>
                  <a:cubicBezTo>
                    <a:pt x="8020" y="21600"/>
                    <a:pt x="7610" y="21534"/>
                    <a:pt x="7295" y="21374"/>
                  </a:cubicBezTo>
                  <a:lnTo>
                    <a:pt x="7192" y="21338"/>
                  </a:lnTo>
                  <a:lnTo>
                    <a:pt x="7087" y="20887"/>
                  </a:lnTo>
                  <a:cubicBezTo>
                    <a:pt x="7030" y="20537"/>
                    <a:pt x="6981" y="20377"/>
                    <a:pt x="6823" y="20370"/>
                  </a:cubicBezTo>
                  <a:cubicBezTo>
                    <a:pt x="6424" y="20319"/>
                    <a:pt x="6124" y="19831"/>
                    <a:pt x="5836" y="19358"/>
                  </a:cubicBezTo>
                  <a:cubicBezTo>
                    <a:pt x="5531" y="18841"/>
                    <a:pt x="5238" y="18353"/>
                    <a:pt x="4811" y="18309"/>
                  </a:cubicBezTo>
                  <a:cubicBezTo>
                    <a:pt x="4554" y="18280"/>
                    <a:pt x="4393" y="17960"/>
                    <a:pt x="4265" y="17712"/>
                  </a:cubicBezTo>
                  <a:cubicBezTo>
                    <a:pt x="4131" y="17443"/>
                    <a:pt x="4037" y="17283"/>
                    <a:pt x="3896" y="17283"/>
                  </a:cubicBezTo>
                  <a:lnTo>
                    <a:pt x="3679" y="17341"/>
                  </a:lnTo>
                  <a:lnTo>
                    <a:pt x="3629" y="16904"/>
                  </a:lnTo>
                  <a:cubicBezTo>
                    <a:pt x="3643" y="15841"/>
                    <a:pt x="4131" y="15710"/>
                    <a:pt x="4457" y="15630"/>
                  </a:cubicBezTo>
                  <a:cubicBezTo>
                    <a:pt x="4486" y="15623"/>
                    <a:pt x="4524" y="15623"/>
                    <a:pt x="4551" y="15608"/>
                  </a:cubicBezTo>
                  <a:cubicBezTo>
                    <a:pt x="4424" y="15339"/>
                    <a:pt x="4171" y="15164"/>
                    <a:pt x="3927" y="14997"/>
                  </a:cubicBezTo>
                  <a:cubicBezTo>
                    <a:pt x="3592" y="14757"/>
                    <a:pt x="3272" y="14531"/>
                    <a:pt x="3148" y="14007"/>
                  </a:cubicBezTo>
                  <a:cubicBezTo>
                    <a:pt x="2885" y="12973"/>
                    <a:pt x="2981" y="11998"/>
                    <a:pt x="3081" y="10957"/>
                  </a:cubicBezTo>
                  <a:cubicBezTo>
                    <a:pt x="3173" y="10061"/>
                    <a:pt x="3263" y="9129"/>
                    <a:pt x="3153" y="7994"/>
                  </a:cubicBezTo>
                  <a:cubicBezTo>
                    <a:pt x="3007" y="7913"/>
                    <a:pt x="2871" y="7884"/>
                    <a:pt x="2743" y="7884"/>
                  </a:cubicBezTo>
                  <a:cubicBezTo>
                    <a:pt x="2225" y="7884"/>
                    <a:pt x="1943" y="8452"/>
                    <a:pt x="1668" y="9005"/>
                  </a:cubicBezTo>
                  <a:cubicBezTo>
                    <a:pt x="1446" y="9450"/>
                    <a:pt x="1238" y="9872"/>
                    <a:pt x="942" y="9872"/>
                  </a:cubicBezTo>
                  <a:cubicBezTo>
                    <a:pt x="696" y="9872"/>
                    <a:pt x="450" y="9588"/>
                    <a:pt x="157" y="8969"/>
                  </a:cubicBezTo>
                  <a:cubicBezTo>
                    <a:pt x="-24" y="8066"/>
                    <a:pt x="-42" y="7506"/>
                    <a:pt x="68" y="7084"/>
                  </a:cubicBezTo>
                  <a:cubicBezTo>
                    <a:pt x="208" y="6545"/>
                    <a:pt x="499" y="6414"/>
                    <a:pt x="752" y="6290"/>
                  </a:cubicBezTo>
                  <a:cubicBezTo>
                    <a:pt x="951" y="6195"/>
                    <a:pt x="1133" y="6108"/>
                    <a:pt x="1191" y="5882"/>
                  </a:cubicBezTo>
                  <a:cubicBezTo>
                    <a:pt x="1247" y="5671"/>
                    <a:pt x="1224" y="5271"/>
                    <a:pt x="1124" y="4739"/>
                  </a:cubicBezTo>
                  <a:lnTo>
                    <a:pt x="1003" y="4099"/>
                  </a:lnTo>
                  <a:lnTo>
                    <a:pt x="1339" y="4237"/>
                  </a:lnTo>
                  <a:cubicBezTo>
                    <a:pt x="2034" y="4528"/>
                    <a:pt x="2475" y="4645"/>
                    <a:pt x="2844" y="4645"/>
                  </a:cubicBezTo>
                  <a:cubicBezTo>
                    <a:pt x="3104" y="4645"/>
                    <a:pt x="3328" y="4594"/>
                    <a:pt x="3609" y="4514"/>
                  </a:cubicBezTo>
                  <a:cubicBezTo>
                    <a:pt x="3994" y="4412"/>
                    <a:pt x="4486" y="4281"/>
                    <a:pt x="5317" y="4230"/>
                  </a:cubicBezTo>
                  <a:lnTo>
                    <a:pt x="5466" y="4215"/>
                  </a:lnTo>
                  <a:lnTo>
                    <a:pt x="5507" y="4514"/>
                  </a:lnTo>
                  <a:cubicBezTo>
                    <a:pt x="5598" y="5198"/>
                    <a:pt x="5816" y="5635"/>
                    <a:pt x="6013" y="6021"/>
                  </a:cubicBezTo>
                  <a:cubicBezTo>
                    <a:pt x="6364" y="6705"/>
                    <a:pt x="6587" y="7302"/>
                    <a:pt x="6221" y="8358"/>
                  </a:cubicBezTo>
                  <a:cubicBezTo>
                    <a:pt x="6514" y="8328"/>
                    <a:pt x="6737" y="8146"/>
                    <a:pt x="6885" y="7804"/>
                  </a:cubicBezTo>
                  <a:cubicBezTo>
                    <a:pt x="7140" y="7236"/>
                    <a:pt x="7232" y="6174"/>
                    <a:pt x="7147" y="4645"/>
                  </a:cubicBezTo>
                  <a:lnTo>
                    <a:pt x="7516" y="4514"/>
                  </a:lnTo>
                  <a:cubicBezTo>
                    <a:pt x="7543" y="4732"/>
                    <a:pt x="7780" y="4761"/>
                    <a:pt x="7921" y="4761"/>
                  </a:cubicBezTo>
                  <a:cubicBezTo>
                    <a:pt x="8227" y="4761"/>
                    <a:pt x="8626" y="4623"/>
                    <a:pt x="9020" y="4492"/>
                  </a:cubicBezTo>
                  <a:cubicBezTo>
                    <a:pt x="9431" y="4346"/>
                    <a:pt x="9838" y="4208"/>
                    <a:pt x="10147" y="4208"/>
                  </a:cubicBezTo>
                  <a:cubicBezTo>
                    <a:pt x="10275" y="4208"/>
                    <a:pt x="10671" y="4208"/>
                    <a:pt x="10819" y="4776"/>
                  </a:cubicBezTo>
                  <a:cubicBezTo>
                    <a:pt x="10926" y="5176"/>
                    <a:pt x="10870" y="5715"/>
                    <a:pt x="10639" y="6479"/>
                  </a:cubicBezTo>
                  <a:cubicBezTo>
                    <a:pt x="10691" y="6508"/>
                    <a:pt x="10731" y="6516"/>
                    <a:pt x="10763" y="6516"/>
                  </a:cubicBezTo>
                  <a:lnTo>
                    <a:pt x="10763" y="6516"/>
                  </a:lnTo>
                  <a:cubicBezTo>
                    <a:pt x="10906" y="6516"/>
                    <a:pt x="10951" y="6210"/>
                    <a:pt x="11004" y="5496"/>
                  </a:cubicBezTo>
                  <a:cubicBezTo>
                    <a:pt x="11049" y="4994"/>
                    <a:pt x="11082" y="4514"/>
                    <a:pt x="11264" y="4281"/>
                  </a:cubicBezTo>
                  <a:cubicBezTo>
                    <a:pt x="11727" y="3706"/>
                    <a:pt x="12320" y="3647"/>
                    <a:pt x="12944" y="3596"/>
                  </a:cubicBezTo>
                  <a:cubicBezTo>
                    <a:pt x="13411" y="3538"/>
                    <a:pt x="13890" y="3487"/>
                    <a:pt x="14324" y="3218"/>
                  </a:cubicBezTo>
                  <a:cubicBezTo>
                    <a:pt x="14946" y="2774"/>
                    <a:pt x="15219" y="1937"/>
                    <a:pt x="15201" y="510"/>
                  </a:cubicBezTo>
                  <a:lnTo>
                    <a:pt x="15188" y="0"/>
                  </a:lnTo>
                  <a:lnTo>
                    <a:pt x="15437" y="146"/>
                  </a:lnTo>
                  <a:cubicBezTo>
                    <a:pt x="15718" y="298"/>
                    <a:pt x="16020" y="655"/>
                    <a:pt x="16370" y="1056"/>
                  </a:cubicBezTo>
                  <a:cubicBezTo>
                    <a:pt x="16690" y="1427"/>
                    <a:pt x="17052" y="1835"/>
                    <a:pt x="17477" y="2206"/>
                  </a:cubicBezTo>
                  <a:cubicBezTo>
                    <a:pt x="17522" y="2257"/>
                    <a:pt x="17665" y="2322"/>
                    <a:pt x="17837" y="2424"/>
                  </a:cubicBezTo>
                  <a:cubicBezTo>
                    <a:pt x="18546" y="2825"/>
                    <a:pt x="18905" y="3050"/>
                    <a:pt x="19041" y="3305"/>
                  </a:cubicBezTo>
                  <a:cubicBezTo>
                    <a:pt x="19153" y="3545"/>
                    <a:pt x="19103" y="3727"/>
                    <a:pt x="18920" y="4368"/>
                  </a:cubicBezTo>
                  <a:cubicBezTo>
                    <a:pt x="18822" y="4681"/>
                    <a:pt x="18602" y="5446"/>
                    <a:pt x="18593" y="5642"/>
                  </a:cubicBezTo>
                  <a:cubicBezTo>
                    <a:pt x="18602" y="6916"/>
                    <a:pt x="19426" y="8496"/>
                    <a:pt x="20385" y="8496"/>
                  </a:cubicBezTo>
                  <a:cubicBezTo>
                    <a:pt x="20549" y="8496"/>
                    <a:pt x="20708" y="8438"/>
                    <a:pt x="20860" y="8350"/>
                  </a:cubicBezTo>
                  <a:lnTo>
                    <a:pt x="21037" y="8234"/>
                  </a:lnTo>
                  <a:lnTo>
                    <a:pt x="21097" y="8590"/>
                  </a:lnTo>
                  <a:cubicBezTo>
                    <a:pt x="21558" y="11386"/>
                    <a:pt x="20927" y="12995"/>
                    <a:pt x="19529" y="15157"/>
                  </a:cubicBezTo>
                  <a:cubicBezTo>
                    <a:pt x="19265" y="15565"/>
                    <a:pt x="18933" y="15703"/>
                    <a:pt x="18620" y="15827"/>
                  </a:cubicBezTo>
                  <a:cubicBezTo>
                    <a:pt x="18385" y="15929"/>
                    <a:pt x="18164" y="16023"/>
                    <a:pt x="18000" y="16213"/>
                  </a:cubicBezTo>
                  <a:cubicBezTo>
                    <a:pt x="17732" y="16526"/>
                    <a:pt x="17576" y="16766"/>
                    <a:pt x="17441" y="16984"/>
                  </a:cubicBezTo>
                  <a:cubicBezTo>
                    <a:pt x="17128" y="17465"/>
                    <a:pt x="16906" y="17800"/>
                    <a:pt x="15935" y="18309"/>
                  </a:cubicBezTo>
                  <a:cubicBezTo>
                    <a:pt x="15407" y="18637"/>
                    <a:pt x="14575" y="19190"/>
                    <a:pt x="14476" y="19278"/>
                  </a:cubicBezTo>
                  <a:cubicBezTo>
                    <a:pt x="14217" y="19955"/>
                    <a:pt x="14098" y="20042"/>
                    <a:pt x="13694" y="20224"/>
                  </a:cubicBezTo>
                  <a:lnTo>
                    <a:pt x="13425" y="20362"/>
                  </a:lnTo>
                  <a:cubicBezTo>
                    <a:pt x="13114" y="20515"/>
                    <a:pt x="10463" y="21600"/>
                    <a:pt x="8520"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29" name="Shape 4129"/>
            <p:cNvSpPr/>
            <p:nvPr/>
          </p:nvSpPr>
          <p:spPr>
            <a:xfrm>
              <a:off x="1117600" y="508000"/>
              <a:ext cx="92919" cy="65336"/>
            </a:xfrm>
            <a:custGeom>
              <a:avLst/>
              <a:gdLst/>
              <a:ahLst/>
              <a:cxnLst>
                <a:cxn ang="0">
                  <a:pos x="wd2" y="hd2"/>
                </a:cxn>
                <a:cxn ang="5400000">
                  <a:pos x="wd2" y="hd2"/>
                </a:cxn>
                <a:cxn ang="10800000">
                  <a:pos x="wd2" y="hd2"/>
                </a:cxn>
                <a:cxn ang="16200000">
                  <a:pos x="wd2" y="hd2"/>
                </a:cxn>
              </a:cxnLst>
              <a:rect l="0" t="0" r="r" b="b"/>
              <a:pathLst>
                <a:path w="21600" h="21600" extrusionOk="0">
                  <a:moveTo>
                    <a:pt x="6568" y="21370"/>
                  </a:moveTo>
                  <a:cubicBezTo>
                    <a:pt x="6063" y="20944"/>
                    <a:pt x="5636" y="20419"/>
                    <a:pt x="5207" y="19886"/>
                  </a:cubicBezTo>
                  <a:cubicBezTo>
                    <a:pt x="4307" y="18771"/>
                    <a:pt x="3454" y="17713"/>
                    <a:pt x="1860" y="17713"/>
                  </a:cubicBezTo>
                  <a:cubicBezTo>
                    <a:pt x="1407" y="17713"/>
                    <a:pt x="908" y="17795"/>
                    <a:pt x="375" y="17951"/>
                  </a:cubicBezTo>
                  <a:lnTo>
                    <a:pt x="0" y="18074"/>
                  </a:lnTo>
                  <a:lnTo>
                    <a:pt x="9" y="17533"/>
                  </a:lnTo>
                  <a:cubicBezTo>
                    <a:pt x="35" y="16335"/>
                    <a:pt x="816" y="16204"/>
                    <a:pt x="1338" y="16106"/>
                  </a:cubicBezTo>
                  <a:cubicBezTo>
                    <a:pt x="1346" y="16106"/>
                    <a:pt x="1355" y="16106"/>
                    <a:pt x="1367" y="16106"/>
                  </a:cubicBezTo>
                  <a:cubicBezTo>
                    <a:pt x="1078" y="15491"/>
                    <a:pt x="1006" y="14941"/>
                    <a:pt x="1145" y="14498"/>
                  </a:cubicBezTo>
                  <a:cubicBezTo>
                    <a:pt x="1295" y="14015"/>
                    <a:pt x="1664" y="13744"/>
                    <a:pt x="2240" y="13670"/>
                  </a:cubicBezTo>
                  <a:cubicBezTo>
                    <a:pt x="1551" y="11464"/>
                    <a:pt x="1788" y="9906"/>
                    <a:pt x="2064" y="8118"/>
                  </a:cubicBezTo>
                  <a:cubicBezTo>
                    <a:pt x="2243" y="6905"/>
                    <a:pt x="2456" y="5527"/>
                    <a:pt x="2413" y="3698"/>
                  </a:cubicBezTo>
                  <a:lnTo>
                    <a:pt x="2407" y="3346"/>
                  </a:lnTo>
                  <a:cubicBezTo>
                    <a:pt x="2407" y="3346"/>
                    <a:pt x="3131" y="3133"/>
                    <a:pt x="3379" y="3075"/>
                  </a:cubicBezTo>
                  <a:cubicBezTo>
                    <a:pt x="4878" y="2690"/>
                    <a:pt x="5792" y="2354"/>
                    <a:pt x="5625" y="279"/>
                  </a:cubicBezTo>
                  <a:lnTo>
                    <a:pt x="6173" y="0"/>
                  </a:lnTo>
                  <a:cubicBezTo>
                    <a:pt x="6596" y="943"/>
                    <a:pt x="7410" y="1394"/>
                    <a:pt x="8274" y="1878"/>
                  </a:cubicBezTo>
                  <a:cubicBezTo>
                    <a:pt x="9725" y="2665"/>
                    <a:pt x="11365" y="3567"/>
                    <a:pt x="11036" y="7200"/>
                  </a:cubicBezTo>
                  <a:cubicBezTo>
                    <a:pt x="11518" y="6946"/>
                    <a:pt x="11985" y="6109"/>
                    <a:pt x="12060" y="5880"/>
                  </a:cubicBezTo>
                  <a:lnTo>
                    <a:pt x="11815" y="4986"/>
                  </a:lnTo>
                  <a:lnTo>
                    <a:pt x="12440" y="5609"/>
                  </a:lnTo>
                  <a:cubicBezTo>
                    <a:pt x="13121" y="5978"/>
                    <a:pt x="13331" y="6774"/>
                    <a:pt x="13522" y="7487"/>
                  </a:cubicBezTo>
                  <a:cubicBezTo>
                    <a:pt x="13747" y="8348"/>
                    <a:pt x="13905" y="8971"/>
                    <a:pt x="14761" y="9029"/>
                  </a:cubicBezTo>
                  <a:cubicBezTo>
                    <a:pt x="15678" y="9103"/>
                    <a:pt x="16468" y="11013"/>
                    <a:pt x="17232" y="12850"/>
                  </a:cubicBezTo>
                  <a:cubicBezTo>
                    <a:pt x="17526" y="13572"/>
                    <a:pt x="17803" y="14252"/>
                    <a:pt x="18068" y="14753"/>
                  </a:cubicBezTo>
                  <a:lnTo>
                    <a:pt x="18679" y="14515"/>
                  </a:lnTo>
                  <a:cubicBezTo>
                    <a:pt x="19221" y="14302"/>
                    <a:pt x="19516" y="14187"/>
                    <a:pt x="19761" y="14187"/>
                  </a:cubicBezTo>
                  <a:cubicBezTo>
                    <a:pt x="20164" y="14187"/>
                    <a:pt x="20360" y="14498"/>
                    <a:pt x="20657" y="14990"/>
                  </a:cubicBezTo>
                  <a:cubicBezTo>
                    <a:pt x="20822" y="15261"/>
                    <a:pt x="21041" y="15614"/>
                    <a:pt x="21375" y="16089"/>
                  </a:cubicBezTo>
                  <a:lnTo>
                    <a:pt x="21600" y="16393"/>
                  </a:lnTo>
                  <a:lnTo>
                    <a:pt x="21381" y="16696"/>
                  </a:lnTo>
                  <a:cubicBezTo>
                    <a:pt x="20654" y="17705"/>
                    <a:pt x="19490" y="18148"/>
                    <a:pt x="17607" y="18148"/>
                  </a:cubicBezTo>
                  <a:cubicBezTo>
                    <a:pt x="16779" y="18148"/>
                    <a:pt x="15880" y="18074"/>
                    <a:pt x="14989" y="17984"/>
                  </a:cubicBezTo>
                  <a:cubicBezTo>
                    <a:pt x="14104" y="17893"/>
                    <a:pt x="13219" y="17811"/>
                    <a:pt x="12400" y="17811"/>
                  </a:cubicBezTo>
                  <a:cubicBezTo>
                    <a:pt x="11823" y="17811"/>
                    <a:pt x="11279" y="17852"/>
                    <a:pt x="10786" y="17967"/>
                  </a:cubicBezTo>
                  <a:cubicBezTo>
                    <a:pt x="10414" y="18451"/>
                    <a:pt x="9768" y="18804"/>
                    <a:pt x="9145" y="19148"/>
                  </a:cubicBezTo>
                  <a:cubicBezTo>
                    <a:pt x="8243" y="19640"/>
                    <a:pt x="7378" y="20108"/>
                    <a:pt x="6986" y="21198"/>
                  </a:cubicBezTo>
                  <a:lnTo>
                    <a:pt x="6842" y="21600"/>
                  </a:lnTo>
                  <a:cubicBezTo>
                    <a:pt x="6842" y="21600"/>
                    <a:pt x="6568" y="21370"/>
                    <a:pt x="6568" y="2137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30" name="Shape 4130"/>
            <p:cNvSpPr/>
            <p:nvPr/>
          </p:nvSpPr>
          <p:spPr>
            <a:xfrm>
              <a:off x="3683000" y="1549400"/>
              <a:ext cx="152958" cy="153070"/>
            </a:xfrm>
            <a:custGeom>
              <a:avLst/>
              <a:gdLst/>
              <a:ahLst/>
              <a:cxnLst>
                <a:cxn ang="0">
                  <a:pos x="wd2" y="hd2"/>
                </a:cxn>
                <a:cxn ang="5400000">
                  <a:pos x="wd2" y="hd2"/>
                </a:cxn>
                <a:cxn ang="10800000">
                  <a:pos x="wd2" y="hd2"/>
                </a:cxn>
                <a:cxn ang="16200000">
                  <a:pos x="wd2" y="hd2"/>
                </a:cxn>
              </a:cxnLst>
              <a:rect l="0" t="0" r="r" b="b"/>
              <a:pathLst>
                <a:path w="21600" h="21600" extrusionOk="0">
                  <a:moveTo>
                    <a:pt x="20635" y="21600"/>
                  </a:moveTo>
                  <a:cubicBezTo>
                    <a:pt x="20313" y="21600"/>
                    <a:pt x="19957" y="21477"/>
                    <a:pt x="19614" y="21365"/>
                  </a:cubicBezTo>
                  <a:cubicBezTo>
                    <a:pt x="19374" y="21285"/>
                    <a:pt x="19138" y="21208"/>
                    <a:pt x="18933" y="21183"/>
                  </a:cubicBezTo>
                  <a:cubicBezTo>
                    <a:pt x="18870" y="21169"/>
                    <a:pt x="18798" y="21169"/>
                    <a:pt x="18722" y="21169"/>
                  </a:cubicBezTo>
                  <a:cubicBezTo>
                    <a:pt x="18544" y="21169"/>
                    <a:pt x="18342" y="21187"/>
                    <a:pt x="18150" y="21211"/>
                  </a:cubicBezTo>
                  <a:cubicBezTo>
                    <a:pt x="17934" y="21236"/>
                    <a:pt x="17708" y="21264"/>
                    <a:pt x="17503" y="21264"/>
                  </a:cubicBezTo>
                  <a:cubicBezTo>
                    <a:pt x="17283" y="21264"/>
                    <a:pt x="17094" y="21232"/>
                    <a:pt x="16947" y="21169"/>
                  </a:cubicBezTo>
                  <a:cubicBezTo>
                    <a:pt x="16752" y="21092"/>
                    <a:pt x="16780" y="20847"/>
                    <a:pt x="16827" y="20490"/>
                  </a:cubicBezTo>
                  <a:cubicBezTo>
                    <a:pt x="16841" y="20361"/>
                    <a:pt x="16868" y="20154"/>
                    <a:pt x="16855" y="20095"/>
                  </a:cubicBezTo>
                  <a:cubicBezTo>
                    <a:pt x="16775" y="20151"/>
                    <a:pt x="16666" y="20175"/>
                    <a:pt x="16559" y="20193"/>
                  </a:cubicBezTo>
                  <a:cubicBezTo>
                    <a:pt x="16437" y="20217"/>
                    <a:pt x="16313" y="20242"/>
                    <a:pt x="16197" y="20242"/>
                  </a:cubicBezTo>
                  <a:lnTo>
                    <a:pt x="16129" y="20242"/>
                  </a:lnTo>
                  <a:lnTo>
                    <a:pt x="15918" y="20154"/>
                  </a:lnTo>
                  <a:cubicBezTo>
                    <a:pt x="15806" y="20046"/>
                    <a:pt x="15659" y="19871"/>
                    <a:pt x="15484" y="19647"/>
                  </a:cubicBezTo>
                  <a:cubicBezTo>
                    <a:pt x="15027" y="19083"/>
                    <a:pt x="14339" y="18226"/>
                    <a:pt x="13605" y="18226"/>
                  </a:cubicBezTo>
                  <a:lnTo>
                    <a:pt x="13375" y="18226"/>
                  </a:lnTo>
                  <a:lnTo>
                    <a:pt x="13430" y="18002"/>
                  </a:lnTo>
                  <a:cubicBezTo>
                    <a:pt x="13477" y="17788"/>
                    <a:pt x="13594" y="17645"/>
                    <a:pt x="13698" y="17522"/>
                  </a:cubicBezTo>
                  <a:cubicBezTo>
                    <a:pt x="13812" y="17379"/>
                    <a:pt x="13910" y="17274"/>
                    <a:pt x="13910" y="17057"/>
                  </a:cubicBezTo>
                  <a:cubicBezTo>
                    <a:pt x="13887" y="16945"/>
                    <a:pt x="13852" y="16917"/>
                    <a:pt x="13852" y="16917"/>
                  </a:cubicBezTo>
                  <a:lnTo>
                    <a:pt x="13852" y="17057"/>
                  </a:lnTo>
                  <a:lnTo>
                    <a:pt x="13643" y="17232"/>
                  </a:lnTo>
                  <a:cubicBezTo>
                    <a:pt x="13636" y="17232"/>
                    <a:pt x="13619" y="17232"/>
                    <a:pt x="13608" y="17232"/>
                  </a:cubicBezTo>
                  <a:cubicBezTo>
                    <a:pt x="13067" y="17232"/>
                    <a:pt x="13053" y="16794"/>
                    <a:pt x="13043" y="16528"/>
                  </a:cubicBezTo>
                  <a:cubicBezTo>
                    <a:pt x="13043" y="16427"/>
                    <a:pt x="13032" y="16255"/>
                    <a:pt x="13006" y="16213"/>
                  </a:cubicBezTo>
                  <a:cubicBezTo>
                    <a:pt x="12875" y="16213"/>
                    <a:pt x="12771" y="16231"/>
                    <a:pt x="12673" y="16255"/>
                  </a:cubicBezTo>
                  <a:cubicBezTo>
                    <a:pt x="12545" y="16280"/>
                    <a:pt x="12419" y="16308"/>
                    <a:pt x="12312" y="16308"/>
                  </a:cubicBezTo>
                  <a:lnTo>
                    <a:pt x="12237" y="16308"/>
                  </a:lnTo>
                  <a:lnTo>
                    <a:pt x="12008" y="16199"/>
                  </a:lnTo>
                  <a:cubicBezTo>
                    <a:pt x="11771" y="15954"/>
                    <a:pt x="11617" y="15653"/>
                    <a:pt x="11470" y="15356"/>
                  </a:cubicBezTo>
                  <a:cubicBezTo>
                    <a:pt x="11188" y="14782"/>
                    <a:pt x="10941" y="14288"/>
                    <a:pt x="10188" y="14284"/>
                  </a:cubicBezTo>
                  <a:lnTo>
                    <a:pt x="9957" y="14277"/>
                  </a:lnTo>
                  <a:lnTo>
                    <a:pt x="10016" y="14050"/>
                  </a:lnTo>
                  <a:cubicBezTo>
                    <a:pt x="10310" y="12979"/>
                    <a:pt x="9988" y="12587"/>
                    <a:pt x="9622" y="12128"/>
                  </a:cubicBezTo>
                  <a:cubicBezTo>
                    <a:pt x="9375" y="11824"/>
                    <a:pt x="9107" y="11491"/>
                    <a:pt x="9049" y="10942"/>
                  </a:cubicBezTo>
                  <a:cubicBezTo>
                    <a:pt x="9018" y="11015"/>
                    <a:pt x="8992" y="11138"/>
                    <a:pt x="8967" y="11327"/>
                  </a:cubicBezTo>
                  <a:cubicBezTo>
                    <a:pt x="8953" y="11453"/>
                    <a:pt x="8939" y="11572"/>
                    <a:pt x="8909" y="11687"/>
                  </a:cubicBezTo>
                  <a:lnTo>
                    <a:pt x="8843" y="11925"/>
                  </a:lnTo>
                  <a:lnTo>
                    <a:pt x="8634" y="11785"/>
                  </a:lnTo>
                  <a:cubicBezTo>
                    <a:pt x="8105" y="11439"/>
                    <a:pt x="8000" y="10847"/>
                    <a:pt x="7901" y="10273"/>
                  </a:cubicBezTo>
                  <a:cubicBezTo>
                    <a:pt x="7836" y="9920"/>
                    <a:pt x="7771" y="9549"/>
                    <a:pt x="7596" y="9265"/>
                  </a:cubicBezTo>
                  <a:cubicBezTo>
                    <a:pt x="7461" y="9031"/>
                    <a:pt x="6909" y="8513"/>
                    <a:pt x="6668" y="8331"/>
                  </a:cubicBezTo>
                  <a:cubicBezTo>
                    <a:pt x="6605" y="8275"/>
                    <a:pt x="6543" y="8212"/>
                    <a:pt x="6478" y="8149"/>
                  </a:cubicBezTo>
                  <a:cubicBezTo>
                    <a:pt x="6337" y="7984"/>
                    <a:pt x="6214" y="7851"/>
                    <a:pt x="5995" y="7851"/>
                  </a:cubicBezTo>
                  <a:lnTo>
                    <a:pt x="5720" y="7911"/>
                  </a:lnTo>
                  <a:lnTo>
                    <a:pt x="5631" y="7655"/>
                  </a:lnTo>
                  <a:cubicBezTo>
                    <a:pt x="5752" y="7039"/>
                    <a:pt x="5590" y="6734"/>
                    <a:pt x="5401" y="6388"/>
                  </a:cubicBezTo>
                  <a:cubicBezTo>
                    <a:pt x="5308" y="6199"/>
                    <a:pt x="5200" y="6003"/>
                    <a:pt x="5142" y="5758"/>
                  </a:cubicBezTo>
                  <a:cubicBezTo>
                    <a:pt x="5021" y="5513"/>
                    <a:pt x="4731" y="5387"/>
                    <a:pt x="4398" y="5240"/>
                  </a:cubicBezTo>
                  <a:cubicBezTo>
                    <a:pt x="4172" y="5142"/>
                    <a:pt x="3937" y="5033"/>
                    <a:pt x="3743" y="4869"/>
                  </a:cubicBezTo>
                  <a:cubicBezTo>
                    <a:pt x="3692" y="4820"/>
                    <a:pt x="2897" y="3987"/>
                    <a:pt x="2783" y="3896"/>
                  </a:cubicBezTo>
                  <a:cubicBezTo>
                    <a:pt x="2580" y="3423"/>
                    <a:pt x="2697" y="3021"/>
                    <a:pt x="2836" y="2744"/>
                  </a:cubicBezTo>
                  <a:cubicBezTo>
                    <a:pt x="2718" y="2800"/>
                    <a:pt x="2165" y="3073"/>
                    <a:pt x="2165" y="3073"/>
                  </a:cubicBezTo>
                  <a:lnTo>
                    <a:pt x="2221" y="2730"/>
                  </a:lnTo>
                  <a:cubicBezTo>
                    <a:pt x="2173" y="2573"/>
                    <a:pt x="1995" y="2569"/>
                    <a:pt x="1874" y="2562"/>
                  </a:cubicBezTo>
                  <a:cubicBezTo>
                    <a:pt x="1659" y="2555"/>
                    <a:pt x="1436" y="2541"/>
                    <a:pt x="1293" y="2398"/>
                  </a:cubicBezTo>
                  <a:cubicBezTo>
                    <a:pt x="1100" y="2202"/>
                    <a:pt x="1046" y="1908"/>
                    <a:pt x="1004" y="1621"/>
                  </a:cubicBezTo>
                  <a:cubicBezTo>
                    <a:pt x="925" y="1155"/>
                    <a:pt x="860" y="959"/>
                    <a:pt x="573" y="959"/>
                  </a:cubicBezTo>
                  <a:lnTo>
                    <a:pt x="0" y="1043"/>
                  </a:lnTo>
                  <a:lnTo>
                    <a:pt x="326" y="658"/>
                  </a:lnTo>
                  <a:cubicBezTo>
                    <a:pt x="720" y="305"/>
                    <a:pt x="1121" y="133"/>
                    <a:pt x="1590" y="133"/>
                  </a:cubicBezTo>
                  <a:cubicBezTo>
                    <a:pt x="1862" y="133"/>
                    <a:pt x="2121" y="182"/>
                    <a:pt x="2396" y="242"/>
                  </a:cubicBezTo>
                  <a:cubicBezTo>
                    <a:pt x="2676" y="305"/>
                    <a:pt x="2965" y="361"/>
                    <a:pt x="3273" y="361"/>
                  </a:cubicBezTo>
                  <a:cubicBezTo>
                    <a:pt x="3613" y="361"/>
                    <a:pt x="3937" y="287"/>
                    <a:pt x="4273" y="133"/>
                  </a:cubicBezTo>
                  <a:lnTo>
                    <a:pt x="4555" y="0"/>
                  </a:lnTo>
                  <a:lnTo>
                    <a:pt x="4524" y="315"/>
                  </a:lnTo>
                  <a:cubicBezTo>
                    <a:pt x="4506" y="550"/>
                    <a:pt x="4538" y="714"/>
                    <a:pt x="4624" y="809"/>
                  </a:cubicBezTo>
                  <a:cubicBezTo>
                    <a:pt x="4738" y="935"/>
                    <a:pt x="4967" y="952"/>
                    <a:pt x="5200" y="952"/>
                  </a:cubicBezTo>
                  <a:lnTo>
                    <a:pt x="5608" y="949"/>
                  </a:lnTo>
                  <a:cubicBezTo>
                    <a:pt x="5892" y="949"/>
                    <a:pt x="6186" y="966"/>
                    <a:pt x="6400" y="1138"/>
                  </a:cubicBezTo>
                  <a:cubicBezTo>
                    <a:pt x="6568" y="1271"/>
                    <a:pt x="6519" y="1523"/>
                    <a:pt x="6468" y="1803"/>
                  </a:cubicBezTo>
                  <a:cubicBezTo>
                    <a:pt x="6450" y="1918"/>
                    <a:pt x="6414" y="2107"/>
                    <a:pt x="6429" y="2163"/>
                  </a:cubicBezTo>
                  <a:cubicBezTo>
                    <a:pt x="6508" y="2212"/>
                    <a:pt x="6654" y="2240"/>
                    <a:pt x="6818" y="2275"/>
                  </a:cubicBezTo>
                  <a:cubicBezTo>
                    <a:pt x="7037" y="2321"/>
                    <a:pt x="7281" y="2370"/>
                    <a:pt x="7414" y="2587"/>
                  </a:cubicBezTo>
                  <a:cubicBezTo>
                    <a:pt x="7484" y="2692"/>
                    <a:pt x="7514" y="2839"/>
                    <a:pt x="7496" y="3010"/>
                  </a:cubicBezTo>
                  <a:cubicBezTo>
                    <a:pt x="7568" y="2996"/>
                    <a:pt x="7643" y="2996"/>
                    <a:pt x="7708" y="2996"/>
                  </a:cubicBezTo>
                  <a:cubicBezTo>
                    <a:pt x="8176" y="2996"/>
                    <a:pt x="8373" y="3304"/>
                    <a:pt x="8535" y="3556"/>
                  </a:cubicBezTo>
                  <a:cubicBezTo>
                    <a:pt x="8696" y="3815"/>
                    <a:pt x="8838" y="4036"/>
                    <a:pt x="9233" y="4064"/>
                  </a:cubicBezTo>
                  <a:cubicBezTo>
                    <a:pt x="9690" y="4081"/>
                    <a:pt x="10156" y="4673"/>
                    <a:pt x="10694" y="5355"/>
                  </a:cubicBezTo>
                  <a:cubicBezTo>
                    <a:pt x="11295" y="6118"/>
                    <a:pt x="11976" y="6983"/>
                    <a:pt x="12635" y="7011"/>
                  </a:cubicBezTo>
                  <a:cubicBezTo>
                    <a:pt x="13382" y="7056"/>
                    <a:pt x="13454" y="7568"/>
                    <a:pt x="13503" y="7946"/>
                  </a:cubicBezTo>
                  <a:cubicBezTo>
                    <a:pt x="13537" y="8180"/>
                    <a:pt x="13565" y="8401"/>
                    <a:pt x="13724" y="8541"/>
                  </a:cubicBezTo>
                  <a:cubicBezTo>
                    <a:pt x="13878" y="8677"/>
                    <a:pt x="14129" y="8716"/>
                    <a:pt x="14396" y="8765"/>
                  </a:cubicBezTo>
                  <a:cubicBezTo>
                    <a:pt x="14677" y="8810"/>
                    <a:pt x="14962" y="8863"/>
                    <a:pt x="15178" y="9024"/>
                  </a:cubicBezTo>
                  <a:cubicBezTo>
                    <a:pt x="15409" y="9213"/>
                    <a:pt x="15990" y="9825"/>
                    <a:pt x="16179" y="10032"/>
                  </a:cubicBezTo>
                  <a:cubicBezTo>
                    <a:pt x="16323" y="10196"/>
                    <a:pt x="16272" y="10445"/>
                    <a:pt x="16228" y="10683"/>
                  </a:cubicBezTo>
                  <a:cubicBezTo>
                    <a:pt x="16207" y="10788"/>
                    <a:pt x="16165" y="10991"/>
                    <a:pt x="16190" y="11043"/>
                  </a:cubicBezTo>
                  <a:cubicBezTo>
                    <a:pt x="16323" y="11243"/>
                    <a:pt x="16537" y="11435"/>
                    <a:pt x="16749" y="11624"/>
                  </a:cubicBezTo>
                  <a:cubicBezTo>
                    <a:pt x="16889" y="11747"/>
                    <a:pt x="17032" y="11880"/>
                    <a:pt x="17150" y="12009"/>
                  </a:cubicBezTo>
                  <a:cubicBezTo>
                    <a:pt x="17272" y="12139"/>
                    <a:pt x="17365" y="12321"/>
                    <a:pt x="17472" y="12517"/>
                  </a:cubicBezTo>
                  <a:cubicBezTo>
                    <a:pt x="17705" y="12947"/>
                    <a:pt x="17941" y="13395"/>
                    <a:pt x="18490" y="13427"/>
                  </a:cubicBezTo>
                  <a:cubicBezTo>
                    <a:pt x="18623" y="13430"/>
                    <a:pt x="18791" y="13563"/>
                    <a:pt x="19446" y="14312"/>
                  </a:cubicBezTo>
                  <a:lnTo>
                    <a:pt x="19581" y="14467"/>
                  </a:lnTo>
                  <a:cubicBezTo>
                    <a:pt x="19810" y="14715"/>
                    <a:pt x="19878" y="15177"/>
                    <a:pt x="19947" y="15671"/>
                  </a:cubicBezTo>
                  <a:cubicBezTo>
                    <a:pt x="20018" y="16224"/>
                    <a:pt x="20108" y="16857"/>
                    <a:pt x="20434" y="16882"/>
                  </a:cubicBezTo>
                  <a:cubicBezTo>
                    <a:pt x="20577" y="16882"/>
                    <a:pt x="20714" y="16959"/>
                    <a:pt x="20814" y="17081"/>
                  </a:cubicBezTo>
                  <a:cubicBezTo>
                    <a:pt x="21157" y="17498"/>
                    <a:pt x="21173" y="18513"/>
                    <a:pt x="21097" y="19059"/>
                  </a:cubicBezTo>
                  <a:cubicBezTo>
                    <a:pt x="21054" y="19325"/>
                    <a:pt x="20943" y="19573"/>
                    <a:pt x="20842" y="19787"/>
                  </a:cubicBezTo>
                  <a:cubicBezTo>
                    <a:pt x="20766" y="19944"/>
                    <a:pt x="20659" y="20186"/>
                    <a:pt x="20702" y="20249"/>
                  </a:cubicBezTo>
                  <a:cubicBezTo>
                    <a:pt x="20702" y="20252"/>
                    <a:pt x="20766" y="20336"/>
                    <a:pt x="21176" y="20336"/>
                  </a:cubicBezTo>
                  <a:lnTo>
                    <a:pt x="21600" y="20319"/>
                  </a:lnTo>
                  <a:lnTo>
                    <a:pt x="21579" y="20525"/>
                  </a:lnTo>
                  <a:cubicBezTo>
                    <a:pt x="21516" y="21236"/>
                    <a:pt x="21194" y="21600"/>
                    <a:pt x="20635"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31" name="Shape 4131"/>
            <p:cNvSpPr/>
            <p:nvPr/>
          </p:nvSpPr>
          <p:spPr>
            <a:xfrm>
              <a:off x="2959100" y="1790700"/>
              <a:ext cx="97871" cy="199008"/>
            </a:xfrm>
            <a:custGeom>
              <a:avLst/>
              <a:gdLst/>
              <a:ahLst/>
              <a:cxnLst>
                <a:cxn ang="0">
                  <a:pos x="wd2" y="hd2"/>
                </a:cxn>
                <a:cxn ang="5400000">
                  <a:pos x="wd2" y="hd2"/>
                </a:cxn>
                <a:cxn ang="10800000">
                  <a:pos x="wd2" y="hd2"/>
                </a:cxn>
                <a:cxn ang="16200000">
                  <a:pos x="wd2" y="hd2"/>
                </a:cxn>
              </a:cxnLst>
              <a:rect l="0" t="0" r="r" b="b"/>
              <a:pathLst>
                <a:path w="21020" h="21600" extrusionOk="0">
                  <a:moveTo>
                    <a:pt x="5219" y="21600"/>
                  </a:moveTo>
                  <a:cubicBezTo>
                    <a:pt x="4583" y="21600"/>
                    <a:pt x="3930" y="21592"/>
                    <a:pt x="3261" y="21573"/>
                  </a:cubicBezTo>
                  <a:lnTo>
                    <a:pt x="2955" y="21568"/>
                  </a:lnTo>
                  <a:lnTo>
                    <a:pt x="3000" y="21412"/>
                  </a:lnTo>
                  <a:cubicBezTo>
                    <a:pt x="3126" y="21043"/>
                    <a:pt x="2896" y="20868"/>
                    <a:pt x="2630" y="20671"/>
                  </a:cubicBezTo>
                  <a:cubicBezTo>
                    <a:pt x="2313" y="20440"/>
                    <a:pt x="1964" y="20178"/>
                    <a:pt x="2204" y="19645"/>
                  </a:cubicBezTo>
                  <a:cubicBezTo>
                    <a:pt x="1730" y="19543"/>
                    <a:pt x="1658" y="19252"/>
                    <a:pt x="1605" y="19048"/>
                  </a:cubicBezTo>
                  <a:cubicBezTo>
                    <a:pt x="1599" y="19007"/>
                    <a:pt x="1589" y="18964"/>
                    <a:pt x="1578" y="18927"/>
                  </a:cubicBezTo>
                  <a:cubicBezTo>
                    <a:pt x="1525" y="18927"/>
                    <a:pt x="1474" y="18932"/>
                    <a:pt x="1423" y="18932"/>
                  </a:cubicBezTo>
                  <a:cubicBezTo>
                    <a:pt x="518" y="18932"/>
                    <a:pt x="174" y="18660"/>
                    <a:pt x="49" y="18434"/>
                  </a:cubicBezTo>
                  <a:cubicBezTo>
                    <a:pt x="76" y="18151"/>
                    <a:pt x="57" y="17914"/>
                    <a:pt x="25" y="17677"/>
                  </a:cubicBezTo>
                  <a:cubicBezTo>
                    <a:pt x="4" y="17405"/>
                    <a:pt x="-23" y="17134"/>
                    <a:pt x="36" y="16867"/>
                  </a:cubicBezTo>
                  <a:cubicBezTo>
                    <a:pt x="97" y="16541"/>
                    <a:pt x="544" y="16474"/>
                    <a:pt x="755" y="16436"/>
                  </a:cubicBezTo>
                  <a:cubicBezTo>
                    <a:pt x="619" y="16296"/>
                    <a:pt x="411" y="16259"/>
                    <a:pt x="353" y="16259"/>
                  </a:cubicBezTo>
                  <a:lnTo>
                    <a:pt x="353" y="16129"/>
                  </a:lnTo>
                  <a:lnTo>
                    <a:pt x="36" y="16094"/>
                  </a:lnTo>
                  <a:cubicBezTo>
                    <a:pt x="227" y="15661"/>
                    <a:pt x="686" y="15287"/>
                    <a:pt x="1082" y="14950"/>
                  </a:cubicBezTo>
                  <a:cubicBezTo>
                    <a:pt x="1269" y="14807"/>
                    <a:pt x="1423" y="14665"/>
                    <a:pt x="1543" y="14544"/>
                  </a:cubicBezTo>
                  <a:cubicBezTo>
                    <a:pt x="1573" y="14509"/>
                    <a:pt x="1530" y="14358"/>
                    <a:pt x="1506" y="14266"/>
                  </a:cubicBezTo>
                  <a:cubicBezTo>
                    <a:pt x="1437" y="14040"/>
                    <a:pt x="1383" y="13841"/>
                    <a:pt x="1621" y="13744"/>
                  </a:cubicBezTo>
                  <a:cubicBezTo>
                    <a:pt x="1676" y="13720"/>
                    <a:pt x="1802" y="13682"/>
                    <a:pt x="2428" y="13534"/>
                  </a:cubicBezTo>
                  <a:cubicBezTo>
                    <a:pt x="2721" y="13461"/>
                    <a:pt x="3032" y="13389"/>
                    <a:pt x="3107" y="13359"/>
                  </a:cubicBezTo>
                  <a:cubicBezTo>
                    <a:pt x="3120" y="13254"/>
                    <a:pt x="3075" y="12874"/>
                    <a:pt x="3032" y="12511"/>
                  </a:cubicBezTo>
                  <a:cubicBezTo>
                    <a:pt x="2944" y="11824"/>
                    <a:pt x="2923" y="11391"/>
                    <a:pt x="3288" y="11194"/>
                  </a:cubicBezTo>
                  <a:lnTo>
                    <a:pt x="3368" y="11149"/>
                  </a:lnTo>
                  <a:lnTo>
                    <a:pt x="3735" y="11100"/>
                  </a:lnTo>
                  <a:cubicBezTo>
                    <a:pt x="3970" y="11100"/>
                    <a:pt x="4231" y="11154"/>
                    <a:pt x="4529" y="11278"/>
                  </a:cubicBezTo>
                  <a:cubicBezTo>
                    <a:pt x="4481" y="11135"/>
                    <a:pt x="4252" y="11079"/>
                    <a:pt x="3930" y="11003"/>
                  </a:cubicBezTo>
                  <a:cubicBezTo>
                    <a:pt x="3549" y="10914"/>
                    <a:pt x="3043" y="10788"/>
                    <a:pt x="3000" y="10443"/>
                  </a:cubicBezTo>
                  <a:lnTo>
                    <a:pt x="3000" y="7985"/>
                  </a:lnTo>
                  <a:lnTo>
                    <a:pt x="3336" y="8026"/>
                  </a:lnTo>
                  <a:cubicBezTo>
                    <a:pt x="3477" y="8039"/>
                    <a:pt x="3602" y="8044"/>
                    <a:pt x="3712" y="8044"/>
                  </a:cubicBezTo>
                  <a:cubicBezTo>
                    <a:pt x="4268" y="8044"/>
                    <a:pt x="4404" y="7840"/>
                    <a:pt x="4487" y="7388"/>
                  </a:cubicBezTo>
                  <a:lnTo>
                    <a:pt x="4519" y="7218"/>
                  </a:lnTo>
                  <a:lnTo>
                    <a:pt x="4844" y="7266"/>
                  </a:lnTo>
                  <a:cubicBezTo>
                    <a:pt x="5003" y="7299"/>
                    <a:pt x="5139" y="7307"/>
                    <a:pt x="5275" y="7307"/>
                  </a:cubicBezTo>
                  <a:cubicBezTo>
                    <a:pt x="5717" y="7307"/>
                    <a:pt x="5944" y="7140"/>
                    <a:pt x="6234" y="6892"/>
                  </a:cubicBezTo>
                  <a:cubicBezTo>
                    <a:pt x="6407" y="6744"/>
                    <a:pt x="6578" y="6604"/>
                    <a:pt x="6849" y="6523"/>
                  </a:cubicBezTo>
                  <a:cubicBezTo>
                    <a:pt x="7126" y="6445"/>
                    <a:pt x="7542" y="6402"/>
                    <a:pt x="8016" y="6365"/>
                  </a:cubicBezTo>
                  <a:cubicBezTo>
                    <a:pt x="9606" y="6225"/>
                    <a:pt x="10712" y="6058"/>
                    <a:pt x="10424" y="5153"/>
                  </a:cubicBezTo>
                  <a:lnTo>
                    <a:pt x="10373" y="5016"/>
                  </a:lnTo>
                  <a:lnTo>
                    <a:pt x="10640" y="4989"/>
                  </a:lnTo>
                  <a:cubicBezTo>
                    <a:pt x="10781" y="4978"/>
                    <a:pt x="10914" y="4970"/>
                    <a:pt x="11026" y="4970"/>
                  </a:cubicBezTo>
                  <a:cubicBezTo>
                    <a:pt x="11572" y="4970"/>
                    <a:pt x="11886" y="5091"/>
                    <a:pt x="12166" y="5199"/>
                  </a:cubicBezTo>
                  <a:cubicBezTo>
                    <a:pt x="12302" y="5245"/>
                    <a:pt x="12417" y="5293"/>
                    <a:pt x="12563" y="5323"/>
                  </a:cubicBezTo>
                  <a:cubicBezTo>
                    <a:pt x="12371" y="4736"/>
                    <a:pt x="12678" y="4391"/>
                    <a:pt x="12965" y="4057"/>
                  </a:cubicBezTo>
                  <a:cubicBezTo>
                    <a:pt x="13173" y="3810"/>
                    <a:pt x="13381" y="3573"/>
                    <a:pt x="13375" y="3233"/>
                  </a:cubicBezTo>
                  <a:lnTo>
                    <a:pt x="13367" y="2999"/>
                  </a:lnTo>
                  <a:lnTo>
                    <a:pt x="13778" y="3107"/>
                  </a:lnTo>
                  <a:cubicBezTo>
                    <a:pt x="13935" y="3150"/>
                    <a:pt x="14079" y="3174"/>
                    <a:pt x="14201" y="3174"/>
                  </a:cubicBezTo>
                  <a:cubicBezTo>
                    <a:pt x="14785" y="3174"/>
                    <a:pt x="15019" y="2609"/>
                    <a:pt x="15139" y="2310"/>
                  </a:cubicBezTo>
                  <a:cubicBezTo>
                    <a:pt x="15227" y="2097"/>
                    <a:pt x="15269" y="1979"/>
                    <a:pt x="15549" y="1979"/>
                  </a:cubicBezTo>
                  <a:cubicBezTo>
                    <a:pt x="15823" y="1979"/>
                    <a:pt x="15885" y="2060"/>
                    <a:pt x="16082" y="2641"/>
                  </a:cubicBezTo>
                  <a:cubicBezTo>
                    <a:pt x="17051" y="2342"/>
                    <a:pt x="16926" y="1825"/>
                    <a:pt x="16806" y="1279"/>
                  </a:cubicBezTo>
                  <a:cubicBezTo>
                    <a:pt x="16708" y="840"/>
                    <a:pt x="16604" y="390"/>
                    <a:pt x="17158" y="100"/>
                  </a:cubicBezTo>
                  <a:lnTo>
                    <a:pt x="17339" y="0"/>
                  </a:lnTo>
                  <a:lnTo>
                    <a:pt x="17541" y="94"/>
                  </a:lnTo>
                  <a:cubicBezTo>
                    <a:pt x="18053" y="323"/>
                    <a:pt x="18871" y="444"/>
                    <a:pt x="19955" y="444"/>
                  </a:cubicBezTo>
                  <a:lnTo>
                    <a:pt x="20711" y="428"/>
                  </a:lnTo>
                  <a:lnTo>
                    <a:pt x="20591" y="617"/>
                  </a:lnTo>
                  <a:cubicBezTo>
                    <a:pt x="20133" y="1335"/>
                    <a:pt x="20394" y="2278"/>
                    <a:pt x="20674" y="3276"/>
                  </a:cubicBezTo>
                  <a:cubicBezTo>
                    <a:pt x="21119" y="4895"/>
                    <a:pt x="21577" y="6569"/>
                    <a:pt x="19007" y="7514"/>
                  </a:cubicBezTo>
                  <a:cubicBezTo>
                    <a:pt x="19185" y="8998"/>
                    <a:pt x="18740" y="10333"/>
                    <a:pt x="17616" y="11997"/>
                  </a:cubicBezTo>
                  <a:cubicBezTo>
                    <a:pt x="17541" y="12115"/>
                    <a:pt x="17464" y="12244"/>
                    <a:pt x="17387" y="12379"/>
                  </a:cubicBezTo>
                  <a:cubicBezTo>
                    <a:pt x="17035" y="13001"/>
                    <a:pt x="16604" y="13757"/>
                    <a:pt x="15472" y="13951"/>
                  </a:cubicBezTo>
                  <a:cubicBezTo>
                    <a:pt x="15754" y="14630"/>
                    <a:pt x="15352" y="15171"/>
                    <a:pt x="14992" y="15647"/>
                  </a:cubicBezTo>
                  <a:cubicBezTo>
                    <a:pt x="14867" y="15825"/>
                    <a:pt x="14742" y="15995"/>
                    <a:pt x="14659" y="16159"/>
                  </a:cubicBezTo>
                  <a:cubicBezTo>
                    <a:pt x="14633" y="16215"/>
                    <a:pt x="14665" y="16334"/>
                    <a:pt x="14689" y="16436"/>
                  </a:cubicBezTo>
                  <a:cubicBezTo>
                    <a:pt x="14742" y="16619"/>
                    <a:pt x="14790" y="16813"/>
                    <a:pt x="14627" y="16953"/>
                  </a:cubicBezTo>
                  <a:cubicBezTo>
                    <a:pt x="14508" y="17055"/>
                    <a:pt x="14201" y="17120"/>
                    <a:pt x="13695" y="17214"/>
                  </a:cubicBezTo>
                  <a:cubicBezTo>
                    <a:pt x="13501" y="17255"/>
                    <a:pt x="13208" y="17314"/>
                    <a:pt x="13136" y="17344"/>
                  </a:cubicBezTo>
                  <a:cubicBezTo>
                    <a:pt x="12960" y="17602"/>
                    <a:pt x="12928" y="17928"/>
                    <a:pt x="12891" y="18272"/>
                  </a:cubicBezTo>
                  <a:cubicBezTo>
                    <a:pt x="12840" y="18692"/>
                    <a:pt x="12792" y="19123"/>
                    <a:pt x="12432" y="19586"/>
                  </a:cubicBezTo>
                  <a:cubicBezTo>
                    <a:pt x="12323" y="19723"/>
                    <a:pt x="12089" y="19742"/>
                    <a:pt x="11942" y="19758"/>
                  </a:cubicBezTo>
                  <a:cubicBezTo>
                    <a:pt x="11767" y="19777"/>
                    <a:pt x="11719" y="19783"/>
                    <a:pt x="11697" y="19923"/>
                  </a:cubicBezTo>
                  <a:cubicBezTo>
                    <a:pt x="11692" y="20082"/>
                    <a:pt x="11511" y="20219"/>
                    <a:pt x="11316" y="20359"/>
                  </a:cubicBezTo>
                  <a:cubicBezTo>
                    <a:pt x="11055" y="20563"/>
                    <a:pt x="10805" y="20752"/>
                    <a:pt x="10951" y="21008"/>
                  </a:cubicBezTo>
                  <a:lnTo>
                    <a:pt x="11026" y="21129"/>
                  </a:lnTo>
                  <a:lnTo>
                    <a:pt x="10794" y="21180"/>
                  </a:lnTo>
                  <a:cubicBezTo>
                    <a:pt x="9404" y="21460"/>
                    <a:pt x="7579" y="21600"/>
                    <a:pt x="5219" y="21600"/>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sp>
          <p:nvSpPr>
            <p:cNvPr id="4132" name="Shape 4132"/>
            <p:cNvSpPr/>
            <p:nvPr/>
          </p:nvSpPr>
          <p:spPr>
            <a:xfrm>
              <a:off x="3936999" y="1790700"/>
              <a:ext cx="569843" cy="418754"/>
            </a:xfrm>
            <a:custGeom>
              <a:avLst/>
              <a:gdLst/>
              <a:ahLst/>
              <a:cxnLst>
                <a:cxn ang="0">
                  <a:pos x="wd2" y="hd2"/>
                </a:cxn>
                <a:cxn ang="5400000">
                  <a:pos x="wd2" y="hd2"/>
                </a:cxn>
                <a:cxn ang="10800000">
                  <a:pos x="wd2" y="hd2"/>
                </a:cxn>
                <a:cxn ang="16200000">
                  <a:pos x="wd2" y="hd2"/>
                </a:cxn>
              </a:cxnLst>
              <a:rect l="0" t="0" r="r" b="b"/>
              <a:pathLst>
                <a:path w="21562" h="21600" extrusionOk="0">
                  <a:moveTo>
                    <a:pt x="15713" y="21572"/>
                  </a:moveTo>
                  <a:cubicBezTo>
                    <a:pt x="15561" y="21476"/>
                    <a:pt x="15421" y="21356"/>
                    <a:pt x="15284" y="21235"/>
                  </a:cubicBezTo>
                  <a:cubicBezTo>
                    <a:pt x="14986" y="20985"/>
                    <a:pt x="14707" y="20744"/>
                    <a:pt x="14292" y="20678"/>
                  </a:cubicBezTo>
                  <a:lnTo>
                    <a:pt x="14208" y="20663"/>
                  </a:lnTo>
                  <a:lnTo>
                    <a:pt x="14260" y="20571"/>
                  </a:lnTo>
                  <a:cubicBezTo>
                    <a:pt x="14381" y="20354"/>
                    <a:pt x="14398" y="20196"/>
                    <a:pt x="14254" y="19740"/>
                  </a:cubicBezTo>
                  <a:cubicBezTo>
                    <a:pt x="14196" y="19724"/>
                    <a:pt x="14125" y="19705"/>
                    <a:pt x="14117" y="19535"/>
                  </a:cubicBezTo>
                  <a:cubicBezTo>
                    <a:pt x="14122" y="19449"/>
                    <a:pt x="14125" y="19395"/>
                    <a:pt x="14123" y="19380"/>
                  </a:cubicBezTo>
                  <a:cubicBezTo>
                    <a:pt x="14103" y="19334"/>
                    <a:pt x="14052" y="19287"/>
                    <a:pt x="14006" y="19242"/>
                  </a:cubicBezTo>
                  <a:cubicBezTo>
                    <a:pt x="13944" y="19181"/>
                    <a:pt x="13889" y="19129"/>
                    <a:pt x="13899" y="19053"/>
                  </a:cubicBezTo>
                  <a:cubicBezTo>
                    <a:pt x="13903" y="19013"/>
                    <a:pt x="13922" y="18986"/>
                    <a:pt x="13948" y="18966"/>
                  </a:cubicBezTo>
                  <a:cubicBezTo>
                    <a:pt x="13852" y="18863"/>
                    <a:pt x="13659" y="18719"/>
                    <a:pt x="13530" y="18719"/>
                  </a:cubicBezTo>
                  <a:cubicBezTo>
                    <a:pt x="13454" y="18719"/>
                    <a:pt x="13437" y="18769"/>
                    <a:pt x="13432" y="18820"/>
                  </a:cubicBezTo>
                  <a:lnTo>
                    <a:pt x="13418" y="18939"/>
                  </a:lnTo>
                  <a:lnTo>
                    <a:pt x="13352" y="18861"/>
                  </a:lnTo>
                  <a:cubicBezTo>
                    <a:pt x="13251" y="18742"/>
                    <a:pt x="13198" y="18561"/>
                    <a:pt x="13147" y="18386"/>
                  </a:cubicBezTo>
                  <a:cubicBezTo>
                    <a:pt x="13097" y="18218"/>
                    <a:pt x="13051" y="18056"/>
                    <a:pt x="12962" y="17959"/>
                  </a:cubicBezTo>
                  <a:cubicBezTo>
                    <a:pt x="12905" y="17650"/>
                    <a:pt x="12962" y="17502"/>
                    <a:pt x="13014" y="17370"/>
                  </a:cubicBezTo>
                  <a:cubicBezTo>
                    <a:pt x="13039" y="17309"/>
                    <a:pt x="13063" y="17247"/>
                    <a:pt x="13075" y="17172"/>
                  </a:cubicBezTo>
                  <a:cubicBezTo>
                    <a:pt x="13031" y="17137"/>
                    <a:pt x="12983" y="17137"/>
                    <a:pt x="12861" y="17132"/>
                  </a:cubicBezTo>
                  <a:cubicBezTo>
                    <a:pt x="12768" y="17132"/>
                    <a:pt x="12641" y="17128"/>
                    <a:pt x="12458" y="17076"/>
                  </a:cubicBezTo>
                  <a:cubicBezTo>
                    <a:pt x="12414" y="17135"/>
                    <a:pt x="12363" y="17251"/>
                    <a:pt x="12307" y="17373"/>
                  </a:cubicBezTo>
                  <a:cubicBezTo>
                    <a:pt x="12215" y="17581"/>
                    <a:pt x="12108" y="17817"/>
                    <a:pt x="11841" y="17817"/>
                  </a:cubicBezTo>
                  <a:cubicBezTo>
                    <a:pt x="11790" y="17817"/>
                    <a:pt x="11735" y="17810"/>
                    <a:pt x="11677" y="17792"/>
                  </a:cubicBezTo>
                  <a:lnTo>
                    <a:pt x="11627" y="17781"/>
                  </a:lnTo>
                  <a:lnTo>
                    <a:pt x="11639" y="17712"/>
                  </a:lnTo>
                  <a:cubicBezTo>
                    <a:pt x="11697" y="17388"/>
                    <a:pt x="11616" y="17275"/>
                    <a:pt x="11522" y="17145"/>
                  </a:cubicBezTo>
                  <a:cubicBezTo>
                    <a:pt x="11428" y="17016"/>
                    <a:pt x="11322" y="16867"/>
                    <a:pt x="11366" y="16532"/>
                  </a:cubicBezTo>
                  <a:cubicBezTo>
                    <a:pt x="11258" y="16517"/>
                    <a:pt x="11178" y="16468"/>
                    <a:pt x="11102" y="16422"/>
                  </a:cubicBezTo>
                  <a:cubicBezTo>
                    <a:pt x="11017" y="16371"/>
                    <a:pt x="10938" y="16322"/>
                    <a:pt x="10823" y="16322"/>
                  </a:cubicBezTo>
                  <a:cubicBezTo>
                    <a:pt x="10772" y="16322"/>
                    <a:pt x="10714" y="16332"/>
                    <a:pt x="10653" y="16350"/>
                  </a:cubicBezTo>
                  <a:lnTo>
                    <a:pt x="10591" y="16371"/>
                  </a:lnTo>
                  <a:lnTo>
                    <a:pt x="10593" y="16286"/>
                  </a:lnTo>
                  <a:cubicBezTo>
                    <a:pt x="10597" y="16102"/>
                    <a:pt x="10722" y="16078"/>
                    <a:pt x="10806" y="16062"/>
                  </a:cubicBezTo>
                  <a:cubicBezTo>
                    <a:pt x="10716" y="15952"/>
                    <a:pt x="10626" y="15904"/>
                    <a:pt x="10508" y="15904"/>
                  </a:cubicBezTo>
                  <a:cubicBezTo>
                    <a:pt x="10427" y="15904"/>
                    <a:pt x="10343" y="15924"/>
                    <a:pt x="10247" y="15949"/>
                  </a:cubicBezTo>
                  <a:cubicBezTo>
                    <a:pt x="10123" y="15978"/>
                    <a:pt x="9981" y="16010"/>
                    <a:pt x="9813" y="16010"/>
                  </a:cubicBezTo>
                  <a:cubicBezTo>
                    <a:pt x="9744" y="16010"/>
                    <a:pt x="9670" y="16005"/>
                    <a:pt x="9591" y="15992"/>
                  </a:cubicBezTo>
                  <a:cubicBezTo>
                    <a:pt x="9208" y="15872"/>
                    <a:pt x="8830" y="15699"/>
                    <a:pt x="8404" y="15446"/>
                  </a:cubicBezTo>
                  <a:cubicBezTo>
                    <a:pt x="8357" y="15488"/>
                    <a:pt x="8267" y="15515"/>
                    <a:pt x="8176" y="15539"/>
                  </a:cubicBezTo>
                  <a:cubicBezTo>
                    <a:pt x="7949" y="15604"/>
                    <a:pt x="7734" y="15665"/>
                    <a:pt x="7686" y="15941"/>
                  </a:cubicBezTo>
                  <a:lnTo>
                    <a:pt x="7678" y="15987"/>
                  </a:lnTo>
                  <a:lnTo>
                    <a:pt x="7643" y="15992"/>
                  </a:lnTo>
                  <a:cubicBezTo>
                    <a:pt x="7608" y="15996"/>
                    <a:pt x="7572" y="15996"/>
                    <a:pt x="7535" y="15996"/>
                  </a:cubicBezTo>
                  <a:cubicBezTo>
                    <a:pt x="7484" y="15996"/>
                    <a:pt x="7432" y="15993"/>
                    <a:pt x="7381" y="15992"/>
                  </a:cubicBezTo>
                  <a:cubicBezTo>
                    <a:pt x="7331" y="15987"/>
                    <a:pt x="7282" y="15984"/>
                    <a:pt x="7232" y="15984"/>
                  </a:cubicBezTo>
                  <a:cubicBezTo>
                    <a:pt x="7195" y="15984"/>
                    <a:pt x="7158" y="15987"/>
                    <a:pt x="7121" y="15992"/>
                  </a:cubicBezTo>
                  <a:cubicBezTo>
                    <a:pt x="7074" y="16001"/>
                    <a:pt x="7067" y="16029"/>
                    <a:pt x="7058" y="16075"/>
                  </a:cubicBezTo>
                  <a:lnTo>
                    <a:pt x="7049" y="16111"/>
                  </a:lnTo>
                  <a:lnTo>
                    <a:pt x="6996" y="16174"/>
                  </a:lnTo>
                  <a:cubicBezTo>
                    <a:pt x="6969" y="16178"/>
                    <a:pt x="6947" y="16180"/>
                    <a:pt x="6928" y="16180"/>
                  </a:cubicBezTo>
                  <a:cubicBezTo>
                    <a:pt x="6854" y="16180"/>
                    <a:pt x="6816" y="16142"/>
                    <a:pt x="6791" y="16116"/>
                  </a:cubicBezTo>
                  <a:cubicBezTo>
                    <a:pt x="6790" y="16116"/>
                    <a:pt x="6789" y="16116"/>
                    <a:pt x="6787" y="16116"/>
                  </a:cubicBezTo>
                  <a:cubicBezTo>
                    <a:pt x="6765" y="16116"/>
                    <a:pt x="6727" y="16162"/>
                    <a:pt x="6633" y="16331"/>
                  </a:cubicBezTo>
                  <a:cubicBezTo>
                    <a:pt x="6619" y="16350"/>
                    <a:pt x="6603" y="16375"/>
                    <a:pt x="6584" y="16395"/>
                  </a:cubicBezTo>
                  <a:cubicBezTo>
                    <a:pt x="6537" y="16458"/>
                    <a:pt x="6492" y="16513"/>
                    <a:pt x="6512" y="16632"/>
                  </a:cubicBezTo>
                  <a:lnTo>
                    <a:pt x="6543" y="16845"/>
                  </a:lnTo>
                  <a:lnTo>
                    <a:pt x="6430" y="16695"/>
                  </a:lnTo>
                  <a:cubicBezTo>
                    <a:pt x="6390" y="16641"/>
                    <a:pt x="6353" y="16587"/>
                    <a:pt x="6322" y="16538"/>
                  </a:cubicBezTo>
                  <a:cubicBezTo>
                    <a:pt x="6296" y="16496"/>
                    <a:pt x="6261" y="16444"/>
                    <a:pt x="6244" y="16428"/>
                  </a:cubicBezTo>
                  <a:cubicBezTo>
                    <a:pt x="6254" y="16446"/>
                    <a:pt x="6243" y="16532"/>
                    <a:pt x="6249" y="16825"/>
                  </a:cubicBezTo>
                  <a:lnTo>
                    <a:pt x="6252" y="16912"/>
                  </a:lnTo>
                  <a:lnTo>
                    <a:pt x="6190" y="16893"/>
                  </a:lnTo>
                  <a:cubicBezTo>
                    <a:pt x="6134" y="16874"/>
                    <a:pt x="6097" y="16831"/>
                    <a:pt x="6064" y="16792"/>
                  </a:cubicBezTo>
                  <a:cubicBezTo>
                    <a:pt x="6027" y="16748"/>
                    <a:pt x="5997" y="16712"/>
                    <a:pt x="5942" y="16712"/>
                  </a:cubicBezTo>
                  <a:cubicBezTo>
                    <a:pt x="5902" y="16725"/>
                    <a:pt x="5928" y="16761"/>
                    <a:pt x="5942" y="16770"/>
                  </a:cubicBezTo>
                  <a:lnTo>
                    <a:pt x="5983" y="16863"/>
                  </a:lnTo>
                  <a:cubicBezTo>
                    <a:pt x="5887" y="17077"/>
                    <a:pt x="5751" y="17145"/>
                    <a:pt x="5629" y="17202"/>
                  </a:cubicBezTo>
                  <a:cubicBezTo>
                    <a:pt x="5492" y="17269"/>
                    <a:pt x="5383" y="17321"/>
                    <a:pt x="5336" y="17566"/>
                  </a:cubicBezTo>
                  <a:lnTo>
                    <a:pt x="5318" y="17661"/>
                  </a:lnTo>
                  <a:lnTo>
                    <a:pt x="5261" y="17602"/>
                  </a:lnTo>
                  <a:cubicBezTo>
                    <a:pt x="5098" y="17439"/>
                    <a:pt x="4827" y="17417"/>
                    <a:pt x="4610" y="17417"/>
                  </a:cubicBezTo>
                  <a:cubicBezTo>
                    <a:pt x="4486" y="17417"/>
                    <a:pt x="4357" y="17425"/>
                    <a:pt x="4228" y="17433"/>
                  </a:cubicBezTo>
                  <a:cubicBezTo>
                    <a:pt x="4097" y="17442"/>
                    <a:pt x="3968" y="17448"/>
                    <a:pt x="3843" y="17448"/>
                  </a:cubicBezTo>
                  <a:cubicBezTo>
                    <a:pt x="3754" y="17448"/>
                    <a:pt x="3668" y="17444"/>
                    <a:pt x="3586" y="17435"/>
                  </a:cubicBezTo>
                  <a:cubicBezTo>
                    <a:pt x="3541" y="17439"/>
                    <a:pt x="3539" y="17531"/>
                    <a:pt x="3538" y="17568"/>
                  </a:cubicBezTo>
                  <a:cubicBezTo>
                    <a:pt x="3535" y="17661"/>
                    <a:pt x="3533" y="17748"/>
                    <a:pt x="3484" y="17786"/>
                  </a:cubicBezTo>
                  <a:cubicBezTo>
                    <a:pt x="3462" y="17805"/>
                    <a:pt x="3435" y="17813"/>
                    <a:pt x="3399" y="17813"/>
                  </a:cubicBezTo>
                  <a:cubicBezTo>
                    <a:pt x="3371" y="17813"/>
                    <a:pt x="3339" y="17805"/>
                    <a:pt x="3307" y="17801"/>
                  </a:cubicBezTo>
                  <a:cubicBezTo>
                    <a:pt x="3282" y="17795"/>
                    <a:pt x="3256" y="17792"/>
                    <a:pt x="3233" y="17792"/>
                  </a:cubicBezTo>
                  <a:cubicBezTo>
                    <a:pt x="3162" y="17810"/>
                    <a:pt x="3113" y="17836"/>
                    <a:pt x="3058" y="17865"/>
                  </a:cubicBezTo>
                  <a:cubicBezTo>
                    <a:pt x="2990" y="17901"/>
                    <a:pt x="2915" y="17941"/>
                    <a:pt x="2820" y="17971"/>
                  </a:cubicBezTo>
                  <a:cubicBezTo>
                    <a:pt x="2745" y="17998"/>
                    <a:pt x="2665" y="18034"/>
                    <a:pt x="2572" y="18073"/>
                  </a:cubicBezTo>
                  <a:cubicBezTo>
                    <a:pt x="2266" y="18200"/>
                    <a:pt x="1848" y="18377"/>
                    <a:pt x="1367" y="18377"/>
                  </a:cubicBezTo>
                  <a:cubicBezTo>
                    <a:pt x="1241" y="18377"/>
                    <a:pt x="1108" y="18364"/>
                    <a:pt x="972" y="18334"/>
                  </a:cubicBezTo>
                  <a:lnTo>
                    <a:pt x="922" y="18325"/>
                  </a:lnTo>
                  <a:lnTo>
                    <a:pt x="931" y="18255"/>
                  </a:lnTo>
                  <a:cubicBezTo>
                    <a:pt x="947" y="18156"/>
                    <a:pt x="954" y="18046"/>
                    <a:pt x="962" y="17937"/>
                  </a:cubicBezTo>
                  <a:cubicBezTo>
                    <a:pt x="989" y="17577"/>
                    <a:pt x="1017" y="17172"/>
                    <a:pt x="1308" y="17124"/>
                  </a:cubicBezTo>
                  <a:cubicBezTo>
                    <a:pt x="1300" y="17034"/>
                    <a:pt x="1312" y="16921"/>
                    <a:pt x="1325" y="16806"/>
                  </a:cubicBezTo>
                  <a:cubicBezTo>
                    <a:pt x="1341" y="16648"/>
                    <a:pt x="1361" y="16471"/>
                    <a:pt x="1316" y="16398"/>
                  </a:cubicBezTo>
                  <a:cubicBezTo>
                    <a:pt x="1300" y="16371"/>
                    <a:pt x="1275" y="16355"/>
                    <a:pt x="1239" y="16355"/>
                  </a:cubicBezTo>
                  <a:cubicBezTo>
                    <a:pt x="1143" y="16349"/>
                    <a:pt x="1088" y="16332"/>
                    <a:pt x="1068" y="16274"/>
                  </a:cubicBezTo>
                  <a:cubicBezTo>
                    <a:pt x="1048" y="16213"/>
                    <a:pt x="1077" y="16160"/>
                    <a:pt x="1112" y="16098"/>
                  </a:cubicBezTo>
                  <a:cubicBezTo>
                    <a:pt x="1169" y="15996"/>
                    <a:pt x="1255" y="15840"/>
                    <a:pt x="1195" y="15585"/>
                  </a:cubicBezTo>
                  <a:cubicBezTo>
                    <a:pt x="1161" y="15503"/>
                    <a:pt x="1143" y="15488"/>
                    <a:pt x="1142" y="15488"/>
                  </a:cubicBezTo>
                  <a:lnTo>
                    <a:pt x="1128" y="15521"/>
                  </a:lnTo>
                  <a:lnTo>
                    <a:pt x="1075" y="15590"/>
                  </a:lnTo>
                  <a:cubicBezTo>
                    <a:pt x="1019" y="15590"/>
                    <a:pt x="990" y="15519"/>
                    <a:pt x="931" y="15222"/>
                  </a:cubicBezTo>
                  <a:cubicBezTo>
                    <a:pt x="925" y="15189"/>
                    <a:pt x="929" y="15140"/>
                    <a:pt x="936" y="15053"/>
                  </a:cubicBezTo>
                  <a:cubicBezTo>
                    <a:pt x="939" y="15003"/>
                    <a:pt x="947" y="14906"/>
                    <a:pt x="940" y="14883"/>
                  </a:cubicBezTo>
                  <a:cubicBezTo>
                    <a:pt x="891" y="14832"/>
                    <a:pt x="860" y="14786"/>
                    <a:pt x="860" y="14734"/>
                  </a:cubicBezTo>
                  <a:lnTo>
                    <a:pt x="860" y="14705"/>
                  </a:lnTo>
                  <a:lnTo>
                    <a:pt x="899" y="14644"/>
                  </a:lnTo>
                  <a:cubicBezTo>
                    <a:pt x="923" y="14618"/>
                    <a:pt x="943" y="14592"/>
                    <a:pt x="931" y="14496"/>
                  </a:cubicBezTo>
                  <a:cubicBezTo>
                    <a:pt x="917" y="14374"/>
                    <a:pt x="871" y="14255"/>
                    <a:pt x="826" y="14138"/>
                  </a:cubicBezTo>
                  <a:cubicBezTo>
                    <a:pt x="747" y="13928"/>
                    <a:pt x="662" y="13712"/>
                    <a:pt x="817" y="13532"/>
                  </a:cubicBezTo>
                  <a:cubicBezTo>
                    <a:pt x="793" y="13514"/>
                    <a:pt x="738" y="13511"/>
                    <a:pt x="708" y="13511"/>
                  </a:cubicBezTo>
                  <a:cubicBezTo>
                    <a:pt x="647" y="13510"/>
                    <a:pt x="585" y="13504"/>
                    <a:pt x="549" y="13445"/>
                  </a:cubicBezTo>
                  <a:cubicBezTo>
                    <a:pt x="516" y="13385"/>
                    <a:pt x="526" y="13289"/>
                    <a:pt x="535" y="13186"/>
                  </a:cubicBezTo>
                  <a:cubicBezTo>
                    <a:pt x="540" y="13140"/>
                    <a:pt x="544" y="13083"/>
                    <a:pt x="540" y="13060"/>
                  </a:cubicBezTo>
                  <a:cubicBezTo>
                    <a:pt x="533" y="13020"/>
                    <a:pt x="431" y="12578"/>
                    <a:pt x="417" y="12536"/>
                  </a:cubicBezTo>
                  <a:cubicBezTo>
                    <a:pt x="370" y="12490"/>
                    <a:pt x="336" y="12440"/>
                    <a:pt x="339" y="12385"/>
                  </a:cubicBezTo>
                  <a:lnTo>
                    <a:pt x="340" y="12352"/>
                  </a:lnTo>
                  <a:lnTo>
                    <a:pt x="385" y="12292"/>
                  </a:lnTo>
                  <a:cubicBezTo>
                    <a:pt x="411" y="12266"/>
                    <a:pt x="429" y="12251"/>
                    <a:pt x="411" y="12161"/>
                  </a:cubicBezTo>
                  <a:cubicBezTo>
                    <a:pt x="394" y="12079"/>
                    <a:pt x="346" y="12008"/>
                    <a:pt x="296" y="11935"/>
                  </a:cubicBezTo>
                  <a:cubicBezTo>
                    <a:pt x="206" y="11806"/>
                    <a:pt x="105" y="11653"/>
                    <a:pt x="149" y="11408"/>
                  </a:cubicBezTo>
                  <a:lnTo>
                    <a:pt x="159" y="11348"/>
                  </a:lnTo>
                  <a:cubicBezTo>
                    <a:pt x="159" y="11348"/>
                    <a:pt x="210" y="11357"/>
                    <a:pt x="213" y="11357"/>
                  </a:cubicBezTo>
                  <a:cubicBezTo>
                    <a:pt x="345" y="11357"/>
                    <a:pt x="363" y="11262"/>
                    <a:pt x="384" y="11055"/>
                  </a:cubicBezTo>
                  <a:cubicBezTo>
                    <a:pt x="398" y="10900"/>
                    <a:pt x="417" y="10716"/>
                    <a:pt x="527" y="10653"/>
                  </a:cubicBezTo>
                  <a:cubicBezTo>
                    <a:pt x="506" y="10630"/>
                    <a:pt x="468" y="10627"/>
                    <a:pt x="446" y="10627"/>
                  </a:cubicBezTo>
                  <a:cubicBezTo>
                    <a:pt x="383" y="10626"/>
                    <a:pt x="319" y="10622"/>
                    <a:pt x="287" y="10558"/>
                  </a:cubicBezTo>
                  <a:cubicBezTo>
                    <a:pt x="240" y="10467"/>
                    <a:pt x="240" y="10342"/>
                    <a:pt x="240" y="10233"/>
                  </a:cubicBezTo>
                  <a:cubicBezTo>
                    <a:pt x="240" y="10153"/>
                    <a:pt x="240" y="10069"/>
                    <a:pt x="218" y="10040"/>
                  </a:cubicBezTo>
                  <a:cubicBezTo>
                    <a:pt x="215" y="10035"/>
                    <a:pt x="206" y="10021"/>
                    <a:pt x="171" y="10021"/>
                  </a:cubicBezTo>
                  <a:cubicBezTo>
                    <a:pt x="146" y="10021"/>
                    <a:pt x="115" y="10028"/>
                    <a:pt x="78" y="10041"/>
                  </a:cubicBezTo>
                  <a:lnTo>
                    <a:pt x="24" y="10063"/>
                  </a:lnTo>
                  <a:lnTo>
                    <a:pt x="16" y="9986"/>
                  </a:lnTo>
                  <a:cubicBezTo>
                    <a:pt x="-38" y="9454"/>
                    <a:pt x="56" y="9123"/>
                    <a:pt x="147" y="8801"/>
                  </a:cubicBezTo>
                  <a:cubicBezTo>
                    <a:pt x="205" y="8599"/>
                    <a:pt x="259" y="8410"/>
                    <a:pt x="279" y="8171"/>
                  </a:cubicBezTo>
                  <a:lnTo>
                    <a:pt x="299" y="7937"/>
                  </a:lnTo>
                  <a:lnTo>
                    <a:pt x="372" y="8150"/>
                  </a:lnTo>
                  <a:cubicBezTo>
                    <a:pt x="411" y="8263"/>
                    <a:pt x="497" y="8281"/>
                    <a:pt x="546" y="8281"/>
                  </a:cubicBezTo>
                  <a:cubicBezTo>
                    <a:pt x="720" y="8281"/>
                    <a:pt x="922" y="8088"/>
                    <a:pt x="931" y="7815"/>
                  </a:cubicBezTo>
                  <a:cubicBezTo>
                    <a:pt x="939" y="7619"/>
                    <a:pt x="1096" y="7569"/>
                    <a:pt x="1264" y="7514"/>
                  </a:cubicBezTo>
                  <a:cubicBezTo>
                    <a:pt x="1501" y="7435"/>
                    <a:pt x="1747" y="7356"/>
                    <a:pt x="1714" y="6923"/>
                  </a:cubicBezTo>
                  <a:lnTo>
                    <a:pt x="1707" y="6841"/>
                  </a:lnTo>
                  <a:lnTo>
                    <a:pt x="1769" y="6850"/>
                  </a:lnTo>
                  <a:cubicBezTo>
                    <a:pt x="1855" y="6866"/>
                    <a:pt x="1935" y="6871"/>
                    <a:pt x="2011" y="6871"/>
                  </a:cubicBezTo>
                  <a:cubicBezTo>
                    <a:pt x="2306" y="6871"/>
                    <a:pt x="2528" y="6779"/>
                    <a:pt x="2762" y="6681"/>
                  </a:cubicBezTo>
                  <a:cubicBezTo>
                    <a:pt x="2972" y="6593"/>
                    <a:pt x="3189" y="6504"/>
                    <a:pt x="3457" y="6491"/>
                  </a:cubicBezTo>
                  <a:cubicBezTo>
                    <a:pt x="3500" y="6477"/>
                    <a:pt x="3480" y="6440"/>
                    <a:pt x="3467" y="6436"/>
                  </a:cubicBezTo>
                  <a:lnTo>
                    <a:pt x="3424" y="6331"/>
                  </a:lnTo>
                  <a:cubicBezTo>
                    <a:pt x="3526" y="6177"/>
                    <a:pt x="3659" y="6129"/>
                    <a:pt x="3775" y="6086"/>
                  </a:cubicBezTo>
                  <a:cubicBezTo>
                    <a:pt x="3949" y="6025"/>
                    <a:pt x="4065" y="5983"/>
                    <a:pt x="4066" y="5653"/>
                  </a:cubicBezTo>
                  <a:lnTo>
                    <a:pt x="4066" y="5568"/>
                  </a:lnTo>
                  <a:lnTo>
                    <a:pt x="4125" y="5589"/>
                  </a:lnTo>
                  <a:cubicBezTo>
                    <a:pt x="4183" y="5608"/>
                    <a:pt x="4219" y="5653"/>
                    <a:pt x="4252" y="5690"/>
                  </a:cubicBezTo>
                  <a:cubicBezTo>
                    <a:pt x="4289" y="5737"/>
                    <a:pt x="4318" y="5772"/>
                    <a:pt x="4374" y="5772"/>
                  </a:cubicBezTo>
                  <a:lnTo>
                    <a:pt x="4441" y="5759"/>
                  </a:lnTo>
                  <a:cubicBezTo>
                    <a:pt x="4465" y="5728"/>
                    <a:pt x="4465" y="5628"/>
                    <a:pt x="4464" y="5541"/>
                  </a:cubicBezTo>
                  <a:cubicBezTo>
                    <a:pt x="4464" y="5424"/>
                    <a:pt x="4464" y="5298"/>
                    <a:pt x="4516" y="5227"/>
                  </a:cubicBezTo>
                  <a:cubicBezTo>
                    <a:pt x="4543" y="5193"/>
                    <a:pt x="4577" y="5174"/>
                    <a:pt x="4620" y="5174"/>
                  </a:cubicBezTo>
                  <a:cubicBezTo>
                    <a:pt x="4644" y="5174"/>
                    <a:pt x="4671" y="5181"/>
                    <a:pt x="4702" y="5190"/>
                  </a:cubicBezTo>
                  <a:cubicBezTo>
                    <a:pt x="4650" y="4806"/>
                    <a:pt x="4661" y="4679"/>
                    <a:pt x="4682" y="4450"/>
                  </a:cubicBezTo>
                  <a:cubicBezTo>
                    <a:pt x="4695" y="4313"/>
                    <a:pt x="4710" y="4142"/>
                    <a:pt x="4717" y="3851"/>
                  </a:cubicBezTo>
                  <a:lnTo>
                    <a:pt x="4719" y="3774"/>
                  </a:lnTo>
                  <a:lnTo>
                    <a:pt x="4773" y="3787"/>
                  </a:lnTo>
                  <a:cubicBezTo>
                    <a:pt x="5047" y="3838"/>
                    <a:pt x="5268" y="3974"/>
                    <a:pt x="5482" y="4099"/>
                  </a:cubicBezTo>
                  <a:lnTo>
                    <a:pt x="5569" y="4153"/>
                  </a:lnTo>
                  <a:cubicBezTo>
                    <a:pt x="5560" y="4125"/>
                    <a:pt x="5587" y="4071"/>
                    <a:pt x="5615" y="4016"/>
                  </a:cubicBezTo>
                  <a:cubicBezTo>
                    <a:pt x="5665" y="3914"/>
                    <a:pt x="5727" y="3790"/>
                    <a:pt x="5866" y="3778"/>
                  </a:cubicBezTo>
                  <a:cubicBezTo>
                    <a:pt x="5823" y="3579"/>
                    <a:pt x="5909" y="3412"/>
                    <a:pt x="5965" y="3306"/>
                  </a:cubicBezTo>
                  <a:cubicBezTo>
                    <a:pt x="5981" y="3275"/>
                    <a:pt x="6004" y="3233"/>
                    <a:pt x="6009" y="3213"/>
                  </a:cubicBezTo>
                  <a:cubicBezTo>
                    <a:pt x="6008" y="3213"/>
                    <a:pt x="6008" y="3213"/>
                    <a:pt x="6008" y="3213"/>
                  </a:cubicBezTo>
                  <a:cubicBezTo>
                    <a:pt x="6001" y="3213"/>
                    <a:pt x="5982" y="3204"/>
                    <a:pt x="5936" y="3197"/>
                  </a:cubicBezTo>
                  <a:lnTo>
                    <a:pt x="5858" y="3187"/>
                  </a:lnTo>
                  <a:lnTo>
                    <a:pt x="5901" y="3098"/>
                  </a:lnTo>
                  <a:cubicBezTo>
                    <a:pt x="5935" y="3022"/>
                    <a:pt x="5983" y="2977"/>
                    <a:pt x="6029" y="2934"/>
                  </a:cubicBezTo>
                  <a:cubicBezTo>
                    <a:pt x="6114" y="2853"/>
                    <a:pt x="6176" y="2794"/>
                    <a:pt x="6153" y="2601"/>
                  </a:cubicBezTo>
                  <a:lnTo>
                    <a:pt x="6142" y="2505"/>
                  </a:lnTo>
                  <a:lnTo>
                    <a:pt x="6212" y="2528"/>
                  </a:lnTo>
                  <a:cubicBezTo>
                    <a:pt x="6242" y="2537"/>
                    <a:pt x="6268" y="2541"/>
                    <a:pt x="6290" y="2541"/>
                  </a:cubicBezTo>
                  <a:cubicBezTo>
                    <a:pt x="6371" y="2541"/>
                    <a:pt x="6399" y="2477"/>
                    <a:pt x="6441" y="2362"/>
                  </a:cubicBezTo>
                  <a:cubicBezTo>
                    <a:pt x="6481" y="2248"/>
                    <a:pt x="6532" y="2111"/>
                    <a:pt x="6680" y="2111"/>
                  </a:cubicBezTo>
                  <a:cubicBezTo>
                    <a:pt x="6727" y="2111"/>
                    <a:pt x="6781" y="2124"/>
                    <a:pt x="6844" y="2153"/>
                  </a:cubicBezTo>
                  <a:cubicBezTo>
                    <a:pt x="6969" y="1988"/>
                    <a:pt x="7091" y="1818"/>
                    <a:pt x="7211" y="1645"/>
                  </a:cubicBezTo>
                  <a:lnTo>
                    <a:pt x="7241" y="1603"/>
                  </a:lnTo>
                  <a:lnTo>
                    <a:pt x="7275" y="1638"/>
                  </a:lnTo>
                  <a:cubicBezTo>
                    <a:pt x="7402" y="1764"/>
                    <a:pt x="7544" y="1822"/>
                    <a:pt x="7722" y="1822"/>
                  </a:cubicBezTo>
                  <a:cubicBezTo>
                    <a:pt x="7776" y="1822"/>
                    <a:pt x="7833" y="1818"/>
                    <a:pt x="7894" y="1807"/>
                  </a:cubicBezTo>
                  <a:lnTo>
                    <a:pt x="8040" y="1778"/>
                  </a:lnTo>
                  <a:lnTo>
                    <a:pt x="7936" y="1917"/>
                  </a:lnTo>
                  <a:cubicBezTo>
                    <a:pt x="7851" y="2033"/>
                    <a:pt x="7846" y="2069"/>
                    <a:pt x="7845" y="2071"/>
                  </a:cubicBezTo>
                  <a:cubicBezTo>
                    <a:pt x="7846" y="2069"/>
                    <a:pt x="7849" y="2066"/>
                    <a:pt x="7855" y="2066"/>
                  </a:cubicBezTo>
                  <a:cubicBezTo>
                    <a:pt x="7865" y="2066"/>
                    <a:pt x="7885" y="2071"/>
                    <a:pt x="7898" y="2075"/>
                  </a:cubicBezTo>
                  <a:cubicBezTo>
                    <a:pt x="7954" y="2094"/>
                    <a:pt x="8024" y="2112"/>
                    <a:pt x="8069" y="2189"/>
                  </a:cubicBezTo>
                  <a:cubicBezTo>
                    <a:pt x="8088" y="2221"/>
                    <a:pt x="8084" y="2265"/>
                    <a:pt x="8078" y="2326"/>
                  </a:cubicBezTo>
                  <a:cubicBezTo>
                    <a:pt x="8083" y="2341"/>
                    <a:pt x="8095" y="2345"/>
                    <a:pt x="8109" y="2345"/>
                  </a:cubicBezTo>
                  <a:cubicBezTo>
                    <a:pt x="8119" y="2345"/>
                    <a:pt x="8133" y="2341"/>
                    <a:pt x="8146" y="2339"/>
                  </a:cubicBezTo>
                  <a:cubicBezTo>
                    <a:pt x="8180" y="2332"/>
                    <a:pt x="8217" y="2326"/>
                    <a:pt x="8244" y="2326"/>
                  </a:cubicBezTo>
                  <a:lnTo>
                    <a:pt x="8268" y="2326"/>
                  </a:lnTo>
                  <a:lnTo>
                    <a:pt x="8329" y="2368"/>
                  </a:lnTo>
                  <a:cubicBezTo>
                    <a:pt x="8338" y="2382"/>
                    <a:pt x="8344" y="2402"/>
                    <a:pt x="8354" y="2428"/>
                  </a:cubicBezTo>
                  <a:cubicBezTo>
                    <a:pt x="8391" y="2530"/>
                    <a:pt x="8471" y="2743"/>
                    <a:pt x="8658" y="2743"/>
                  </a:cubicBezTo>
                  <a:cubicBezTo>
                    <a:pt x="8701" y="2743"/>
                    <a:pt x="8748" y="2730"/>
                    <a:pt x="8799" y="2707"/>
                  </a:cubicBezTo>
                  <a:cubicBezTo>
                    <a:pt x="8848" y="2692"/>
                    <a:pt x="8859" y="2526"/>
                    <a:pt x="8806" y="2341"/>
                  </a:cubicBezTo>
                  <a:cubicBezTo>
                    <a:pt x="8784" y="2266"/>
                    <a:pt x="8724" y="2097"/>
                    <a:pt x="8625" y="2097"/>
                  </a:cubicBezTo>
                  <a:cubicBezTo>
                    <a:pt x="8608" y="2097"/>
                    <a:pt x="8589" y="2102"/>
                    <a:pt x="8570" y="2112"/>
                  </a:cubicBezTo>
                  <a:lnTo>
                    <a:pt x="8404" y="2202"/>
                  </a:lnTo>
                  <a:lnTo>
                    <a:pt x="8513" y="2009"/>
                  </a:lnTo>
                  <a:cubicBezTo>
                    <a:pt x="8616" y="1830"/>
                    <a:pt x="8769" y="1721"/>
                    <a:pt x="8897" y="1645"/>
                  </a:cubicBezTo>
                  <a:cubicBezTo>
                    <a:pt x="8922" y="1204"/>
                    <a:pt x="9100" y="951"/>
                    <a:pt x="9415" y="907"/>
                  </a:cubicBezTo>
                  <a:cubicBezTo>
                    <a:pt x="9413" y="729"/>
                    <a:pt x="9443" y="594"/>
                    <a:pt x="9506" y="503"/>
                  </a:cubicBezTo>
                  <a:cubicBezTo>
                    <a:pt x="9570" y="407"/>
                    <a:pt x="9668" y="358"/>
                    <a:pt x="9797" y="358"/>
                  </a:cubicBezTo>
                  <a:cubicBezTo>
                    <a:pt x="9817" y="358"/>
                    <a:pt x="9933" y="370"/>
                    <a:pt x="9933" y="370"/>
                  </a:cubicBezTo>
                  <a:cubicBezTo>
                    <a:pt x="9933" y="370"/>
                    <a:pt x="9849" y="603"/>
                    <a:pt x="9843" y="623"/>
                  </a:cubicBezTo>
                  <a:cubicBezTo>
                    <a:pt x="9917" y="585"/>
                    <a:pt x="10004" y="550"/>
                    <a:pt x="10117" y="541"/>
                  </a:cubicBezTo>
                  <a:cubicBezTo>
                    <a:pt x="10259" y="294"/>
                    <a:pt x="10496" y="161"/>
                    <a:pt x="10809" y="161"/>
                  </a:cubicBezTo>
                  <a:cubicBezTo>
                    <a:pt x="11083" y="161"/>
                    <a:pt x="11381" y="260"/>
                    <a:pt x="11670" y="358"/>
                  </a:cubicBezTo>
                  <a:cubicBezTo>
                    <a:pt x="11955" y="454"/>
                    <a:pt x="12223" y="541"/>
                    <a:pt x="12464" y="541"/>
                  </a:cubicBezTo>
                  <a:lnTo>
                    <a:pt x="12512" y="541"/>
                  </a:lnTo>
                  <a:lnTo>
                    <a:pt x="12518" y="609"/>
                  </a:lnTo>
                  <a:lnTo>
                    <a:pt x="12518" y="1579"/>
                  </a:lnTo>
                  <a:lnTo>
                    <a:pt x="12177" y="1579"/>
                  </a:lnTo>
                  <a:cubicBezTo>
                    <a:pt x="12216" y="1663"/>
                    <a:pt x="12224" y="1743"/>
                    <a:pt x="12204" y="1804"/>
                  </a:cubicBezTo>
                  <a:cubicBezTo>
                    <a:pt x="12180" y="1876"/>
                    <a:pt x="12127" y="1917"/>
                    <a:pt x="12042" y="1931"/>
                  </a:cubicBezTo>
                  <a:cubicBezTo>
                    <a:pt x="12111" y="2071"/>
                    <a:pt x="12097" y="2142"/>
                    <a:pt x="12055" y="2244"/>
                  </a:cubicBezTo>
                  <a:cubicBezTo>
                    <a:pt x="12027" y="2311"/>
                    <a:pt x="11991" y="2394"/>
                    <a:pt x="11996" y="2590"/>
                  </a:cubicBezTo>
                  <a:cubicBezTo>
                    <a:pt x="12080" y="2779"/>
                    <a:pt x="12255" y="2888"/>
                    <a:pt x="12510" y="2888"/>
                  </a:cubicBezTo>
                  <a:cubicBezTo>
                    <a:pt x="12539" y="2888"/>
                    <a:pt x="12646" y="2880"/>
                    <a:pt x="12646" y="2880"/>
                  </a:cubicBezTo>
                  <a:lnTo>
                    <a:pt x="12649" y="2945"/>
                  </a:lnTo>
                  <a:cubicBezTo>
                    <a:pt x="12672" y="3288"/>
                    <a:pt x="12859" y="3392"/>
                    <a:pt x="13075" y="3515"/>
                  </a:cubicBezTo>
                  <a:cubicBezTo>
                    <a:pt x="13282" y="3632"/>
                    <a:pt x="13515" y="3760"/>
                    <a:pt x="13558" y="4147"/>
                  </a:cubicBezTo>
                  <a:lnTo>
                    <a:pt x="13890" y="4138"/>
                  </a:lnTo>
                  <a:cubicBezTo>
                    <a:pt x="14115" y="4138"/>
                    <a:pt x="14340" y="4165"/>
                    <a:pt x="14463" y="4349"/>
                  </a:cubicBezTo>
                  <a:cubicBezTo>
                    <a:pt x="14483" y="4309"/>
                    <a:pt x="14501" y="4222"/>
                    <a:pt x="14526" y="4080"/>
                  </a:cubicBezTo>
                  <a:cubicBezTo>
                    <a:pt x="14550" y="3929"/>
                    <a:pt x="14585" y="3721"/>
                    <a:pt x="14761" y="3721"/>
                  </a:cubicBezTo>
                  <a:cubicBezTo>
                    <a:pt x="14782" y="3721"/>
                    <a:pt x="14809" y="3726"/>
                    <a:pt x="14833" y="3731"/>
                  </a:cubicBezTo>
                  <a:cubicBezTo>
                    <a:pt x="14795" y="3615"/>
                    <a:pt x="14774" y="3472"/>
                    <a:pt x="14801" y="3377"/>
                  </a:cubicBezTo>
                  <a:cubicBezTo>
                    <a:pt x="14824" y="3293"/>
                    <a:pt x="14878" y="3245"/>
                    <a:pt x="14950" y="3245"/>
                  </a:cubicBezTo>
                  <a:cubicBezTo>
                    <a:pt x="14979" y="3227"/>
                    <a:pt x="14960" y="3155"/>
                    <a:pt x="14947" y="3107"/>
                  </a:cubicBezTo>
                  <a:cubicBezTo>
                    <a:pt x="14923" y="3007"/>
                    <a:pt x="14890" y="2885"/>
                    <a:pt x="14902" y="2762"/>
                  </a:cubicBezTo>
                  <a:lnTo>
                    <a:pt x="14906" y="2725"/>
                  </a:lnTo>
                  <a:lnTo>
                    <a:pt x="14944" y="2704"/>
                  </a:lnTo>
                  <a:cubicBezTo>
                    <a:pt x="14980" y="2683"/>
                    <a:pt x="15030" y="2647"/>
                    <a:pt x="15033" y="2587"/>
                  </a:cubicBezTo>
                  <a:cubicBezTo>
                    <a:pt x="15037" y="2508"/>
                    <a:pt x="15066" y="2431"/>
                    <a:pt x="15096" y="2348"/>
                  </a:cubicBezTo>
                  <a:cubicBezTo>
                    <a:pt x="15144" y="2221"/>
                    <a:pt x="15199" y="2075"/>
                    <a:pt x="15165" y="1887"/>
                  </a:cubicBezTo>
                  <a:cubicBezTo>
                    <a:pt x="15160" y="1860"/>
                    <a:pt x="15152" y="1830"/>
                    <a:pt x="15144" y="1799"/>
                  </a:cubicBezTo>
                  <a:cubicBezTo>
                    <a:pt x="15103" y="1647"/>
                    <a:pt x="15041" y="1413"/>
                    <a:pt x="15166" y="947"/>
                  </a:cubicBezTo>
                  <a:lnTo>
                    <a:pt x="15179" y="902"/>
                  </a:lnTo>
                  <a:lnTo>
                    <a:pt x="15247" y="889"/>
                  </a:lnTo>
                  <a:cubicBezTo>
                    <a:pt x="15273" y="889"/>
                    <a:pt x="15310" y="896"/>
                    <a:pt x="15348" y="902"/>
                  </a:cubicBezTo>
                  <a:cubicBezTo>
                    <a:pt x="15379" y="907"/>
                    <a:pt x="15413" y="914"/>
                    <a:pt x="15437" y="914"/>
                  </a:cubicBezTo>
                  <a:cubicBezTo>
                    <a:pt x="15485" y="852"/>
                    <a:pt x="15488" y="672"/>
                    <a:pt x="15489" y="511"/>
                  </a:cubicBezTo>
                  <a:cubicBezTo>
                    <a:pt x="15490" y="310"/>
                    <a:pt x="15492" y="119"/>
                    <a:pt x="15570" y="19"/>
                  </a:cubicBezTo>
                  <a:lnTo>
                    <a:pt x="15585" y="4"/>
                  </a:lnTo>
                  <a:lnTo>
                    <a:pt x="15635" y="0"/>
                  </a:lnTo>
                  <a:cubicBezTo>
                    <a:pt x="15804" y="0"/>
                    <a:pt x="15817" y="223"/>
                    <a:pt x="15826" y="403"/>
                  </a:cubicBezTo>
                  <a:cubicBezTo>
                    <a:pt x="15832" y="536"/>
                    <a:pt x="15840" y="674"/>
                    <a:pt x="15896" y="740"/>
                  </a:cubicBezTo>
                  <a:lnTo>
                    <a:pt x="15976" y="717"/>
                  </a:lnTo>
                  <a:cubicBezTo>
                    <a:pt x="16005" y="717"/>
                    <a:pt x="16027" y="729"/>
                    <a:pt x="16040" y="757"/>
                  </a:cubicBezTo>
                  <a:cubicBezTo>
                    <a:pt x="16099" y="902"/>
                    <a:pt x="16139" y="1073"/>
                    <a:pt x="16177" y="1237"/>
                  </a:cubicBezTo>
                  <a:cubicBezTo>
                    <a:pt x="16213" y="1392"/>
                    <a:pt x="16247" y="1537"/>
                    <a:pt x="16298" y="1658"/>
                  </a:cubicBezTo>
                  <a:cubicBezTo>
                    <a:pt x="16340" y="1761"/>
                    <a:pt x="16404" y="1853"/>
                    <a:pt x="16466" y="1940"/>
                  </a:cubicBezTo>
                  <a:cubicBezTo>
                    <a:pt x="16567" y="2091"/>
                    <a:pt x="16670" y="2239"/>
                    <a:pt x="16694" y="2445"/>
                  </a:cubicBezTo>
                  <a:cubicBezTo>
                    <a:pt x="16742" y="2394"/>
                    <a:pt x="16778" y="2373"/>
                    <a:pt x="16812" y="2373"/>
                  </a:cubicBezTo>
                  <a:cubicBezTo>
                    <a:pt x="16881" y="2373"/>
                    <a:pt x="16907" y="2459"/>
                    <a:pt x="16927" y="2528"/>
                  </a:cubicBezTo>
                  <a:cubicBezTo>
                    <a:pt x="16956" y="2625"/>
                    <a:pt x="16983" y="2716"/>
                    <a:pt x="17092" y="2716"/>
                  </a:cubicBezTo>
                  <a:cubicBezTo>
                    <a:pt x="17111" y="2716"/>
                    <a:pt x="17135" y="2712"/>
                    <a:pt x="17160" y="2705"/>
                  </a:cubicBezTo>
                  <a:lnTo>
                    <a:pt x="17220" y="2692"/>
                  </a:lnTo>
                  <a:lnTo>
                    <a:pt x="17214" y="2952"/>
                  </a:lnTo>
                  <a:cubicBezTo>
                    <a:pt x="17204" y="3270"/>
                    <a:pt x="17194" y="3602"/>
                    <a:pt x="17336" y="3808"/>
                  </a:cubicBezTo>
                  <a:cubicBezTo>
                    <a:pt x="17464" y="3989"/>
                    <a:pt x="17454" y="4194"/>
                    <a:pt x="17442" y="4431"/>
                  </a:cubicBezTo>
                  <a:cubicBezTo>
                    <a:pt x="17434" y="4586"/>
                    <a:pt x="17426" y="4761"/>
                    <a:pt x="17455" y="4964"/>
                  </a:cubicBezTo>
                  <a:cubicBezTo>
                    <a:pt x="17535" y="4821"/>
                    <a:pt x="17568" y="4784"/>
                    <a:pt x="17611" y="4784"/>
                  </a:cubicBezTo>
                  <a:cubicBezTo>
                    <a:pt x="17649" y="4784"/>
                    <a:pt x="17673" y="4824"/>
                    <a:pt x="17691" y="4861"/>
                  </a:cubicBezTo>
                  <a:cubicBezTo>
                    <a:pt x="17727" y="4923"/>
                    <a:pt x="17781" y="5018"/>
                    <a:pt x="17959" y="5048"/>
                  </a:cubicBezTo>
                  <a:lnTo>
                    <a:pt x="17995" y="5054"/>
                  </a:lnTo>
                  <a:lnTo>
                    <a:pt x="18001" y="5103"/>
                  </a:lnTo>
                  <a:cubicBezTo>
                    <a:pt x="18026" y="5293"/>
                    <a:pt x="17973" y="5393"/>
                    <a:pt x="17930" y="5475"/>
                  </a:cubicBezTo>
                  <a:cubicBezTo>
                    <a:pt x="17898" y="5532"/>
                    <a:pt x="17874" y="5575"/>
                    <a:pt x="17873" y="5653"/>
                  </a:cubicBezTo>
                  <a:cubicBezTo>
                    <a:pt x="17912" y="5683"/>
                    <a:pt x="17984" y="5737"/>
                    <a:pt x="18059" y="5795"/>
                  </a:cubicBezTo>
                  <a:cubicBezTo>
                    <a:pt x="18230" y="5923"/>
                    <a:pt x="18424" y="6067"/>
                    <a:pt x="18398" y="6500"/>
                  </a:cubicBezTo>
                  <a:cubicBezTo>
                    <a:pt x="18408" y="6500"/>
                    <a:pt x="18418" y="6502"/>
                    <a:pt x="18428" y="6502"/>
                  </a:cubicBezTo>
                  <a:cubicBezTo>
                    <a:pt x="18471" y="6502"/>
                    <a:pt x="18498" y="6493"/>
                    <a:pt x="18527" y="6486"/>
                  </a:cubicBezTo>
                  <a:cubicBezTo>
                    <a:pt x="18573" y="6474"/>
                    <a:pt x="18620" y="6464"/>
                    <a:pt x="18660" y="6464"/>
                  </a:cubicBezTo>
                  <a:cubicBezTo>
                    <a:pt x="18704" y="6464"/>
                    <a:pt x="18738" y="6477"/>
                    <a:pt x="18766" y="6502"/>
                  </a:cubicBezTo>
                  <a:cubicBezTo>
                    <a:pt x="18812" y="6548"/>
                    <a:pt x="18800" y="6639"/>
                    <a:pt x="18787" y="6745"/>
                  </a:cubicBezTo>
                  <a:cubicBezTo>
                    <a:pt x="18782" y="6790"/>
                    <a:pt x="18771" y="6859"/>
                    <a:pt x="18776" y="6877"/>
                  </a:cubicBezTo>
                  <a:cubicBezTo>
                    <a:pt x="18802" y="6866"/>
                    <a:pt x="18830" y="6857"/>
                    <a:pt x="18858" y="6850"/>
                  </a:cubicBezTo>
                  <a:cubicBezTo>
                    <a:pt x="18894" y="6841"/>
                    <a:pt x="18929" y="6831"/>
                    <a:pt x="18957" y="6831"/>
                  </a:cubicBezTo>
                  <a:lnTo>
                    <a:pt x="18980" y="6831"/>
                  </a:lnTo>
                  <a:lnTo>
                    <a:pt x="19036" y="6872"/>
                  </a:lnTo>
                  <a:cubicBezTo>
                    <a:pt x="19098" y="6972"/>
                    <a:pt x="19133" y="7098"/>
                    <a:pt x="19168" y="7219"/>
                  </a:cubicBezTo>
                  <a:cubicBezTo>
                    <a:pt x="19230" y="7447"/>
                    <a:pt x="19277" y="7585"/>
                    <a:pt x="19423" y="7585"/>
                  </a:cubicBezTo>
                  <a:cubicBezTo>
                    <a:pt x="19448" y="7585"/>
                    <a:pt x="19477" y="7580"/>
                    <a:pt x="19509" y="7571"/>
                  </a:cubicBezTo>
                  <a:lnTo>
                    <a:pt x="19572" y="7553"/>
                  </a:lnTo>
                  <a:lnTo>
                    <a:pt x="19568" y="7637"/>
                  </a:lnTo>
                  <a:cubicBezTo>
                    <a:pt x="19554" y="8088"/>
                    <a:pt x="19834" y="8629"/>
                    <a:pt x="19954" y="8859"/>
                  </a:cubicBezTo>
                  <a:cubicBezTo>
                    <a:pt x="19985" y="8922"/>
                    <a:pt x="20015" y="8993"/>
                    <a:pt x="20046" y="9070"/>
                  </a:cubicBezTo>
                  <a:cubicBezTo>
                    <a:pt x="20096" y="9189"/>
                    <a:pt x="20146" y="9312"/>
                    <a:pt x="20207" y="9393"/>
                  </a:cubicBezTo>
                  <a:cubicBezTo>
                    <a:pt x="20236" y="9390"/>
                    <a:pt x="20264" y="9382"/>
                    <a:pt x="20293" y="9373"/>
                  </a:cubicBezTo>
                  <a:cubicBezTo>
                    <a:pt x="20328" y="9364"/>
                    <a:pt x="20363" y="9354"/>
                    <a:pt x="20390" y="9354"/>
                  </a:cubicBezTo>
                  <a:lnTo>
                    <a:pt x="20412" y="9354"/>
                  </a:lnTo>
                  <a:lnTo>
                    <a:pt x="20470" y="9394"/>
                  </a:lnTo>
                  <a:cubicBezTo>
                    <a:pt x="20508" y="9445"/>
                    <a:pt x="20495" y="9537"/>
                    <a:pt x="20481" y="9634"/>
                  </a:cubicBezTo>
                  <a:cubicBezTo>
                    <a:pt x="20477" y="9673"/>
                    <a:pt x="20468" y="9741"/>
                    <a:pt x="20470" y="9760"/>
                  </a:cubicBezTo>
                  <a:cubicBezTo>
                    <a:pt x="20503" y="9790"/>
                    <a:pt x="20569" y="9808"/>
                    <a:pt x="20619" y="9808"/>
                  </a:cubicBezTo>
                  <a:cubicBezTo>
                    <a:pt x="20652" y="9808"/>
                    <a:pt x="20668" y="9799"/>
                    <a:pt x="20672" y="9798"/>
                  </a:cubicBezTo>
                  <a:lnTo>
                    <a:pt x="20725" y="9760"/>
                  </a:lnTo>
                  <a:lnTo>
                    <a:pt x="20730" y="9751"/>
                  </a:lnTo>
                  <a:lnTo>
                    <a:pt x="20726" y="9756"/>
                  </a:lnTo>
                  <a:lnTo>
                    <a:pt x="20731" y="9751"/>
                  </a:lnTo>
                  <a:cubicBezTo>
                    <a:pt x="20864" y="9927"/>
                    <a:pt x="20904" y="10114"/>
                    <a:pt x="20934" y="10252"/>
                  </a:cubicBezTo>
                  <a:cubicBezTo>
                    <a:pt x="20971" y="10425"/>
                    <a:pt x="20987" y="10478"/>
                    <a:pt x="21087" y="10478"/>
                  </a:cubicBezTo>
                  <a:cubicBezTo>
                    <a:pt x="21119" y="10478"/>
                    <a:pt x="21160" y="10471"/>
                    <a:pt x="21209" y="10458"/>
                  </a:cubicBezTo>
                  <a:lnTo>
                    <a:pt x="21335" y="10419"/>
                  </a:lnTo>
                  <a:lnTo>
                    <a:pt x="21257" y="10561"/>
                  </a:lnTo>
                  <a:cubicBezTo>
                    <a:pt x="21083" y="10881"/>
                    <a:pt x="21173" y="11308"/>
                    <a:pt x="21276" y="11803"/>
                  </a:cubicBezTo>
                  <a:cubicBezTo>
                    <a:pt x="21323" y="12024"/>
                    <a:pt x="21371" y="12257"/>
                    <a:pt x="21398" y="12490"/>
                  </a:cubicBezTo>
                  <a:cubicBezTo>
                    <a:pt x="21414" y="12640"/>
                    <a:pt x="21400" y="12783"/>
                    <a:pt x="21389" y="12924"/>
                  </a:cubicBezTo>
                  <a:cubicBezTo>
                    <a:pt x="21367" y="13177"/>
                    <a:pt x="21349" y="13378"/>
                    <a:pt x="21508" y="13528"/>
                  </a:cubicBezTo>
                  <a:lnTo>
                    <a:pt x="21562" y="13579"/>
                  </a:lnTo>
                  <a:lnTo>
                    <a:pt x="21510" y="13637"/>
                  </a:lnTo>
                  <a:cubicBezTo>
                    <a:pt x="21328" y="13827"/>
                    <a:pt x="21320" y="13991"/>
                    <a:pt x="21300" y="14384"/>
                  </a:cubicBezTo>
                  <a:cubicBezTo>
                    <a:pt x="21292" y="14514"/>
                    <a:pt x="21284" y="14669"/>
                    <a:pt x="21267" y="14853"/>
                  </a:cubicBezTo>
                  <a:lnTo>
                    <a:pt x="21216" y="14847"/>
                  </a:lnTo>
                  <a:lnTo>
                    <a:pt x="21210" y="14906"/>
                  </a:lnTo>
                  <a:cubicBezTo>
                    <a:pt x="21188" y="14906"/>
                    <a:pt x="21123" y="14954"/>
                    <a:pt x="21117" y="14980"/>
                  </a:cubicBezTo>
                  <a:lnTo>
                    <a:pt x="21215" y="14961"/>
                  </a:lnTo>
                  <a:lnTo>
                    <a:pt x="21283" y="14957"/>
                  </a:lnTo>
                  <a:lnTo>
                    <a:pt x="21264" y="15047"/>
                  </a:lnTo>
                  <a:cubicBezTo>
                    <a:pt x="21203" y="15357"/>
                    <a:pt x="21163" y="15537"/>
                    <a:pt x="21127" y="15604"/>
                  </a:cubicBezTo>
                  <a:cubicBezTo>
                    <a:pt x="21110" y="15639"/>
                    <a:pt x="21069" y="15662"/>
                    <a:pt x="20966" y="15723"/>
                  </a:cubicBezTo>
                  <a:cubicBezTo>
                    <a:pt x="20928" y="15745"/>
                    <a:pt x="20873" y="15778"/>
                    <a:pt x="20861" y="15791"/>
                  </a:cubicBezTo>
                  <a:cubicBezTo>
                    <a:pt x="20861" y="15818"/>
                    <a:pt x="20884" y="15885"/>
                    <a:pt x="20909" y="15965"/>
                  </a:cubicBezTo>
                  <a:cubicBezTo>
                    <a:pt x="20963" y="16138"/>
                    <a:pt x="21038" y="16371"/>
                    <a:pt x="20865" y="16688"/>
                  </a:cubicBezTo>
                  <a:cubicBezTo>
                    <a:pt x="20739" y="16715"/>
                    <a:pt x="20704" y="16785"/>
                    <a:pt x="20661" y="16874"/>
                  </a:cubicBezTo>
                  <a:cubicBezTo>
                    <a:pt x="20613" y="16973"/>
                    <a:pt x="20554" y="17096"/>
                    <a:pt x="20412" y="17096"/>
                  </a:cubicBezTo>
                  <a:cubicBezTo>
                    <a:pt x="20396" y="17096"/>
                    <a:pt x="20379" y="17096"/>
                    <a:pt x="20363" y="17091"/>
                  </a:cubicBezTo>
                  <a:cubicBezTo>
                    <a:pt x="20376" y="17273"/>
                    <a:pt x="20355" y="17408"/>
                    <a:pt x="20299" y="17495"/>
                  </a:cubicBezTo>
                  <a:cubicBezTo>
                    <a:pt x="20253" y="17568"/>
                    <a:pt x="20187" y="17611"/>
                    <a:pt x="20099" y="17617"/>
                  </a:cubicBezTo>
                  <a:cubicBezTo>
                    <a:pt x="20138" y="17971"/>
                    <a:pt x="20083" y="18202"/>
                    <a:pt x="20029" y="18426"/>
                  </a:cubicBezTo>
                  <a:cubicBezTo>
                    <a:pt x="19977" y="18639"/>
                    <a:pt x="19929" y="18843"/>
                    <a:pt x="19961" y="19161"/>
                  </a:cubicBezTo>
                  <a:lnTo>
                    <a:pt x="19971" y="19253"/>
                  </a:lnTo>
                  <a:lnTo>
                    <a:pt x="19904" y="19236"/>
                  </a:lnTo>
                  <a:cubicBezTo>
                    <a:pt x="19862" y="19225"/>
                    <a:pt x="19824" y="19219"/>
                    <a:pt x="19790" y="19219"/>
                  </a:cubicBezTo>
                  <a:cubicBezTo>
                    <a:pt x="19541" y="19219"/>
                    <a:pt x="19504" y="19489"/>
                    <a:pt x="19470" y="19935"/>
                  </a:cubicBezTo>
                  <a:cubicBezTo>
                    <a:pt x="19463" y="20047"/>
                    <a:pt x="19453" y="20159"/>
                    <a:pt x="19439" y="20263"/>
                  </a:cubicBezTo>
                  <a:lnTo>
                    <a:pt x="19431" y="20318"/>
                  </a:lnTo>
                  <a:lnTo>
                    <a:pt x="19388" y="20315"/>
                  </a:lnTo>
                  <a:cubicBezTo>
                    <a:pt x="19345" y="20314"/>
                    <a:pt x="19299" y="20312"/>
                    <a:pt x="19255" y="20312"/>
                  </a:cubicBezTo>
                  <a:cubicBezTo>
                    <a:pt x="19076" y="20312"/>
                    <a:pt x="19050" y="20372"/>
                    <a:pt x="19048" y="20436"/>
                  </a:cubicBezTo>
                  <a:cubicBezTo>
                    <a:pt x="19037" y="20689"/>
                    <a:pt x="18789" y="20789"/>
                    <a:pt x="18549" y="20885"/>
                  </a:cubicBezTo>
                  <a:cubicBezTo>
                    <a:pt x="18437" y="20930"/>
                    <a:pt x="18323" y="20973"/>
                    <a:pt x="18237" y="21032"/>
                  </a:cubicBezTo>
                  <a:cubicBezTo>
                    <a:pt x="18201" y="21059"/>
                    <a:pt x="18153" y="21137"/>
                    <a:pt x="18110" y="21207"/>
                  </a:cubicBezTo>
                  <a:cubicBezTo>
                    <a:pt x="18065" y="21284"/>
                    <a:pt x="18021" y="21358"/>
                    <a:pt x="17977" y="21390"/>
                  </a:cubicBezTo>
                  <a:cubicBezTo>
                    <a:pt x="17928" y="21430"/>
                    <a:pt x="17871" y="21430"/>
                    <a:pt x="17824" y="21431"/>
                  </a:cubicBezTo>
                  <a:cubicBezTo>
                    <a:pt x="17795" y="21434"/>
                    <a:pt x="17759" y="21434"/>
                    <a:pt x="17751" y="21448"/>
                  </a:cubicBezTo>
                  <a:lnTo>
                    <a:pt x="17754" y="21563"/>
                  </a:lnTo>
                  <a:lnTo>
                    <a:pt x="17672" y="21572"/>
                  </a:lnTo>
                  <a:cubicBezTo>
                    <a:pt x="17547" y="21485"/>
                    <a:pt x="17449" y="21362"/>
                    <a:pt x="17354" y="21246"/>
                  </a:cubicBezTo>
                  <a:cubicBezTo>
                    <a:pt x="17220" y="21079"/>
                    <a:pt x="17092" y="20923"/>
                    <a:pt x="16898" y="20855"/>
                  </a:cubicBezTo>
                  <a:cubicBezTo>
                    <a:pt x="16844" y="20823"/>
                    <a:pt x="16819" y="20817"/>
                    <a:pt x="16805" y="20817"/>
                  </a:cubicBezTo>
                  <a:cubicBezTo>
                    <a:pt x="16766" y="20817"/>
                    <a:pt x="16753" y="20872"/>
                    <a:pt x="16739" y="21001"/>
                  </a:cubicBezTo>
                  <a:cubicBezTo>
                    <a:pt x="16729" y="21091"/>
                    <a:pt x="16721" y="21174"/>
                    <a:pt x="16675" y="21210"/>
                  </a:cubicBezTo>
                  <a:cubicBezTo>
                    <a:pt x="16545" y="21312"/>
                    <a:pt x="16391" y="21319"/>
                    <a:pt x="16240" y="21327"/>
                  </a:cubicBezTo>
                  <a:cubicBezTo>
                    <a:pt x="16051" y="21336"/>
                    <a:pt x="15870" y="21345"/>
                    <a:pt x="15775" y="21549"/>
                  </a:cubicBezTo>
                  <a:lnTo>
                    <a:pt x="15751" y="21600"/>
                  </a:lnTo>
                  <a:cubicBezTo>
                    <a:pt x="15751" y="21600"/>
                    <a:pt x="15713" y="21572"/>
                    <a:pt x="15713" y="21572"/>
                  </a:cubicBezTo>
                  <a:close/>
                </a:path>
              </a:pathLst>
            </a:custGeom>
            <a:solidFill>
              <a:srgbClr val="2E3135"/>
            </a:solidFill>
            <a:ln w="12700" cap="flat">
              <a:noFill/>
              <a:miter lim="400000"/>
            </a:ln>
            <a:effectLst/>
          </p:spPr>
          <p:txBody>
            <a:bodyPr wrap="square" lIns="38100" tIns="38100" rIns="38100" bIns="38100" numCol="1" anchor="ctr">
              <a:noAutofit/>
            </a:bodyPr>
            <a:lstStyle/>
            <a:p>
              <a:pPr algn="l">
                <a:defRPr sz="3000" b="1" cap="none" spc="-90">
                  <a:solidFill>
                    <a:srgbClr val="1C1D21"/>
                  </a:solidFill>
                  <a:latin typeface="+mj-lt"/>
                  <a:ea typeface="+mj-ea"/>
                  <a:cs typeface="+mj-cs"/>
                  <a:sym typeface="Karla"/>
                </a:defRPr>
              </a:pPr>
              <a:endParaRPr/>
            </a:p>
          </p:txBody>
        </p:sp>
      </p:grpSp>
      <p:grpSp>
        <p:nvGrpSpPr>
          <p:cNvPr id="4139" name="Group 4139"/>
          <p:cNvGrpSpPr/>
          <p:nvPr/>
        </p:nvGrpSpPr>
        <p:grpSpPr>
          <a:xfrm>
            <a:off x="20720462" y="2274236"/>
            <a:ext cx="1896903" cy="1850518"/>
            <a:chOff x="-865273" y="-27619"/>
            <a:chExt cx="1896901" cy="1850517"/>
          </a:xfrm>
        </p:grpSpPr>
        <p:sp>
          <p:nvSpPr>
            <p:cNvPr id="4134" name="Shape 4134"/>
            <p:cNvSpPr/>
            <p:nvPr/>
          </p:nvSpPr>
          <p:spPr>
            <a:xfrm>
              <a:off x="-865274" y="-27620"/>
              <a:ext cx="1267669" cy="1267669"/>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35" name="Shape 4135"/>
            <p:cNvSpPr/>
            <p:nvPr/>
          </p:nvSpPr>
          <p:spPr>
            <a:xfrm>
              <a:off x="-298898" y="812800"/>
              <a:ext cx="1010098" cy="1010098"/>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36" name="Shape 4136"/>
            <p:cNvSpPr/>
            <p:nvPr/>
          </p:nvSpPr>
          <p:spPr>
            <a:xfrm>
              <a:off x="243061" y="308520"/>
              <a:ext cx="788567" cy="788567"/>
            </a:xfrm>
            <a:prstGeom prst="ellipse">
              <a:avLst/>
            </a:prstGeom>
            <a:solidFill>
              <a:srgbClr val="DCDEE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37" name="Shape 4137"/>
            <p:cNvSpPr/>
            <p:nvPr/>
          </p:nvSpPr>
          <p:spPr>
            <a:xfrm>
              <a:off x="711200" y="812800"/>
              <a:ext cx="18220" cy="29023"/>
            </a:xfrm>
            <a:custGeom>
              <a:avLst/>
              <a:gdLst/>
              <a:ahLst/>
              <a:cxnLst>
                <a:cxn ang="0">
                  <a:pos x="wd2" y="hd2"/>
                </a:cxn>
                <a:cxn ang="5400000">
                  <a:pos x="wd2" y="hd2"/>
                </a:cxn>
                <a:cxn ang="10800000">
                  <a:pos x="wd2" y="hd2"/>
                </a:cxn>
                <a:cxn ang="16200000">
                  <a:pos x="wd2" y="hd2"/>
                </a:cxn>
              </a:cxnLst>
              <a:rect l="0" t="0" r="r" b="b"/>
              <a:pathLst>
                <a:path w="21600" h="21600" extrusionOk="0">
                  <a:moveTo>
                    <a:pt x="9381" y="14418"/>
                  </a:moveTo>
                  <a:lnTo>
                    <a:pt x="706" y="1495"/>
                  </a:lnTo>
                  <a:cubicBezTo>
                    <a:pt x="676" y="1403"/>
                    <a:pt x="559" y="1274"/>
                    <a:pt x="559" y="1052"/>
                  </a:cubicBezTo>
                  <a:cubicBezTo>
                    <a:pt x="559" y="462"/>
                    <a:pt x="1294" y="0"/>
                    <a:pt x="2250" y="0"/>
                  </a:cubicBezTo>
                  <a:cubicBezTo>
                    <a:pt x="3161" y="0"/>
                    <a:pt x="3573" y="351"/>
                    <a:pt x="3779" y="683"/>
                  </a:cubicBezTo>
                  <a:lnTo>
                    <a:pt x="11116" y="11926"/>
                  </a:lnTo>
                  <a:lnTo>
                    <a:pt x="18395" y="683"/>
                  </a:lnTo>
                  <a:cubicBezTo>
                    <a:pt x="18615" y="351"/>
                    <a:pt x="19027" y="0"/>
                    <a:pt x="19968" y="0"/>
                  </a:cubicBezTo>
                  <a:cubicBezTo>
                    <a:pt x="20894" y="0"/>
                    <a:pt x="21600" y="462"/>
                    <a:pt x="21600" y="1052"/>
                  </a:cubicBezTo>
                  <a:cubicBezTo>
                    <a:pt x="21600" y="1274"/>
                    <a:pt x="21512" y="1403"/>
                    <a:pt x="21438" y="1495"/>
                  </a:cubicBezTo>
                  <a:lnTo>
                    <a:pt x="11263" y="16782"/>
                  </a:lnTo>
                  <a:cubicBezTo>
                    <a:pt x="9131" y="19957"/>
                    <a:pt x="6484" y="21600"/>
                    <a:pt x="1559" y="21600"/>
                  </a:cubicBezTo>
                  <a:cubicBezTo>
                    <a:pt x="676" y="21600"/>
                    <a:pt x="0" y="21175"/>
                    <a:pt x="0" y="20603"/>
                  </a:cubicBezTo>
                  <a:cubicBezTo>
                    <a:pt x="0" y="20049"/>
                    <a:pt x="676" y="19643"/>
                    <a:pt x="1559" y="19643"/>
                  </a:cubicBezTo>
                  <a:cubicBezTo>
                    <a:pt x="6058" y="19643"/>
                    <a:pt x="7264" y="17723"/>
                    <a:pt x="9381" y="14418"/>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38" name="Shape 4138"/>
            <p:cNvSpPr/>
            <p:nvPr/>
          </p:nvSpPr>
          <p:spPr>
            <a:xfrm>
              <a:off x="736600" y="825500"/>
              <a:ext cx="4105" cy="4167"/>
            </a:xfrm>
            <a:custGeom>
              <a:avLst/>
              <a:gdLst/>
              <a:ahLst/>
              <a:cxnLst>
                <a:cxn ang="0">
                  <a:pos x="wd2" y="hd2"/>
                </a:cxn>
                <a:cxn ang="5400000">
                  <a:pos x="wd2" y="hd2"/>
                </a:cxn>
                <a:cxn ang="10800000">
                  <a:pos x="wd2" y="hd2"/>
                </a:cxn>
                <a:cxn ang="16200000">
                  <a:pos x="wd2" y="hd2"/>
                </a:cxn>
              </a:cxnLst>
              <a:rect l="0" t="0" r="r" b="b"/>
              <a:pathLst>
                <a:path w="21600" h="21600" extrusionOk="0">
                  <a:moveTo>
                    <a:pt x="0" y="10929"/>
                  </a:moveTo>
                  <a:cubicBezTo>
                    <a:pt x="0" y="3471"/>
                    <a:pt x="4111" y="0"/>
                    <a:pt x="10767" y="0"/>
                  </a:cubicBezTo>
                  <a:cubicBezTo>
                    <a:pt x="17489" y="0"/>
                    <a:pt x="21600" y="3471"/>
                    <a:pt x="21600" y="10929"/>
                  </a:cubicBezTo>
                  <a:cubicBezTo>
                    <a:pt x="21600" y="18514"/>
                    <a:pt x="17489" y="21600"/>
                    <a:pt x="10767" y="21600"/>
                  </a:cubicBezTo>
                  <a:cubicBezTo>
                    <a:pt x="4111" y="21600"/>
                    <a:pt x="0" y="18514"/>
                    <a:pt x="0" y="10929"/>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156" name="Group 4156"/>
          <p:cNvGrpSpPr/>
          <p:nvPr/>
        </p:nvGrpSpPr>
        <p:grpSpPr>
          <a:xfrm>
            <a:off x="20591363" y="4439108"/>
            <a:ext cx="1851955" cy="615951"/>
            <a:chOff x="0" y="0"/>
            <a:chExt cx="1851954" cy="615950"/>
          </a:xfrm>
        </p:grpSpPr>
        <p:sp>
          <p:nvSpPr>
            <p:cNvPr id="4140" name="Shape 4140"/>
            <p:cNvSpPr/>
            <p:nvPr/>
          </p:nvSpPr>
          <p:spPr>
            <a:xfrm>
              <a:off x="0" y="0"/>
              <a:ext cx="596975"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41" name="Shape 4141"/>
            <p:cNvSpPr/>
            <p:nvPr/>
          </p:nvSpPr>
          <p:spPr>
            <a:xfrm>
              <a:off x="596900" y="0"/>
              <a:ext cx="258068"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42" name="Shape 4142"/>
            <p:cNvSpPr/>
            <p:nvPr/>
          </p:nvSpPr>
          <p:spPr>
            <a:xfrm>
              <a:off x="850900" y="0"/>
              <a:ext cx="362521"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43" name="Shape 4143"/>
            <p:cNvSpPr/>
            <p:nvPr/>
          </p:nvSpPr>
          <p:spPr>
            <a:xfrm>
              <a:off x="1219200" y="0"/>
              <a:ext cx="632755"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44" name="Shape 4144"/>
            <p:cNvSpPr/>
            <p:nvPr/>
          </p:nvSpPr>
          <p:spPr>
            <a:xfrm>
              <a:off x="533400" y="1397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45" name="Shape 4145"/>
            <p:cNvSpPr/>
            <p:nvPr/>
          </p:nvSpPr>
          <p:spPr>
            <a:xfrm>
              <a:off x="787400" y="1397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46" name="Shape 4146"/>
            <p:cNvSpPr/>
            <p:nvPr/>
          </p:nvSpPr>
          <p:spPr>
            <a:xfrm>
              <a:off x="1143000" y="1397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47" name="Shape 4147"/>
            <p:cNvSpPr/>
            <p:nvPr/>
          </p:nvSpPr>
          <p:spPr>
            <a:xfrm>
              <a:off x="1778000" y="1397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48" name="Shape 4148"/>
            <p:cNvSpPr/>
            <p:nvPr/>
          </p:nvSpPr>
          <p:spPr>
            <a:xfrm>
              <a:off x="0" y="444500"/>
              <a:ext cx="393180"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4B413C"/>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49" name="Shape 4149"/>
            <p:cNvSpPr/>
            <p:nvPr/>
          </p:nvSpPr>
          <p:spPr>
            <a:xfrm>
              <a:off x="393700" y="444500"/>
              <a:ext cx="222958"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50" name="Shape 4150"/>
            <p:cNvSpPr/>
            <p:nvPr/>
          </p:nvSpPr>
          <p:spPr>
            <a:xfrm>
              <a:off x="609600" y="444500"/>
              <a:ext cx="838858"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4B413C"/>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51" name="Shape 4151"/>
            <p:cNvSpPr/>
            <p:nvPr/>
          </p:nvSpPr>
          <p:spPr>
            <a:xfrm>
              <a:off x="1447800" y="444500"/>
              <a:ext cx="395164" cy="1013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52" name="Shape 4152"/>
            <p:cNvSpPr/>
            <p:nvPr/>
          </p:nvSpPr>
          <p:spPr>
            <a:xfrm>
              <a:off x="330200" y="5715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53" name="Shape 4153"/>
            <p:cNvSpPr/>
            <p:nvPr/>
          </p:nvSpPr>
          <p:spPr>
            <a:xfrm>
              <a:off x="546100" y="5715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54" name="Shape 4154"/>
            <p:cNvSpPr/>
            <p:nvPr/>
          </p:nvSpPr>
          <p:spPr>
            <a:xfrm>
              <a:off x="1384300" y="5715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55" name="Shape 4155"/>
            <p:cNvSpPr/>
            <p:nvPr/>
          </p:nvSpPr>
          <p:spPr>
            <a:xfrm>
              <a:off x="1778000" y="571500"/>
              <a:ext cx="65621" cy="44450"/>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lnTo>
                    <a:pt x="0" y="0"/>
                  </a:lnTo>
                  <a:lnTo>
                    <a:pt x="21600" y="0"/>
                  </a:lnTo>
                  <a:cubicBezTo>
                    <a:pt x="21600" y="0"/>
                    <a:pt x="10798" y="21600"/>
                    <a:pt x="10798" y="21600"/>
                  </a:cubicBezTo>
                  <a:close/>
                </a:path>
              </a:pathLst>
            </a:cu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grpSp>
      <p:grpSp>
        <p:nvGrpSpPr>
          <p:cNvPr id="4268" name="Group 4268"/>
          <p:cNvGrpSpPr/>
          <p:nvPr/>
        </p:nvGrpSpPr>
        <p:grpSpPr>
          <a:xfrm>
            <a:off x="18622863" y="5622590"/>
            <a:ext cx="3995441" cy="1408237"/>
            <a:chOff x="0" y="0"/>
            <a:chExt cx="3995440" cy="1408236"/>
          </a:xfrm>
        </p:grpSpPr>
        <p:sp>
          <p:nvSpPr>
            <p:cNvPr id="4157" name="Shape 4157"/>
            <p:cNvSpPr/>
            <p:nvPr/>
          </p:nvSpPr>
          <p:spPr>
            <a:xfrm flipH="1">
              <a:off x="70470"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58" name="Shape 4158"/>
            <p:cNvSpPr/>
            <p:nvPr/>
          </p:nvSpPr>
          <p:spPr>
            <a:xfrm flipH="1">
              <a:off x="284881"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59" name="Shape 4159"/>
            <p:cNvSpPr/>
            <p:nvPr/>
          </p:nvSpPr>
          <p:spPr>
            <a:xfrm flipH="1">
              <a:off x="499293"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0" name="Shape 4160"/>
            <p:cNvSpPr/>
            <p:nvPr/>
          </p:nvSpPr>
          <p:spPr>
            <a:xfrm flipH="1">
              <a:off x="713705"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1" name="Shape 4161"/>
            <p:cNvSpPr/>
            <p:nvPr/>
          </p:nvSpPr>
          <p:spPr>
            <a:xfrm flipH="1">
              <a:off x="928116"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2" name="Shape 4162"/>
            <p:cNvSpPr/>
            <p:nvPr/>
          </p:nvSpPr>
          <p:spPr>
            <a:xfrm flipH="1">
              <a:off x="1142528"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3" name="Shape 4163"/>
            <p:cNvSpPr/>
            <p:nvPr/>
          </p:nvSpPr>
          <p:spPr>
            <a:xfrm flipH="1">
              <a:off x="1356940"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4" name="Shape 4164"/>
            <p:cNvSpPr/>
            <p:nvPr/>
          </p:nvSpPr>
          <p:spPr>
            <a:xfrm flipH="1">
              <a:off x="1571352"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5" name="Shape 4165"/>
            <p:cNvSpPr/>
            <p:nvPr/>
          </p:nvSpPr>
          <p:spPr>
            <a:xfrm flipH="1">
              <a:off x="1785763"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6" name="Shape 4166"/>
            <p:cNvSpPr/>
            <p:nvPr/>
          </p:nvSpPr>
          <p:spPr>
            <a:xfrm flipH="1">
              <a:off x="2000175"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7" name="Shape 4167"/>
            <p:cNvSpPr/>
            <p:nvPr/>
          </p:nvSpPr>
          <p:spPr>
            <a:xfrm flipH="1">
              <a:off x="2214587"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8" name="Shape 4168"/>
            <p:cNvSpPr/>
            <p:nvPr/>
          </p:nvSpPr>
          <p:spPr>
            <a:xfrm flipH="1">
              <a:off x="2428999"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69" name="Shape 4169"/>
            <p:cNvSpPr/>
            <p:nvPr/>
          </p:nvSpPr>
          <p:spPr>
            <a:xfrm flipH="1">
              <a:off x="2643410"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0" name="Shape 4170"/>
            <p:cNvSpPr/>
            <p:nvPr/>
          </p:nvSpPr>
          <p:spPr>
            <a:xfrm flipH="1">
              <a:off x="2857822"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1" name="Shape 4171"/>
            <p:cNvSpPr/>
            <p:nvPr/>
          </p:nvSpPr>
          <p:spPr>
            <a:xfrm flipH="1">
              <a:off x="3072234"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2" name="Shape 4172"/>
            <p:cNvSpPr/>
            <p:nvPr/>
          </p:nvSpPr>
          <p:spPr>
            <a:xfrm>
              <a:off x="3286645"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3" name="Shape 4173"/>
            <p:cNvSpPr/>
            <p:nvPr/>
          </p:nvSpPr>
          <p:spPr>
            <a:xfrm>
              <a:off x="3501057"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4" name="Shape 4174"/>
            <p:cNvSpPr/>
            <p:nvPr/>
          </p:nvSpPr>
          <p:spPr>
            <a:xfrm>
              <a:off x="3715469"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5" name="Shape 4175"/>
            <p:cNvSpPr/>
            <p:nvPr/>
          </p:nvSpPr>
          <p:spPr>
            <a:xfrm>
              <a:off x="3929881" y="0"/>
              <a:ext cx="1" cy="1408237"/>
            </a:xfrm>
            <a:prstGeom prst="line">
              <a:avLst/>
            </a:prstGeom>
            <a:noFill/>
            <a:ln w="12723" cap="flat">
              <a:solidFill>
                <a:srgbClr val="D6D6D6"/>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176" name="Shape 4176"/>
            <p:cNvSpPr/>
            <p:nvPr/>
          </p:nvSpPr>
          <p:spPr>
            <a:xfrm>
              <a:off x="0" y="4040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77" name="Shape 4177"/>
            <p:cNvSpPr/>
            <p:nvPr/>
          </p:nvSpPr>
          <p:spPr>
            <a:xfrm>
              <a:off x="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78" name="Shape 4178"/>
            <p:cNvSpPr/>
            <p:nvPr/>
          </p:nvSpPr>
          <p:spPr>
            <a:xfrm>
              <a:off x="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79" name="Shape 4179"/>
            <p:cNvSpPr/>
            <p:nvPr/>
          </p:nvSpPr>
          <p:spPr>
            <a:xfrm>
              <a:off x="0" y="9501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80" name="Shape 4180"/>
            <p:cNvSpPr/>
            <p:nvPr/>
          </p:nvSpPr>
          <p:spPr>
            <a:xfrm>
              <a:off x="0" y="11279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81" name="Shape 4181"/>
            <p:cNvSpPr/>
            <p:nvPr/>
          </p:nvSpPr>
          <p:spPr>
            <a:xfrm>
              <a:off x="215900" y="484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2" name="Shape 4182"/>
            <p:cNvSpPr/>
            <p:nvPr/>
          </p:nvSpPr>
          <p:spPr>
            <a:xfrm>
              <a:off x="215900" y="2262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3" name="Shape 4183"/>
            <p:cNvSpPr/>
            <p:nvPr/>
          </p:nvSpPr>
          <p:spPr>
            <a:xfrm>
              <a:off x="2159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4" name="Shape 4184"/>
            <p:cNvSpPr/>
            <p:nvPr/>
          </p:nvSpPr>
          <p:spPr>
            <a:xfrm>
              <a:off x="2159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5" name="Shape 4185"/>
            <p:cNvSpPr/>
            <p:nvPr/>
          </p:nvSpPr>
          <p:spPr>
            <a:xfrm>
              <a:off x="2159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6" name="Shape 4186"/>
            <p:cNvSpPr/>
            <p:nvPr/>
          </p:nvSpPr>
          <p:spPr>
            <a:xfrm>
              <a:off x="2159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7" name="Shape 4187"/>
            <p:cNvSpPr/>
            <p:nvPr/>
          </p:nvSpPr>
          <p:spPr>
            <a:xfrm>
              <a:off x="2159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8" name="Shape 4188"/>
            <p:cNvSpPr/>
            <p:nvPr/>
          </p:nvSpPr>
          <p:spPr>
            <a:xfrm>
              <a:off x="43180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89" name="Shape 4189"/>
            <p:cNvSpPr/>
            <p:nvPr/>
          </p:nvSpPr>
          <p:spPr>
            <a:xfrm>
              <a:off x="43180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0" name="Shape 4190"/>
            <p:cNvSpPr/>
            <p:nvPr/>
          </p:nvSpPr>
          <p:spPr>
            <a:xfrm>
              <a:off x="431800" y="9501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1" name="Shape 4191"/>
            <p:cNvSpPr/>
            <p:nvPr/>
          </p:nvSpPr>
          <p:spPr>
            <a:xfrm>
              <a:off x="431800" y="11279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2" name="Shape 4192"/>
            <p:cNvSpPr/>
            <p:nvPr/>
          </p:nvSpPr>
          <p:spPr>
            <a:xfrm>
              <a:off x="6477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93" name="Shape 4193"/>
            <p:cNvSpPr/>
            <p:nvPr/>
          </p:nvSpPr>
          <p:spPr>
            <a:xfrm>
              <a:off x="6477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94" name="Shape 4194"/>
            <p:cNvSpPr/>
            <p:nvPr/>
          </p:nvSpPr>
          <p:spPr>
            <a:xfrm>
              <a:off x="86360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5" name="Shape 4195"/>
            <p:cNvSpPr/>
            <p:nvPr/>
          </p:nvSpPr>
          <p:spPr>
            <a:xfrm>
              <a:off x="86360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6" name="Shape 4196"/>
            <p:cNvSpPr/>
            <p:nvPr/>
          </p:nvSpPr>
          <p:spPr>
            <a:xfrm>
              <a:off x="873263" y="9404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7" name="Shape 4197"/>
            <p:cNvSpPr/>
            <p:nvPr/>
          </p:nvSpPr>
          <p:spPr>
            <a:xfrm>
              <a:off x="863600" y="11279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198" name="Shape 4198"/>
            <p:cNvSpPr/>
            <p:nvPr/>
          </p:nvSpPr>
          <p:spPr>
            <a:xfrm>
              <a:off x="1079500" y="2262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99" name="Shape 4199"/>
            <p:cNvSpPr/>
            <p:nvPr/>
          </p:nvSpPr>
          <p:spPr>
            <a:xfrm>
              <a:off x="10795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0" name="Shape 4200"/>
            <p:cNvSpPr/>
            <p:nvPr/>
          </p:nvSpPr>
          <p:spPr>
            <a:xfrm>
              <a:off x="10795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1" name="Shape 4201"/>
            <p:cNvSpPr/>
            <p:nvPr/>
          </p:nvSpPr>
          <p:spPr>
            <a:xfrm>
              <a:off x="10795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2" name="Shape 4202"/>
            <p:cNvSpPr/>
            <p:nvPr/>
          </p:nvSpPr>
          <p:spPr>
            <a:xfrm>
              <a:off x="10795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3" name="Shape 4203"/>
            <p:cNvSpPr/>
            <p:nvPr/>
          </p:nvSpPr>
          <p:spPr>
            <a:xfrm>
              <a:off x="10795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4" name="Shape 4204"/>
            <p:cNvSpPr/>
            <p:nvPr/>
          </p:nvSpPr>
          <p:spPr>
            <a:xfrm>
              <a:off x="1305063" y="7626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05" name="Shape 4205"/>
            <p:cNvSpPr/>
            <p:nvPr/>
          </p:nvSpPr>
          <p:spPr>
            <a:xfrm>
              <a:off x="1305063" y="9404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06" name="Shape 4206"/>
            <p:cNvSpPr/>
            <p:nvPr/>
          </p:nvSpPr>
          <p:spPr>
            <a:xfrm>
              <a:off x="1305063" y="11182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07" name="Shape 4207"/>
            <p:cNvSpPr/>
            <p:nvPr/>
          </p:nvSpPr>
          <p:spPr>
            <a:xfrm>
              <a:off x="14986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8" name="Shape 4208"/>
            <p:cNvSpPr/>
            <p:nvPr/>
          </p:nvSpPr>
          <p:spPr>
            <a:xfrm>
              <a:off x="14986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9" name="Shape 4209"/>
            <p:cNvSpPr/>
            <p:nvPr/>
          </p:nvSpPr>
          <p:spPr>
            <a:xfrm>
              <a:off x="14986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10" name="Shape 4210"/>
            <p:cNvSpPr/>
            <p:nvPr/>
          </p:nvSpPr>
          <p:spPr>
            <a:xfrm>
              <a:off x="14986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11" name="Shape 4211"/>
            <p:cNvSpPr/>
            <p:nvPr/>
          </p:nvSpPr>
          <p:spPr>
            <a:xfrm>
              <a:off x="14986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12" name="Shape 4212"/>
            <p:cNvSpPr/>
            <p:nvPr/>
          </p:nvSpPr>
          <p:spPr>
            <a:xfrm>
              <a:off x="1724163" y="387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3" name="Shape 4213"/>
            <p:cNvSpPr/>
            <p:nvPr/>
          </p:nvSpPr>
          <p:spPr>
            <a:xfrm>
              <a:off x="1724163" y="2165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4" name="Shape 4214"/>
            <p:cNvSpPr/>
            <p:nvPr/>
          </p:nvSpPr>
          <p:spPr>
            <a:xfrm>
              <a:off x="1724163" y="3943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5" name="Shape 4215"/>
            <p:cNvSpPr/>
            <p:nvPr/>
          </p:nvSpPr>
          <p:spPr>
            <a:xfrm>
              <a:off x="1724163" y="5721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6" name="Shape 4216"/>
            <p:cNvSpPr/>
            <p:nvPr/>
          </p:nvSpPr>
          <p:spPr>
            <a:xfrm>
              <a:off x="1724163" y="7626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7" name="Shape 4217"/>
            <p:cNvSpPr/>
            <p:nvPr/>
          </p:nvSpPr>
          <p:spPr>
            <a:xfrm>
              <a:off x="1724163" y="9404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8" name="Shape 4218"/>
            <p:cNvSpPr/>
            <p:nvPr/>
          </p:nvSpPr>
          <p:spPr>
            <a:xfrm>
              <a:off x="1724163" y="11182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19" name="Shape 4219"/>
            <p:cNvSpPr/>
            <p:nvPr/>
          </p:nvSpPr>
          <p:spPr>
            <a:xfrm>
              <a:off x="1930400" y="2262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0" name="Shape 4220"/>
            <p:cNvSpPr/>
            <p:nvPr/>
          </p:nvSpPr>
          <p:spPr>
            <a:xfrm>
              <a:off x="19304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1" name="Shape 4221"/>
            <p:cNvSpPr/>
            <p:nvPr/>
          </p:nvSpPr>
          <p:spPr>
            <a:xfrm>
              <a:off x="19304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2" name="Shape 4222"/>
            <p:cNvSpPr/>
            <p:nvPr/>
          </p:nvSpPr>
          <p:spPr>
            <a:xfrm>
              <a:off x="19304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3" name="Shape 4223"/>
            <p:cNvSpPr/>
            <p:nvPr/>
          </p:nvSpPr>
          <p:spPr>
            <a:xfrm>
              <a:off x="19304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4" name="Shape 4224"/>
            <p:cNvSpPr/>
            <p:nvPr/>
          </p:nvSpPr>
          <p:spPr>
            <a:xfrm>
              <a:off x="19304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5" name="Shape 4225"/>
            <p:cNvSpPr/>
            <p:nvPr/>
          </p:nvSpPr>
          <p:spPr>
            <a:xfrm>
              <a:off x="2155963" y="7626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26" name="Shape 4226"/>
            <p:cNvSpPr/>
            <p:nvPr/>
          </p:nvSpPr>
          <p:spPr>
            <a:xfrm>
              <a:off x="2155963" y="9404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27" name="Shape 4227"/>
            <p:cNvSpPr/>
            <p:nvPr/>
          </p:nvSpPr>
          <p:spPr>
            <a:xfrm>
              <a:off x="2155963" y="11182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28" name="Shape 4228"/>
            <p:cNvSpPr/>
            <p:nvPr/>
          </p:nvSpPr>
          <p:spPr>
            <a:xfrm>
              <a:off x="23622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29" name="Shape 4229"/>
            <p:cNvSpPr/>
            <p:nvPr/>
          </p:nvSpPr>
          <p:spPr>
            <a:xfrm>
              <a:off x="23622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30" name="Shape 4230"/>
            <p:cNvSpPr/>
            <p:nvPr/>
          </p:nvSpPr>
          <p:spPr>
            <a:xfrm>
              <a:off x="23622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31" name="Shape 4231"/>
            <p:cNvSpPr/>
            <p:nvPr/>
          </p:nvSpPr>
          <p:spPr>
            <a:xfrm>
              <a:off x="23622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32" name="Shape 4232"/>
            <p:cNvSpPr/>
            <p:nvPr/>
          </p:nvSpPr>
          <p:spPr>
            <a:xfrm>
              <a:off x="23622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33" name="Shape 4233"/>
            <p:cNvSpPr/>
            <p:nvPr/>
          </p:nvSpPr>
          <p:spPr>
            <a:xfrm>
              <a:off x="257810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34" name="Shape 4234"/>
            <p:cNvSpPr/>
            <p:nvPr/>
          </p:nvSpPr>
          <p:spPr>
            <a:xfrm>
              <a:off x="257810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35" name="Shape 4235"/>
            <p:cNvSpPr/>
            <p:nvPr/>
          </p:nvSpPr>
          <p:spPr>
            <a:xfrm>
              <a:off x="2578100" y="9501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36" name="Shape 4236"/>
            <p:cNvSpPr/>
            <p:nvPr/>
          </p:nvSpPr>
          <p:spPr>
            <a:xfrm>
              <a:off x="2587763" y="1118255"/>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37" name="Shape 4237"/>
            <p:cNvSpPr/>
            <p:nvPr/>
          </p:nvSpPr>
          <p:spPr>
            <a:xfrm>
              <a:off x="27940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38" name="Shape 4238"/>
            <p:cNvSpPr/>
            <p:nvPr/>
          </p:nvSpPr>
          <p:spPr>
            <a:xfrm>
              <a:off x="27940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39" name="Shape 4239"/>
            <p:cNvSpPr/>
            <p:nvPr/>
          </p:nvSpPr>
          <p:spPr>
            <a:xfrm>
              <a:off x="27940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40" name="Shape 4240"/>
            <p:cNvSpPr/>
            <p:nvPr/>
          </p:nvSpPr>
          <p:spPr>
            <a:xfrm>
              <a:off x="27940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41" name="Shape 4241"/>
            <p:cNvSpPr/>
            <p:nvPr/>
          </p:nvSpPr>
          <p:spPr>
            <a:xfrm>
              <a:off x="3009900" y="4040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42" name="Shape 4242"/>
            <p:cNvSpPr/>
            <p:nvPr/>
          </p:nvSpPr>
          <p:spPr>
            <a:xfrm>
              <a:off x="300990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43" name="Shape 4243"/>
            <p:cNvSpPr/>
            <p:nvPr/>
          </p:nvSpPr>
          <p:spPr>
            <a:xfrm>
              <a:off x="300990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44" name="Shape 4244"/>
            <p:cNvSpPr/>
            <p:nvPr/>
          </p:nvSpPr>
          <p:spPr>
            <a:xfrm>
              <a:off x="3009900" y="9501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45" name="Shape 4245"/>
            <p:cNvSpPr/>
            <p:nvPr/>
          </p:nvSpPr>
          <p:spPr>
            <a:xfrm>
              <a:off x="3009900" y="11279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46" name="Shape 4246"/>
            <p:cNvSpPr/>
            <p:nvPr/>
          </p:nvSpPr>
          <p:spPr>
            <a:xfrm>
              <a:off x="3213100" y="2262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47" name="Shape 4247"/>
            <p:cNvSpPr/>
            <p:nvPr/>
          </p:nvSpPr>
          <p:spPr>
            <a:xfrm>
              <a:off x="32131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48" name="Shape 4248"/>
            <p:cNvSpPr/>
            <p:nvPr/>
          </p:nvSpPr>
          <p:spPr>
            <a:xfrm>
              <a:off x="32131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49" name="Shape 4249"/>
            <p:cNvSpPr/>
            <p:nvPr/>
          </p:nvSpPr>
          <p:spPr>
            <a:xfrm>
              <a:off x="32131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0" name="Shape 4250"/>
            <p:cNvSpPr/>
            <p:nvPr/>
          </p:nvSpPr>
          <p:spPr>
            <a:xfrm>
              <a:off x="32131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1" name="Shape 4251"/>
            <p:cNvSpPr/>
            <p:nvPr/>
          </p:nvSpPr>
          <p:spPr>
            <a:xfrm>
              <a:off x="32131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2" name="Shape 4252"/>
            <p:cNvSpPr/>
            <p:nvPr/>
          </p:nvSpPr>
          <p:spPr>
            <a:xfrm>
              <a:off x="342900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53" name="Shape 4253"/>
            <p:cNvSpPr/>
            <p:nvPr/>
          </p:nvSpPr>
          <p:spPr>
            <a:xfrm>
              <a:off x="342900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54" name="Shape 4254"/>
            <p:cNvSpPr/>
            <p:nvPr/>
          </p:nvSpPr>
          <p:spPr>
            <a:xfrm>
              <a:off x="3429000" y="9501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55" name="Shape 4255"/>
            <p:cNvSpPr/>
            <p:nvPr/>
          </p:nvSpPr>
          <p:spPr>
            <a:xfrm>
              <a:off x="3429000" y="11279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56" name="Shape 4256"/>
            <p:cNvSpPr/>
            <p:nvPr/>
          </p:nvSpPr>
          <p:spPr>
            <a:xfrm>
              <a:off x="3644900" y="4040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7" name="Shape 4257"/>
            <p:cNvSpPr/>
            <p:nvPr/>
          </p:nvSpPr>
          <p:spPr>
            <a:xfrm>
              <a:off x="3644900" y="5818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8" name="Shape 4258"/>
            <p:cNvSpPr/>
            <p:nvPr/>
          </p:nvSpPr>
          <p:spPr>
            <a:xfrm>
              <a:off x="3644900" y="7723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9" name="Shape 4259"/>
            <p:cNvSpPr/>
            <p:nvPr/>
          </p:nvSpPr>
          <p:spPr>
            <a:xfrm>
              <a:off x="3644900" y="9501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60" name="Shape 4260"/>
            <p:cNvSpPr/>
            <p:nvPr/>
          </p:nvSpPr>
          <p:spPr>
            <a:xfrm>
              <a:off x="3644900" y="1127918"/>
              <a:ext cx="134641" cy="134666"/>
            </a:xfrm>
            <a:prstGeom prst="ellipse">
              <a:avLst/>
            </a:prstGeom>
            <a:solidFill>
              <a:srgbClr val="00000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61" name="Shape 4261"/>
            <p:cNvSpPr/>
            <p:nvPr/>
          </p:nvSpPr>
          <p:spPr>
            <a:xfrm>
              <a:off x="3860800" y="484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62" name="Shape 4262"/>
            <p:cNvSpPr/>
            <p:nvPr/>
          </p:nvSpPr>
          <p:spPr>
            <a:xfrm>
              <a:off x="3860800" y="2262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63" name="Shape 4263"/>
            <p:cNvSpPr/>
            <p:nvPr/>
          </p:nvSpPr>
          <p:spPr>
            <a:xfrm>
              <a:off x="3860800" y="4040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64" name="Shape 4264"/>
            <p:cNvSpPr/>
            <p:nvPr/>
          </p:nvSpPr>
          <p:spPr>
            <a:xfrm>
              <a:off x="3860800" y="5818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65" name="Shape 4265"/>
            <p:cNvSpPr/>
            <p:nvPr/>
          </p:nvSpPr>
          <p:spPr>
            <a:xfrm>
              <a:off x="3860800" y="7723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66" name="Shape 4266"/>
            <p:cNvSpPr/>
            <p:nvPr/>
          </p:nvSpPr>
          <p:spPr>
            <a:xfrm>
              <a:off x="3860800" y="9501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sp>
          <p:nvSpPr>
            <p:cNvPr id="4267" name="Shape 4267"/>
            <p:cNvSpPr/>
            <p:nvPr/>
          </p:nvSpPr>
          <p:spPr>
            <a:xfrm>
              <a:off x="3860800" y="1127918"/>
              <a:ext cx="134641" cy="134666"/>
            </a:xfrm>
            <a:prstGeom prst="ellipse">
              <a:avLst/>
            </a:prstGeom>
            <a:solidFill>
              <a:srgbClr val="00CEAE"/>
            </a:solidFill>
            <a:ln w="12700" cap="flat">
              <a:noFill/>
              <a:miter lim="400000"/>
            </a:ln>
            <a:effectLst/>
          </p:spPr>
          <p:txBody>
            <a:bodyPr wrap="square" lIns="38100" tIns="38100" rIns="38100" bIns="38100" numCol="1" anchor="ctr">
              <a:noAutofit/>
            </a:bodyPr>
            <a:lstStyle/>
            <a:p>
              <a:pPr indent="508000">
                <a:defRPr sz="3200" b="1" cap="none">
                  <a:solidFill>
                    <a:srgbClr val="FFFFFF"/>
                  </a:solidFill>
                  <a:latin typeface="Helvetica"/>
                  <a:ea typeface="Helvetica"/>
                  <a:cs typeface="Helvetica"/>
                  <a:sym typeface="Helvetica"/>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82" name="Group 4282"/>
          <p:cNvGrpSpPr/>
          <p:nvPr/>
        </p:nvGrpSpPr>
        <p:grpSpPr>
          <a:xfrm>
            <a:off x="1771699" y="2978199"/>
            <a:ext cx="2498726" cy="1138585"/>
            <a:chOff x="0" y="0"/>
            <a:chExt cx="2498725" cy="1138584"/>
          </a:xfrm>
        </p:grpSpPr>
        <p:sp>
          <p:nvSpPr>
            <p:cNvPr id="4270" name="Shape 4270"/>
            <p:cNvSpPr/>
            <p:nvPr/>
          </p:nvSpPr>
          <p:spPr>
            <a:xfrm>
              <a:off x="0" y="5715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1" name="Shape 4271"/>
            <p:cNvSpPr/>
            <p:nvPr/>
          </p:nvSpPr>
          <p:spPr>
            <a:xfrm>
              <a:off x="0" y="4572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2" name="Shape 4272"/>
            <p:cNvSpPr/>
            <p:nvPr/>
          </p:nvSpPr>
          <p:spPr>
            <a:xfrm>
              <a:off x="0" y="3429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3" name="Shape 4273"/>
            <p:cNvSpPr/>
            <p:nvPr/>
          </p:nvSpPr>
          <p:spPr>
            <a:xfrm>
              <a:off x="0" y="2286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4" name="Shape 4274"/>
            <p:cNvSpPr/>
            <p:nvPr/>
          </p:nvSpPr>
          <p:spPr>
            <a:xfrm>
              <a:off x="0" y="1143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5" name="Shape 4275"/>
            <p:cNvSpPr/>
            <p:nvPr/>
          </p:nvSpPr>
          <p:spPr>
            <a:xfrm>
              <a:off x="0" y="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6" name="Shape 4276"/>
            <p:cNvSpPr/>
            <p:nvPr/>
          </p:nvSpPr>
          <p:spPr>
            <a:xfrm>
              <a:off x="1371600" y="850900"/>
              <a:ext cx="492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48"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7" name="Shape 4277"/>
            <p:cNvSpPr/>
            <p:nvPr/>
          </p:nvSpPr>
          <p:spPr>
            <a:xfrm>
              <a:off x="1371600" y="736600"/>
              <a:ext cx="619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92"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8" name="Shape 4278"/>
            <p:cNvSpPr/>
            <p:nvPr/>
          </p:nvSpPr>
          <p:spPr>
            <a:xfrm>
              <a:off x="1371600" y="622300"/>
              <a:ext cx="746126"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706"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9" name="Shape 4279"/>
            <p:cNvSpPr/>
            <p:nvPr/>
          </p:nvSpPr>
          <p:spPr>
            <a:xfrm>
              <a:off x="1371600" y="508000"/>
              <a:ext cx="873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709"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0" name="Shape 4280"/>
            <p:cNvSpPr/>
            <p:nvPr/>
          </p:nvSpPr>
          <p:spPr>
            <a:xfrm>
              <a:off x="1371600" y="393700"/>
              <a:ext cx="1000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457"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1" name="Shape 4281"/>
            <p:cNvSpPr/>
            <p:nvPr/>
          </p:nvSpPr>
          <p:spPr>
            <a:xfrm>
              <a:off x="1371600" y="266700"/>
              <a:ext cx="1127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037"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300" name="Group 4300"/>
          <p:cNvGrpSpPr/>
          <p:nvPr/>
        </p:nvGrpSpPr>
        <p:grpSpPr>
          <a:xfrm>
            <a:off x="1758999" y="1758999"/>
            <a:ext cx="2511426" cy="1045544"/>
            <a:chOff x="0" y="0"/>
            <a:chExt cx="2511425" cy="1045542"/>
          </a:xfrm>
        </p:grpSpPr>
        <p:sp>
          <p:nvSpPr>
            <p:cNvPr id="4283" name="Shape 4283"/>
            <p:cNvSpPr/>
            <p:nvPr/>
          </p:nvSpPr>
          <p:spPr>
            <a:xfrm>
              <a:off x="0" y="4191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4" name="Shape 4284"/>
            <p:cNvSpPr/>
            <p:nvPr/>
          </p:nvSpPr>
          <p:spPr>
            <a:xfrm>
              <a:off x="660400" y="6985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7648"/>
                  </a:lnTo>
                  <a:lnTo>
                    <a:pt x="0" y="21600"/>
                  </a:lnTo>
                  <a:lnTo>
                    <a:pt x="21600" y="3952"/>
                  </a:lnTo>
                  <a:cubicBezTo>
                    <a:pt x="21600" y="3952"/>
                    <a:pt x="21600" y="0"/>
                    <a:pt x="21600"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5" name="Shape 4285"/>
            <p:cNvSpPr/>
            <p:nvPr/>
          </p:nvSpPr>
          <p:spPr>
            <a:xfrm>
              <a:off x="0" y="6985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7648"/>
                  </a:lnTo>
                  <a:lnTo>
                    <a:pt x="21600" y="21600"/>
                  </a:lnTo>
                  <a:lnTo>
                    <a:pt x="0" y="3952"/>
                  </a:lnTo>
                  <a:cubicBezTo>
                    <a:pt x="0" y="3952"/>
                    <a:pt x="0" y="0"/>
                    <a:pt x="0" y="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6" name="Shape 4286"/>
            <p:cNvSpPr/>
            <p:nvPr/>
          </p:nvSpPr>
          <p:spPr>
            <a:xfrm>
              <a:off x="0" y="2794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7" name="Shape 4287"/>
            <p:cNvSpPr/>
            <p:nvPr/>
          </p:nvSpPr>
          <p:spPr>
            <a:xfrm>
              <a:off x="660400" y="5588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7648"/>
                  </a:lnTo>
                  <a:lnTo>
                    <a:pt x="0" y="21600"/>
                  </a:lnTo>
                  <a:lnTo>
                    <a:pt x="21600" y="3952"/>
                  </a:lnTo>
                  <a:cubicBezTo>
                    <a:pt x="21600" y="3952"/>
                    <a:pt x="21600" y="0"/>
                    <a:pt x="2160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8" name="Shape 4288"/>
            <p:cNvSpPr/>
            <p:nvPr/>
          </p:nvSpPr>
          <p:spPr>
            <a:xfrm>
              <a:off x="0" y="5588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7648"/>
                  </a:lnTo>
                  <a:lnTo>
                    <a:pt x="21600" y="21600"/>
                  </a:lnTo>
                  <a:lnTo>
                    <a:pt x="0" y="3952"/>
                  </a:lnTo>
                  <a:cubicBezTo>
                    <a:pt x="0" y="3952"/>
                    <a:pt x="0" y="0"/>
                    <a:pt x="0" y="0"/>
                  </a:cubicBezTo>
                  <a:close/>
                </a:path>
              </a:pathLst>
            </a:custGeom>
            <a:solidFill>
              <a:srgbClr val="919191"/>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9" name="Shape 4289"/>
            <p:cNvSpPr/>
            <p:nvPr/>
          </p:nvSpPr>
          <p:spPr>
            <a:xfrm>
              <a:off x="0" y="13970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0" name="Shape 4290"/>
            <p:cNvSpPr/>
            <p:nvPr/>
          </p:nvSpPr>
          <p:spPr>
            <a:xfrm>
              <a:off x="660400" y="4191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7648"/>
                  </a:lnTo>
                  <a:lnTo>
                    <a:pt x="0" y="21600"/>
                  </a:lnTo>
                  <a:lnTo>
                    <a:pt x="21600" y="3952"/>
                  </a:lnTo>
                  <a:cubicBezTo>
                    <a:pt x="21600" y="3952"/>
                    <a:pt x="21600" y="0"/>
                    <a:pt x="2160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1" name="Shape 4291"/>
            <p:cNvSpPr/>
            <p:nvPr/>
          </p:nvSpPr>
          <p:spPr>
            <a:xfrm>
              <a:off x="0" y="4191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7648"/>
                  </a:lnTo>
                  <a:lnTo>
                    <a:pt x="21600" y="21600"/>
                  </a:lnTo>
                  <a:lnTo>
                    <a:pt x="0" y="3952"/>
                  </a:lnTo>
                  <a:cubicBezTo>
                    <a:pt x="0" y="3952"/>
                    <a:pt x="0" y="0"/>
                    <a:pt x="0" y="0"/>
                  </a:cubicBezTo>
                  <a:close/>
                </a:path>
              </a:pathLst>
            </a:custGeom>
            <a:solidFill>
              <a:srgbClr val="78787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2" name="Shape 4292"/>
            <p:cNvSpPr/>
            <p:nvPr/>
          </p:nvSpPr>
          <p:spPr>
            <a:xfrm>
              <a:off x="0" y="0"/>
              <a:ext cx="1329073" cy="56708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21600"/>
                  </a:lnTo>
                  <a:lnTo>
                    <a:pt x="0" y="10800"/>
                  </a:lnTo>
                  <a:lnTo>
                    <a:pt x="10800" y="0"/>
                  </a:lnTo>
                  <a:cubicBezTo>
                    <a:pt x="10800" y="0"/>
                    <a:pt x="21600" y="10800"/>
                    <a:pt x="21600" y="108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3" name="Shape 4293"/>
            <p:cNvSpPr/>
            <p:nvPr/>
          </p:nvSpPr>
          <p:spPr>
            <a:xfrm>
              <a:off x="660400" y="2794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7648"/>
                  </a:lnTo>
                  <a:lnTo>
                    <a:pt x="0" y="21600"/>
                  </a:lnTo>
                  <a:lnTo>
                    <a:pt x="21600" y="3952"/>
                  </a:lnTo>
                  <a:cubicBezTo>
                    <a:pt x="21600" y="3952"/>
                    <a:pt x="21600" y="0"/>
                    <a:pt x="21600" y="0"/>
                  </a:cubicBezTo>
                  <a:close/>
                </a:path>
              </a:pathLst>
            </a:custGeom>
            <a:solidFill>
              <a:srgbClr val="8C8C8C"/>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4" name="Shape 4294"/>
            <p:cNvSpPr/>
            <p:nvPr/>
          </p:nvSpPr>
          <p:spPr>
            <a:xfrm>
              <a:off x="0" y="279400"/>
              <a:ext cx="660400" cy="347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7648"/>
                  </a:lnTo>
                  <a:lnTo>
                    <a:pt x="21600" y="21600"/>
                  </a:lnTo>
                  <a:lnTo>
                    <a:pt x="0" y="3952"/>
                  </a:lnTo>
                  <a:cubicBezTo>
                    <a:pt x="0" y="3952"/>
                    <a:pt x="0" y="0"/>
                    <a:pt x="0" y="0"/>
                  </a:cubicBezTo>
                  <a:close/>
                </a:path>
              </a:pathLst>
            </a:custGeom>
            <a:solidFill>
              <a:srgbClr val="656565"/>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5" name="Shape 4295"/>
            <p:cNvSpPr/>
            <p:nvPr/>
          </p:nvSpPr>
          <p:spPr>
            <a:xfrm>
              <a:off x="1384300" y="762000"/>
              <a:ext cx="619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92"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6" name="Shape 4296"/>
            <p:cNvSpPr/>
            <p:nvPr/>
          </p:nvSpPr>
          <p:spPr>
            <a:xfrm>
              <a:off x="1384300" y="647700"/>
              <a:ext cx="746126"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706"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7" name="Shape 4297"/>
            <p:cNvSpPr/>
            <p:nvPr/>
          </p:nvSpPr>
          <p:spPr>
            <a:xfrm>
              <a:off x="1384300" y="533400"/>
              <a:ext cx="873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709"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8" name="Shape 4298"/>
            <p:cNvSpPr/>
            <p:nvPr/>
          </p:nvSpPr>
          <p:spPr>
            <a:xfrm>
              <a:off x="1384300" y="419100"/>
              <a:ext cx="1000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457"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9" name="Shape 4299"/>
            <p:cNvSpPr/>
            <p:nvPr/>
          </p:nvSpPr>
          <p:spPr>
            <a:xfrm>
              <a:off x="1384300" y="292100"/>
              <a:ext cx="1127125" cy="238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037" y="0"/>
                  </a:lnTo>
                  <a:lnTo>
                    <a:pt x="21600" y="21600"/>
                  </a:lnTo>
                </a:path>
              </a:pathLst>
            </a:cu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406" name="Group 4406"/>
          <p:cNvGrpSpPr/>
          <p:nvPr/>
        </p:nvGrpSpPr>
        <p:grpSpPr>
          <a:xfrm>
            <a:off x="5086399" y="1822499"/>
            <a:ext cx="1879601" cy="2108201"/>
            <a:chOff x="0" y="0"/>
            <a:chExt cx="1879600" cy="2108200"/>
          </a:xfrm>
        </p:grpSpPr>
        <p:sp>
          <p:nvSpPr>
            <p:cNvPr id="4301" name="Shape 4301"/>
            <p:cNvSpPr/>
            <p:nvPr/>
          </p:nvSpPr>
          <p:spPr>
            <a:xfrm>
              <a:off x="203200" y="2032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2" name="Shape 4302"/>
            <p:cNvSpPr/>
            <p:nvPr/>
          </p:nvSpPr>
          <p:spPr>
            <a:xfrm>
              <a:off x="203200" y="1930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3" name="Shape 4303"/>
            <p:cNvSpPr/>
            <p:nvPr/>
          </p:nvSpPr>
          <p:spPr>
            <a:xfrm>
              <a:off x="203200" y="1828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4" name="Shape 4304"/>
            <p:cNvSpPr/>
            <p:nvPr/>
          </p:nvSpPr>
          <p:spPr>
            <a:xfrm>
              <a:off x="203200" y="1727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5" name="Shape 4305"/>
            <p:cNvSpPr/>
            <p:nvPr/>
          </p:nvSpPr>
          <p:spPr>
            <a:xfrm>
              <a:off x="203200" y="1625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6" name="Shape 4306"/>
            <p:cNvSpPr/>
            <p:nvPr/>
          </p:nvSpPr>
          <p:spPr>
            <a:xfrm>
              <a:off x="203200" y="1524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7" name="Shape 4307"/>
            <p:cNvSpPr/>
            <p:nvPr/>
          </p:nvSpPr>
          <p:spPr>
            <a:xfrm>
              <a:off x="203200" y="1422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8" name="Shape 4308"/>
            <p:cNvSpPr/>
            <p:nvPr/>
          </p:nvSpPr>
          <p:spPr>
            <a:xfrm>
              <a:off x="203200" y="1320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9" name="Shape 4309"/>
            <p:cNvSpPr/>
            <p:nvPr/>
          </p:nvSpPr>
          <p:spPr>
            <a:xfrm>
              <a:off x="203200" y="1219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0" name="Shape 4310"/>
            <p:cNvSpPr/>
            <p:nvPr/>
          </p:nvSpPr>
          <p:spPr>
            <a:xfrm>
              <a:off x="203200" y="1117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1" name="Shape 4311"/>
            <p:cNvSpPr/>
            <p:nvPr/>
          </p:nvSpPr>
          <p:spPr>
            <a:xfrm>
              <a:off x="203200" y="1016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2" name="Shape 4312"/>
            <p:cNvSpPr/>
            <p:nvPr/>
          </p:nvSpPr>
          <p:spPr>
            <a:xfrm>
              <a:off x="203200" y="914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3" name="Shape 4313"/>
            <p:cNvSpPr/>
            <p:nvPr/>
          </p:nvSpPr>
          <p:spPr>
            <a:xfrm>
              <a:off x="203200" y="812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4" name="Shape 4314"/>
            <p:cNvSpPr/>
            <p:nvPr/>
          </p:nvSpPr>
          <p:spPr>
            <a:xfrm>
              <a:off x="203200" y="711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5" name="Shape 4315"/>
            <p:cNvSpPr/>
            <p:nvPr/>
          </p:nvSpPr>
          <p:spPr>
            <a:xfrm>
              <a:off x="203200" y="609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6" name="Shape 4316"/>
            <p:cNvSpPr/>
            <p:nvPr/>
          </p:nvSpPr>
          <p:spPr>
            <a:xfrm>
              <a:off x="203200" y="508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7" name="Shape 4317"/>
            <p:cNvSpPr/>
            <p:nvPr/>
          </p:nvSpPr>
          <p:spPr>
            <a:xfrm>
              <a:off x="203200" y="406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8" name="Shape 4318"/>
            <p:cNvSpPr/>
            <p:nvPr/>
          </p:nvSpPr>
          <p:spPr>
            <a:xfrm>
              <a:off x="203200" y="304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9" name="Shape 4319"/>
            <p:cNvSpPr/>
            <p:nvPr/>
          </p:nvSpPr>
          <p:spPr>
            <a:xfrm>
              <a:off x="203200" y="203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0" name="Shape 4320"/>
            <p:cNvSpPr/>
            <p:nvPr/>
          </p:nvSpPr>
          <p:spPr>
            <a:xfrm>
              <a:off x="203200" y="101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1" name="Shape 4321"/>
            <p:cNvSpPr/>
            <p:nvPr/>
          </p:nvSpPr>
          <p:spPr>
            <a:xfrm>
              <a:off x="203200" y="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2" name="Shape 4322"/>
            <p:cNvSpPr/>
            <p:nvPr/>
          </p:nvSpPr>
          <p:spPr>
            <a:xfrm>
              <a:off x="0" y="20320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3" name="Shape 4323"/>
            <p:cNvSpPr/>
            <p:nvPr/>
          </p:nvSpPr>
          <p:spPr>
            <a:xfrm>
              <a:off x="0" y="19304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4" name="Shape 4324"/>
            <p:cNvSpPr/>
            <p:nvPr/>
          </p:nvSpPr>
          <p:spPr>
            <a:xfrm>
              <a:off x="0" y="18288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5" name="Shape 4325"/>
            <p:cNvSpPr/>
            <p:nvPr/>
          </p:nvSpPr>
          <p:spPr>
            <a:xfrm>
              <a:off x="0" y="17272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6" name="Shape 4326"/>
            <p:cNvSpPr/>
            <p:nvPr/>
          </p:nvSpPr>
          <p:spPr>
            <a:xfrm>
              <a:off x="0" y="16256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7" name="Shape 4327"/>
            <p:cNvSpPr/>
            <p:nvPr/>
          </p:nvSpPr>
          <p:spPr>
            <a:xfrm>
              <a:off x="0" y="15240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8" name="Shape 4328"/>
            <p:cNvSpPr/>
            <p:nvPr/>
          </p:nvSpPr>
          <p:spPr>
            <a:xfrm>
              <a:off x="0" y="14224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9" name="Shape 4329"/>
            <p:cNvSpPr/>
            <p:nvPr/>
          </p:nvSpPr>
          <p:spPr>
            <a:xfrm>
              <a:off x="0" y="13208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0" name="Shape 4330"/>
            <p:cNvSpPr/>
            <p:nvPr/>
          </p:nvSpPr>
          <p:spPr>
            <a:xfrm>
              <a:off x="0" y="12192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1" name="Shape 4331"/>
            <p:cNvSpPr/>
            <p:nvPr/>
          </p:nvSpPr>
          <p:spPr>
            <a:xfrm>
              <a:off x="0" y="11176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2" name="Shape 4332"/>
            <p:cNvSpPr/>
            <p:nvPr/>
          </p:nvSpPr>
          <p:spPr>
            <a:xfrm>
              <a:off x="0" y="10160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3" name="Shape 4333"/>
            <p:cNvSpPr/>
            <p:nvPr/>
          </p:nvSpPr>
          <p:spPr>
            <a:xfrm>
              <a:off x="0" y="9144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4" name="Shape 4334"/>
            <p:cNvSpPr/>
            <p:nvPr/>
          </p:nvSpPr>
          <p:spPr>
            <a:xfrm>
              <a:off x="0" y="8128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5" name="Shape 4335"/>
            <p:cNvSpPr/>
            <p:nvPr/>
          </p:nvSpPr>
          <p:spPr>
            <a:xfrm>
              <a:off x="0" y="7112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6" name="Shape 4336"/>
            <p:cNvSpPr/>
            <p:nvPr/>
          </p:nvSpPr>
          <p:spPr>
            <a:xfrm>
              <a:off x="0" y="6096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7" name="Shape 4337"/>
            <p:cNvSpPr/>
            <p:nvPr/>
          </p:nvSpPr>
          <p:spPr>
            <a:xfrm>
              <a:off x="0" y="5080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8" name="Shape 4338"/>
            <p:cNvSpPr/>
            <p:nvPr/>
          </p:nvSpPr>
          <p:spPr>
            <a:xfrm>
              <a:off x="0" y="4064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9" name="Shape 4339"/>
            <p:cNvSpPr/>
            <p:nvPr/>
          </p:nvSpPr>
          <p:spPr>
            <a:xfrm>
              <a:off x="0" y="3048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0" name="Shape 4340"/>
            <p:cNvSpPr/>
            <p:nvPr/>
          </p:nvSpPr>
          <p:spPr>
            <a:xfrm>
              <a:off x="0" y="2032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1" name="Shape 4341"/>
            <p:cNvSpPr/>
            <p:nvPr/>
          </p:nvSpPr>
          <p:spPr>
            <a:xfrm>
              <a:off x="0" y="10160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2" name="Shape 4342"/>
            <p:cNvSpPr/>
            <p:nvPr/>
          </p:nvSpPr>
          <p:spPr>
            <a:xfrm>
              <a:off x="0" y="0"/>
              <a:ext cx="127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3" name="Shape 4343"/>
            <p:cNvSpPr/>
            <p:nvPr/>
          </p:nvSpPr>
          <p:spPr>
            <a:xfrm>
              <a:off x="647700" y="2032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4" name="Shape 4344"/>
            <p:cNvSpPr/>
            <p:nvPr/>
          </p:nvSpPr>
          <p:spPr>
            <a:xfrm>
              <a:off x="647700" y="1930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5" name="Shape 4345"/>
            <p:cNvSpPr/>
            <p:nvPr/>
          </p:nvSpPr>
          <p:spPr>
            <a:xfrm>
              <a:off x="647700" y="1828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6" name="Shape 4346"/>
            <p:cNvSpPr/>
            <p:nvPr/>
          </p:nvSpPr>
          <p:spPr>
            <a:xfrm>
              <a:off x="647700" y="1727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7" name="Shape 4347"/>
            <p:cNvSpPr/>
            <p:nvPr/>
          </p:nvSpPr>
          <p:spPr>
            <a:xfrm>
              <a:off x="647700" y="1625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8" name="Shape 4348"/>
            <p:cNvSpPr/>
            <p:nvPr/>
          </p:nvSpPr>
          <p:spPr>
            <a:xfrm>
              <a:off x="647700" y="1524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9" name="Shape 4349"/>
            <p:cNvSpPr/>
            <p:nvPr/>
          </p:nvSpPr>
          <p:spPr>
            <a:xfrm>
              <a:off x="647700" y="1422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0" name="Shape 4350"/>
            <p:cNvSpPr/>
            <p:nvPr/>
          </p:nvSpPr>
          <p:spPr>
            <a:xfrm>
              <a:off x="647700" y="1320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1" name="Shape 4351"/>
            <p:cNvSpPr/>
            <p:nvPr/>
          </p:nvSpPr>
          <p:spPr>
            <a:xfrm>
              <a:off x="647700" y="1219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2" name="Shape 4352"/>
            <p:cNvSpPr/>
            <p:nvPr/>
          </p:nvSpPr>
          <p:spPr>
            <a:xfrm>
              <a:off x="647700" y="1117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3" name="Shape 4353"/>
            <p:cNvSpPr/>
            <p:nvPr/>
          </p:nvSpPr>
          <p:spPr>
            <a:xfrm>
              <a:off x="647700" y="1016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4" name="Shape 4354"/>
            <p:cNvSpPr/>
            <p:nvPr/>
          </p:nvSpPr>
          <p:spPr>
            <a:xfrm>
              <a:off x="647700" y="914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5" name="Shape 4355"/>
            <p:cNvSpPr/>
            <p:nvPr/>
          </p:nvSpPr>
          <p:spPr>
            <a:xfrm>
              <a:off x="647700" y="812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6" name="Shape 4356"/>
            <p:cNvSpPr/>
            <p:nvPr/>
          </p:nvSpPr>
          <p:spPr>
            <a:xfrm>
              <a:off x="647700" y="711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7" name="Shape 4357"/>
            <p:cNvSpPr/>
            <p:nvPr/>
          </p:nvSpPr>
          <p:spPr>
            <a:xfrm>
              <a:off x="647700" y="609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8" name="Shape 4358"/>
            <p:cNvSpPr/>
            <p:nvPr/>
          </p:nvSpPr>
          <p:spPr>
            <a:xfrm>
              <a:off x="647700" y="508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9" name="Shape 4359"/>
            <p:cNvSpPr/>
            <p:nvPr/>
          </p:nvSpPr>
          <p:spPr>
            <a:xfrm>
              <a:off x="647700" y="406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0" name="Shape 4360"/>
            <p:cNvSpPr/>
            <p:nvPr/>
          </p:nvSpPr>
          <p:spPr>
            <a:xfrm>
              <a:off x="647700" y="304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1" name="Shape 4361"/>
            <p:cNvSpPr/>
            <p:nvPr/>
          </p:nvSpPr>
          <p:spPr>
            <a:xfrm>
              <a:off x="647700" y="203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2" name="Shape 4362"/>
            <p:cNvSpPr/>
            <p:nvPr/>
          </p:nvSpPr>
          <p:spPr>
            <a:xfrm>
              <a:off x="647700" y="101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3" name="Shape 4363"/>
            <p:cNvSpPr/>
            <p:nvPr/>
          </p:nvSpPr>
          <p:spPr>
            <a:xfrm>
              <a:off x="647700" y="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4" name="Shape 4364"/>
            <p:cNvSpPr/>
            <p:nvPr/>
          </p:nvSpPr>
          <p:spPr>
            <a:xfrm>
              <a:off x="1104900" y="2032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5" name="Shape 4365"/>
            <p:cNvSpPr/>
            <p:nvPr/>
          </p:nvSpPr>
          <p:spPr>
            <a:xfrm>
              <a:off x="1104900" y="1930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6" name="Shape 4366"/>
            <p:cNvSpPr/>
            <p:nvPr/>
          </p:nvSpPr>
          <p:spPr>
            <a:xfrm>
              <a:off x="1104900" y="1828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7" name="Shape 4367"/>
            <p:cNvSpPr/>
            <p:nvPr/>
          </p:nvSpPr>
          <p:spPr>
            <a:xfrm>
              <a:off x="1104900" y="1727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8" name="Shape 4368"/>
            <p:cNvSpPr/>
            <p:nvPr/>
          </p:nvSpPr>
          <p:spPr>
            <a:xfrm>
              <a:off x="1104900" y="1625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69" name="Shape 4369"/>
            <p:cNvSpPr/>
            <p:nvPr/>
          </p:nvSpPr>
          <p:spPr>
            <a:xfrm>
              <a:off x="1104900" y="1524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0" name="Shape 4370"/>
            <p:cNvSpPr/>
            <p:nvPr/>
          </p:nvSpPr>
          <p:spPr>
            <a:xfrm>
              <a:off x="1104900" y="1422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1" name="Shape 4371"/>
            <p:cNvSpPr/>
            <p:nvPr/>
          </p:nvSpPr>
          <p:spPr>
            <a:xfrm>
              <a:off x="1104900" y="1320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2" name="Shape 4372"/>
            <p:cNvSpPr/>
            <p:nvPr/>
          </p:nvSpPr>
          <p:spPr>
            <a:xfrm>
              <a:off x="1104900" y="1219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3" name="Shape 4373"/>
            <p:cNvSpPr/>
            <p:nvPr/>
          </p:nvSpPr>
          <p:spPr>
            <a:xfrm>
              <a:off x="1104900" y="1117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4" name="Shape 4374"/>
            <p:cNvSpPr/>
            <p:nvPr/>
          </p:nvSpPr>
          <p:spPr>
            <a:xfrm>
              <a:off x="1104900" y="1016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5" name="Shape 4375"/>
            <p:cNvSpPr/>
            <p:nvPr/>
          </p:nvSpPr>
          <p:spPr>
            <a:xfrm>
              <a:off x="1104900" y="914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6" name="Shape 4376"/>
            <p:cNvSpPr/>
            <p:nvPr/>
          </p:nvSpPr>
          <p:spPr>
            <a:xfrm>
              <a:off x="1104900" y="812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7" name="Shape 4377"/>
            <p:cNvSpPr/>
            <p:nvPr/>
          </p:nvSpPr>
          <p:spPr>
            <a:xfrm>
              <a:off x="1104900" y="711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8" name="Shape 4378"/>
            <p:cNvSpPr/>
            <p:nvPr/>
          </p:nvSpPr>
          <p:spPr>
            <a:xfrm>
              <a:off x="1104900" y="609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79" name="Shape 4379"/>
            <p:cNvSpPr/>
            <p:nvPr/>
          </p:nvSpPr>
          <p:spPr>
            <a:xfrm>
              <a:off x="1104900" y="5080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0" name="Shape 4380"/>
            <p:cNvSpPr/>
            <p:nvPr/>
          </p:nvSpPr>
          <p:spPr>
            <a:xfrm>
              <a:off x="1104900" y="4064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1" name="Shape 4381"/>
            <p:cNvSpPr/>
            <p:nvPr/>
          </p:nvSpPr>
          <p:spPr>
            <a:xfrm>
              <a:off x="1104900" y="3048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2" name="Shape 4382"/>
            <p:cNvSpPr/>
            <p:nvPr/>
          </p:nvSpPr>
          <p:spPr>
            <a:xfrm>
              <a:off x="1104900" y="2032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3" name="Shape 4383"/>
            <p:cNvSpPr/>
            <p:nvPr/>
          </p:nvSpPr>
          <p:spPr>
            <a:xfrm>
              <a:off x="1104900" y="10160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4" name="Shape 4384"/>
            <p:cNvSpPr/>
            <p:nvPr/>
          </p:nvSpPr>
          <p:spPr>
            <a:xfrm>
              <a:off x="1104900" y="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5" name="Shape 4385"/>
            <p:cNvSpPr/>
            <p:nvPr/>
          </p:nvSpPr>
          <p:spPr>
            <a:xfrm>
              <a:off x="1549400" y="0"/>
              <a:ext cx="3302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6" name="Shape 4386"/>
            <p:cNvSpPr/>
            <p:nvPr/>
          </p:nvSpPr>
          <p:spPr>
            <a:xfrm>
              <a:off x="1562100" y="2032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7" name="Shape 4387"/>
            <p:cNvSpPr/>
            <p:nvPr/>
          </p:nvSpPr>
          <p:spPr>
            <a:xfrm>
              <a:off x="1562100" y="1930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8" name="Shape 4388"/>
            <p:cNvSpPr/>
            <p:nvPr/>
          </p:nvSpPr>
          <p:spPr>
            <a:xfrm>
              <a:off x="1562100" y="1828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9" name="Shape 4389"/>
            <p:cNvSpPr/>
            <p:nvPr/>
          </p:nvSpPr>
          <p:spPr>
            <a:xfrm>
              <a:off x="1562100" y="1727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0" name="Shape 4390"/>
            <p:cNvSpPr/>
            <p:nvPr/>
          </p:nvSpPr>
          <p:spPr>
            <a:xfrm>
              <a:off x="1562100" y="1625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1" name="Shape 4391"/>
            <p:cNvSpPr/>
            <p:nvPr/>
          </p:nvSpPr>
          <p:spPr>
            <a:xfrm>
              <a:off x="1562100" y="1524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2" name="Shape 4392"/>
            <p:cNvSpPr/>
            <p:nvPr/>
          </p:nvSpPr>
          <p:spPr>
            <a:xfrm>
              <a:off x="1562100" y="1422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3" name="Shape 4393"/>
            <p:cNvSpPr/>
            <p:nvPr/>
          </p:nvSpPr>
          <p:spPr>
            <a:xfrm>
              <a:off x="1562100" y="1320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4" name="Shape 4394"/>
            <p:cNvSpPr/>
            <p:nvPr/>
          </p:nvSpPr>
          <p:spPr>
            <a:xfrm>
              <a:off x="1562100" y="1219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5" name="Shape 4395"/>
            <p:cNvSpPr/>
            <p:nvPr/>
          </p:nvSpPr>
          <p:spPr>
            <a:xfrm>
              <a:off x="1562100" y="1117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6" name="Shape 4396"/>
            <p:cNvSpPr/>
            <p:nvPr/>
          </p:nvSpPr>
          <p:spPr>
            <a:xfrm>
              <a:off x="1562100" y="1016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7" name="Shape 4397"/>
            <p:cNvSpPr/>
            <p:nvPr/>
          </p:nvSpPr>
          <p:spPr>
            <a:xfrm>
              <a:off x="1562100" y="914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8" name="Shape 4398"/>
            <p:cNvSpPr/>
            <p:nvPr/>
          </p:nvSpPr>
          <p:spPr>
            <a:xfrm>
              <a:off x="1562100" y="812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99" name="Shape 4399"/>
            <p:cNvSpPr/>
            <p:nvPr/>
          </p:nvSpPr>
          <p:spPr>
            <a:xfrm>
              <a:off x="1562100" y="711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00" name="Shape 4400"/>
            <p:cNvSpPr/>
            <p:nvPr/>
          </p:nvSpPr>
          <p:spPr>
            <a:xfrm>
              <a:off x="1562100" y="609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01" name="Shape 4401"/>
            <p:cNvSpPr/>
            <p:nvPr/>
          </p:nvSpPr>
          <p:spPr>
            <a:xfrm>
              <a:off x="1562100" y="5080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02" name="Shape 4402"/>
            <p:cNvSpPr/>
            <p:nvPr/>
          </p:nvSpPr>
          <p:spPr>
            <a:xfrm>
              <a:off x="1562100" y="4064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03" name="Shape 4403"/>
            <p:cNvSpPr/>
            <p:nvPr/>
          </p:nvSpPr>
          <p:spPr>
            <a:xfrm>
              <a:off x="1562100" y="3048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04" name="Shape 4404"/>
            <p:cNvSpPr/>
            <p:nvPr/>
          </p:nvSpPr>
          <p:spPr>
            <a:xfrm>
              <a:off x="1562100" y="2032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05" name="Shape 4405"/>
            <p:cNvSpPr/>
            <p:nvPr/>
          </p:nvSpPr>
          <p:spPr>
            <a:xfrm>
              <a:off x="1562100" y="101600"/>
              <a:ext cx="317500"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455" name="Group 4455"/>
          <p:cNvGrpSpPr/>
          <p:nvPr/>
        </p:nvGrpSpPr>
        <p:grpSpPr>
          <a:xfrm>
            <a:off x="1696690" y="9435107"/>
            <a:ext cx="4329510" cy="2514601"/>
            <a:chOff x="0" y="0"/>
            <a:chExt cx="4329508" cy="2514600"/>
          </a:xfrm>
        </p:grpSpPr>
        <p:sp>
          <p:nvSpPr>
            <p:cNvPr id="4407" name="Shape 4407"/>
            <p:cNvSpPr/>
            <p:nvPr/>
          </p:nvSpPr>
          <p:spPr>
            <a:xfrm flipH="1">
              <a:off x="3689349" y="0"/>
              <a:ext cx="1" cy="22860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08" name="Shape 4408"/>
            <p:cNvSpPr/>
            <p:nvPr/>
          </p:nvSpPr>
          <p:spPr>
            <a:xfrm flipH="1">
              <a:off x="3117850" y="0"/>
              <a:ext cx="1" cy="22860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09" name="Shape 4409"/>
            <p:cNvSpPr/>
            <p:nvPr/>
          </p:nvSpPr>
          <p:spPr>
            <a:xfrm flipH="1">
              <a:off x="2533650" y="0"/>
              <a:ext cx="1" cy="22860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0" name="Shape 4410"/>
            <p:cNvSpPr/>
            <p:nvPr/>
          </p:nvSpPr>
          <p:spPr>
            <a:xfrm flipH="1">
              <a:off x="1949450" y="0"/>
              <a:ext cx="1" cy="22860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1" name="Shape 4411"/>
            <p:cNvSpPr/>
            <p:nvPr/>
          </p:nvSpPr>
          <p:spPr>
            <a:xfrm flipH="1">
              <a:off x="1365249" y="0"/>
              <a:ext cx="2" cy="22860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2" name="Shape 4412"/>
            <p:cNvSpPr/>
            <p:nvPr/>
          </p:nvSpPr>
          <p:spPr>
            <a:xfrm flipH="1">
              <a:off x="793749" y="0"/>
              <a:ext cx="2" cy="22860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3" name="Shape 4413"/>
            <p:cNvSpPr/>
            <p:nvPr/>
          </p:nvSpPr>
          <p:spPr>
            <a:xfrm flipH="1">
              <a:off x="4273549" y="0"/>
              <a:ext cx="1" cy="2298700"/>
            </a:xfrm>
            <a:prstGeom prst="line">
              <a:avLst/>
            </a:prstGeom>
            <a:noFill/>
            <a:ln w="12700" cap="flat">
              <a:solidFill>
                <a:srgbClr val="DBDBDB">
                  <a:alpha val="50000"/>
                </a:srgbClr>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4" name="Shape 4414"/>
            <p:cNvSpPr/>
            <p:nvPr/>
          </p:nvSpPr>
          <p:spPr>
            <a:xfrm>
              <a:off x="228600" y="0"/>
              <a:ext cx="4032250" cy="2292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127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15" name="Shape 4415"/>
            <p:cNvSpPr/>
            <p:nvPr/>
          </p:nvSpPr>
          <p:spPr>
            <a:xfrm>
              <a:off x="0" y="63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6" name="Shape 4416"/>
            <p:cNvSpPr/>
            <p:nvPr/>
          </p:nvSpPr>
          <p:spPr>
            <a:xfrm>
              <a:off x="0" y="3365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7" name="Shape 4417"/>
            <p:cNvSpPr/>
            <p:nvPr/>
          </p:nvSpPr>
          <p:spPr>
            <a:xfrm>
              <a:off x="0" y="6540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8" name="Shape 4418"/>
            <p:cNvSpPr/>
            <p:nvPr/>
          </p:nvSpPr>
          <p:spPr>
            <a:xfrm>
              <a:off x="0" y="9842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19" name="Shape 4419"/>
            <p:cNvSpPr/>
            <p:nvPr/>
          </p:nvSpPr>
          <p:spPr>
            <a:xfrm>
              <a:off x="0" y="13144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0" name="Shape 4420"/>
            <p:cNvSpPr/>
            <p:nvPr/>
          </p:nvSpPr>
          <p:spPr>
            <a:xfrm>
              <a:off x="0" y="16446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1" name="Shape 4421"/>
            <p:cNvSpPr/>
            <p:nvPr/>
          </p:nvSpPr>
          <p:spPr>
            <a:xfrm>
              <a:off x="0" y="19621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2" name="Shape 4422"/>
            <p:cNvSpPr/>
            <p:nvPr/>
          </p:nvSpPr>
          <p:spPr>
            <a:xfrm>
              <a:off x="0" y="2292350"/>
              <a:ext cx="88900" cy="127"/>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3" name="Shape 4423"/>
            <p:cNvSpPr/>
            <p:nvPr/>
          </p:nvSpPr>
          <p:spPr>
            <a:xfrm flipV="1">
              <a:off x="2349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4" name="Shape 4424"/>
            <p:cNvSpPr/>
            <p:nvPr/>
          </p:nvSpPr>
          <p:spPr>
            <a:xfrm flipV="1">
              <a:off x="8064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5" name="Shape 4425"/>
            <p:cNvSpPr/>
            <p:nvPr/>
          </p:nvSpPr>
          <p:spPr>
            <a:xfrm flipV="1">
              <a:off x="13906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6" name="Shape 4426"/>
            <p:cNvSpPr/>
            <p:nvPr/>
          </p:nvSpPr>
          <p:spPr>
            <a:xfrm flipV="1">
              <a:off x="19621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7" name="Shape 4427"/>
            <p:cNvSpPr/>
            <p:nvPr/>
          </p:nvSpPr>
          <p:spPr>
            <a:xfrm flipV="1">
              <a:off x="25463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8" name="Shape 4428"/>
            <p:cNvSpPr/>
            <p:nvPr/>
          </p:nvSpPr>
          <p:spPr>
            <a:xfrm flipV="1">
              <a:off x="31178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29" name="Shape 4429"/>
            <p:cNvSpPr/>
            <p:nvPr/>
          </p:nvSpPr>
          <p:spPr>
            <a:xfrm flipV="1">
              <a:off x="37020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30" name="Shape 4430"/>
            <p:cNvSpPr/>
            <p:nvPr/>
          </p:nvSpPr>
          <p:spPr>
            <a:xfrm flipV="1">
              <a:off x="4273550" y="2425700"/>
              <a:ext cx="0" cy="88900"/>
            </a:xfrm>
            <a:prstGeom prst="line">
              <a:avLst/>
            </a:prstGeom>
            <a:noFill/>
            <a:ln w="12700" cap="flat">
              <a:solidFill>
                <a:srgbClr val="CFCFCF"/>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431" name="Shape 4431"/>
            <p:cNvSpPr/>
            <p:nvPr/>
          </p:nvSpPr>
          <p:spPr>
            <a:xfrm>
              <a:off x="241300" y="876300"/>
              <a:ext cx="4025900" cy="10033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11" y="21600"/>
                    <a:pt x="4429" y="0"/>
                    <a:pt x="12265" y="0"/>
                  </a:cubicBezTo>
                  <a:cubicBezTo>
                    <a:pt x="19351" y="0"/>
                    <a:pt x="21600" y="0"/>
                    <a:pt x="21600" y="0"/>
                  </a:cubicBezTo>
                </a:path>
              </a:pathLst>
            </a:custGeom>
            <a:noFill/>
            <a:ln w="254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2" name="Shape 4432"/>
            <p:cNvSpPr/>
            <p:nvPr/>
          </p:nvSpPr>
          <p:spPr>
            <a:xfrm>
              <a:off x="241300" y="647700"/>
              <a:ext cx="4025900" cy="1316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11" y="21600"/>
                    <a:pt x="4792" y="0"/>
                    <a:pt x="12628" y="0"/>
                  </a:cubicBezTo>
                  <a:cubicBezTo>
                    <a:pt x="17334" y="0"/>
                    <a:pt x="21600" y="12092"/>
                    <a:pt x="21600" y="12092"/>
                  </a:cubicBezTo>
                </a:path>
              </a:pathLst>
            </a:custGeom>
            <a:noFill/>
            <a:ln w="254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3" name="Shape 4433"/>
            <p:cNvSpPr/>
            <p:nvPr/>
          </p:nvSpPr>
          <p:spPr>
            <a:xfrm>
              <a:off x="241300" y="1409700"/>
              <a:ext cx="4025900" cy="4953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11" y="21600"/>
                    <a:pt x="4448" y="0"/>
                    <a:pt x="9218" y="0"/>
                  </a:cubicBezTo>
                  <a:cubicBezTo>
                    <a:pt x="13092" y="0"/>
                    <a:pt x="17376" y="18367"/>
                    <a:pt x="21600" y="18367"/>
                  </a:cubicBezTo>
                </a:path>
              </a:pathLst>
            </a:custGeom>
            <a:noFill/>
            <a:ln w="254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4" name="Shape 4434"/>
            <p:cNvSpPr/>
            <p:nvPr/>
          </p:nvSpPr>
          <p:spPr>
            <a:xfrm>
              <a:off x="2489200" y="8255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5" name="Shape 4435"/>
            <p:cNvSpPr/>
            <p:nvPr/>
          </p:nvSpPr>
          <p:spPr>
            <a:xfrm>
              <a:off x="1905000" y="8763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6" name="Shape 4436"/>
            <p:cNvSpPr/>
            <p:nvPr/>
          </p:nvSpPr>
          <p:spPr>
            <a:xfrm>
              <a:off x="1320800" y="11303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7" name="Shape 4437"/>
            <p:cNvSpPr/>
            <p:nvPr/>
          </p:nvSpPr>
          <p:spPr>
            <a:xfrm>
              <a:off x="2489200" y="14351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8" name="Shape 4438"/>
            <p:cNvSpPr/>
            <p:nvPr/>
          </p:nvSpPr>
          <p:spPr>
            <a:xfrm>
              <a:off x="2489200" y="6096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9" name="Shape 4439"/>
            <p:cNvSpPr/>
            <p:nvPr/>
          </p:nvSpPr>
          <p:spPr>
            <a:xfrm>
              <a:off x="1905000" y="13589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0" name="Shape 4440"/>
            <p:cNvSpPr/>
            <p:nvPr/>
          </p:nvSpPr>
          <p:spPr>
            <a:xfrm>
              <a:off x="1905000" y="6985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1" name="Shape 4441"/>
            <p:cNvSpPr/>
            <p:nvPr/>
          </p:nvSpPr>
          <p:spPr>
            <a:xfrm>
              <a:off x="1320800" y="14605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2" name="Shape 4442"/>
            <p:cNvSpPr/>
            <p:nvPr/>
          </p:nvSpPr>
          <p:spPr>
            <a:xfrm>
              <a:off x="1320800" y="10414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3" name="Shape 4443"/>
            <p:cNvSpPr/>
            <p:nvPr/>
          </p:nvSpPr>
          <p:spPr>
            <a:xfrm>
              <a:off x="749300" y="16129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4" name="Shape 4444"/>
            <p:cNvSpPr/>
            <p:nvPr/>
          </p:nvSpPr>
          <p:spPr>
            <a:xfrm>
              <a:off x="749300" y="17272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5" name="Shape 4445"/>
            <p:cNvSpPr/>
            <p:nvPr/>
          </p:nvSpPr>
          <p:spPr>
            <a:xfrm>
              <a:off x="3073400" y="8255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6" name="Shape 4446"/>
            <p:cNvSpPr/>
            <p:nvPr/>
          </p:nvSpPr>
          <p:spPr>
            <a:xfrm>
              <a:off x="3073400" y="15875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7" name="Shape 4447"/>
            <p:cNvSpPr/>
            <p:nvPr/>
          </p:nvSpPr>
          <p:spPr>
            <a:xfrm>
              <a:off x="3073400" y="6858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8" name="Shape 4448"/>
            <p:cNvSpPr/>
            <p:nvPr/>
          </p:nvSpPr>
          <p:spPr>
            <a:xfrm>
              <a:off x="3644900" y="8255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9" name="Shape 4449"/>
            <p:cNvSpPr/>
            <p:nvPr/>
          </p:nvSpPr>
          <p:spPr>
            <a:xfrm>
              <a:off x="3644900" y="17272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0" name="Shape 4450"/>
            <p:cNvSpPr/>
            <p:nvPr/>
          </p:nvSpPr>
          <p:spPr>
            <a:xfrm>
              <a:off x="3644900" y="9398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1" name="Shape 4451"/>
            <p:cNvSpPr/>
            <p:nvPr/>
          </p:nvSpPr>
          <p:spPr>
            <a:xfrm>
              <a:off x="4229100" y="8255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2" name="Shape 4452"/>
            <p:cNvSpPr/>
            <p:nvPr/>
          </p:nvSpPr>
          <p:spPr>
            <a:xfrm>
              <a:off x="4229100" y="1790700"/>
              <a:ext cx="100409" cy="100409"/>
            </a:xfrm>
            <a:prstGeom prst="ellipse">
              <a:avLst/>
            </a:prstGeom>
            <a:solidFill>
              <a:srgbClr val="FFFFFF"/>
            </a:solidFill>
            <a:ln w="127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3" name="Shape 4453"/>
            <p:cNvSpPr/>
            <p:nvPr/>
          </p:nvSpPr>
          <p:spPr>
            <a:xfrm>
              <a:off x="4229100" y="1358900"/>
              <a:ext cx="100409" cy="100409"/>
            </a:xfrm>
            <a:prstGeom prst="ellipse">
              <a:avLst/>
            </a:prstGeom>
            <a:solidFill>
              <a:srgbClr val="FFFFFF"/>
            </a:solidFill>
            <a:ln w="127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4" name="Shape 4454"/>
            <p:cNvSpPr/>
            <p:nvPr/>
          </p:nvSpPr>
          <p:spPr>
            <a:xfrm>
              <a:off x="749300" y="1587500"/>
              <a:ext cx="100409" cy="100409"/>
            </a:xfrm>
            <a:prstGeom prst="ellipse">
              <a:avLst/>
            </a:prstGeom>
            <a:solidFill>
              <a:srgbClr val="FFFFFF"/>
            </a:solidFill>
            <a:ln w="127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4456" name="Shape 4456"/>
          <p:cNvSpPr/>
          <p:nvPr/>
        </p:nvSpPr>
        <p:spPr>
          <a:xfrm>
            <a:off x="3617833" y="7267885"/>
            <a:ext cx="1242480" cy="1244601"/>
          </a:xfrm>
          <a:custGeom>
            <a:avLst/>
            <a:gdLst/>
            <a:ahLst/>
            <a:cxnLst>
              <a:cxn ang="0">
                <a:pos x="wd2" y="hd2"/>
              </a:cxn>
              <a:cxn ang="5400000">
                <a:pos x="wd2" y="hd2"/>
              </a:cxn>
              <a:cxn ang="10800000">
                <a:pos x="wd2" y="hd2"/>
              </a:cxn>
              <a:cxn ang="16200000">
                <a:pos x="wd2" y="hd2"/>
              </a:cxn>
            </a:cxnLst>
            <a:rect l="0" t="0" r="r" b="b"/>
            <a:pathLst>
              <a:path w="21600" h="21600" extrusionOk="0">
                <a:moveTo>
                  <a:pt x="21562" y="9257"/>
                </a:moveTo>
                <a:cubicBezTo>
                  <a:pt x="20812" y="4024"/>
                  <a:pt x="16305" y="0"/>
                  <a:pt x="10855" y="0"/>
                </a:cubicBezTo>
                <a:cubicBezTo>
                  <a:pt x="4880" y="0"/>
                  <a:pt x="0" y="4835"/>
                  <a:pt x="0" y="10800"/>
                </a:cubicBezTo>
                <a:cubicBezTo>
                  <a:pt x="0" y="16241"/>
                  <a:pt x="4158" y="20740"/>
                  <a:pt x="9236" y="21489"/>
                </a:cubicBezTo>
                <a:lnTo>
                  <a:pt x="9236" y="21600"/>
                </a:lnTo>
                <a:lnTo>
                  <a:pt x="21600" y="21600"/>
                </a:lnTo>
                <a:lnTo>
                  <a:pt x="21600" y="9257"/>
                </a:lnTo>
                <a:cubicBezTo>
                  <a:pt x="21600" y="9257"/>
                  <a:pt x="21562" y="9257"/>
                  <a:pt x="21562" y="9257"/>
                </a:cubicBezTo>
                <a:close/>
              </a:path>
            </a:pathLst>
          </a:custGeom>
          <a:solidFill>
            <a:srgbClr val="767676"/>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7" name="Shape 4457"/>
          <p:cNvSpPr/>
          <p:nvPr/>
        </p:nvSpPr>
        <p:spPr>
          <a:xfrm>
            <a:off x="1797099" y="7267885"/>
            <a:ext cx="1244601" cy="1244601"/>
          </a:xfrm>
          <a:custGeom>
            <a:avLst/>
            <a:gdLst/>
            <a:ahLst/>
            <a:cxnLst>
              <a:cxn ang="0">
                <a:pos x="wd2" y="hd2"/>
              </a:cxn>
              <a:cxn ang="5400000">
                <a:pos x="wd2" y="hd2"/>
              </a:cxn>
              <a:cxn ang="10800000">
                <a:pos x="wd2" y="hd2"/>
              </a:cxn>
              <a:cxn ang="16200000">
                <a:pos x="wd2" y="hd2"/>
              </a:cxn>
            </a:cxnLst>
            <a:rect l="0" t="0" r="r" b="b"/>
            <a:pathLst>
              <a:path w="21600" h="21600" extrusionOk="0">
                <a:moveTo>
                  <a:pt x="21563" y="9257"/>
                </a:moveTo>
                <a:cubicBezTo>
                  <a:pt x="21306" y="7458"/>
                  <a:pt x="20605" y="5802"/>
                  <a:pt x="19575" y="4404"/>
                </a:cubicBezTo>
                <a:cubicBezTo>
                  <a:pt x="19573" y="4401"/>
                  <a:pt x="19571" y="4399"/>
                  <a:pt x="19569" y="4396"/>
                </a:cubicBezTo>
                <a:cubicBezTo>
                  <a:pt x="19478" y="4273"/>
                  <a:pt x="19385" y="4152"/>
                  <a:pt x="19289" y="4033"/>
                </a:cubicBezTo>
                <a:cubicBezTo>
                  <a:pt x="19272" y="4011"/>
                  <a:pt x="19253" y="3990"/>
                  <a:pt x="19235" y="3968"/>
                </a:cubicBezTo>
                <a:cubicBezTo>
                  <a:pt x="19154" y="3870"/>
                  <a:pt x="19073" y="3771"/>
                  <a:pt x="18988" y="3675"/>
                </a:cubicBezTo>
                <a:cubicBezTo>
                  <a:pt x="18953" y="3636"/>
                  <a:pt x="18917" y="3598"/>
                  <a:pt x="18882" y="3559"/>
                </a:cubicBezTo>
                <a:cubicBezTo>
                  <a:pt x="18813" y="3482"/>
                  <a:pt x="18744" y="3406"/>
                  <a:pt x="18673" y="3331"/>
                </a:cubicBezTo>
                <a:cubicBezTo>
                  <a:pt x="18618" y="3275"/>
                  <a:pt x="18562" y="3220"/>
                  <a:pt x="18506" y="3164"/>
                </a:cubicBezTo>
                <a:cubicBezTo>
                  <a:pt x="18452" y="3110"/>
                  <a:pt x="18398" y="3055"/>
                  <a:pt x="18342" y="3001"/>
                </a:cubicBezTo>
                <a:cubicBezTo>
                  <a:pt x="18268" y="2929"/>
                  <a:pt x="18191" y="2861"/>
                  <a:pt x="18114" y="2791"/>
                </a:cubicBezTo>
                <a:cubicBezTo>
                  <a:pt x="18075" y="2756"/>
                  <a:pt x="18037" y="2720"/>
                  <a:pt x="17998" y="2685"/>
                </a:cubicBezTo>
                <a:cubicBezTo>
                  <a:pt x="17902" y="2601"/>
                  <a:pt x="17803" y="2519"/>
                  <a:pt x="17704" y="2437"/>
                </a:cubicBezTo>
                <a:cubicBezTo>
                  <a:pt x="17682" y="2420"/>
                  <a:pt x="17662" y="2401"/>
                  <a:pt x="17640" y="2384"/>
                </a:cubicBezTo>
                <a:cubicBezTo>
                  <a:pt x="17522" y="2289"/>
                  <a:pt x="17401" y="2196"/>
                  <a:pt x="17278" y="2106"/>
                </a:cubicBezTo>
                <a:cubicBezTo>
                  <a:pt x="17275" y="2103"/>
                  <a:pt x="17236" y="2101"/>
                  <a:pt x="17233" y="2099"/>
                </a:cubicBezTo>
                <a:cubicBezTo>
                  <a:pt x="15834" y="1068"/>
                  <a:pt x="14106" y="368"/>
                  <a:pt x="12343" y="110"/>
                </a:cubicBezTo>
                <a:lnTo>
                  <a:pt x="12343" y="0"/>
                </a:lnTo>
                <a:lnTo>
                  <a:pt x="0" y="0"/>
                </a:lnTo>
                <a:lnTo>
                  <a:pt x="0" y="12343"/>
                </a:lnTo>
                <a:lnTo>
                  <a:pt x="184" y="12343"/>
                </a:lnTo>
                <a:cubicBezTo>
                  <a:pt x="441" y="14142"/>
                  <a:pt x="1142" y="15798"/>
                  <a:pt x="2172" y="17196"/>
                </a:cubicBezTo>
                <a:cubicBezTo>
                  <a:pt x="2174" y="17199"/>
                  <a:pt x="2176" y="17201"/>
                  <a:pt x="2178" y="17204"/>
                </a:cubicBezTo>
                <a:cubicBezTo>
                  <a:pt x="2269" y="17327"/>
                  <a:pt x="2362" y="17448"/>
                  <a:pt x="2458" y="17567"/>
                </a:cubicBezTo>
                <a:cubicBezTo>
                  <a:pt x="2475" y="17589"/>
                  <a:pt x="2494" y="17610"/>
                  <a:pt x="2512" y="17632"/>
                </a:cubicBezTo>
                <a:cubicBezTo>
                  <a:pt x="2593" y="17730"/>
                  <a:pt x="2674" y="17829"/>
                  <a:pt x="2759" y="17925"/>
                </a:cubicBezTo>
                <a:cubicBezTo>
                  <a:pt x="2794" y="17964"/>
                  <a:pt x="2830" y="18002"/>
                  <a:pt x="2865" y="18041"/>
                </a:cubicBezTo>
                <a:cubicBezTo>
                  <a:pt x="2935" y="18118"/>
                  <a:pt x="3003" y="18194"/>
                  <a:pt x="3074" y="18269"/>
                </a:cubicBezTo>
                <a:cubicBezTo>
                  <a:pt x="3129" y="18325"/>
                  <a:pt x="3185" y="18380"/>
                  <a:pt x="3241" y="18436"/>
                </a:cubicBezTo>
                <a:cubicBezTo>
                  <a:pt x="3295" y="18490"/>
                  <a:pt x="3349" y="18545"/>
                  <a:pt x="3405" y="18599"/>
                </a:cubicBezTo>
                <a:cubicBezTo>
                  <a:pt x="3479" y="18671"/>
                  <a:pt x="3556" y="18739"/>
                  <a:pt x="3633" y="18809"/>
                </a:cubicBezTo>
                <a:cubicBezTo>
                  <a:pt x="3672" y="18844"/>
                  <a:pt x="3710" y="18880"/>
                  <a:pt x="3749" y="18915"/>
                </a:cubicBezTo>
                <a:cubicBezTo>
                  <a:pt x="3845" y="18999"/>
                  <a:pt x="3944" y="19081"/>
                  <a:pt x="4043" y="19163"/>
                </a:cubicBezTo>
                <a:cubicBezTo>
                  <a:pt x="4065" y="19180"/>
                  <a:pt x="4085" y="19199"/>
                  <a:pt x="4107" y="19216"/>
                </a:cubicBezTo>
                <a:cubicBezTo>
                  <a:pt x="4225" y="19311"/>
                  <a:pt x="4346" y="19404"/>
                  <a:pt x="4469" y="19494"/>
                </a:cubicBezTo>
                <a:cubicBezTo>
                  <a:pt x="4472" y="19497"/>
                  <a:pt x="4438" y="19499"/>
                  <a:pt x="4441" y="19501"/>
                </a:cubicBezTo>
                <a:cubicBezTo>
                  <a:pt x="5839" y="20532"/>
                  <a:pt x="7494" y="21232"/>
                  <a:pt x="9257" y="21490"/>
                </a:cubicBezTo>
                <a:lnTo>
                  <a:pt x="9257" y="21600"/>
                </a:lnTo>
                <a:lnTo>
                  <a:pt x="21600" y="21600"/>
                </a:lnTo>
                <a:lnTo>
                  <a:pt x="21600" y="9257"/>
                </a:lnTo>
                <a:cubicBezTo>
                  <a:pt x="21600" y="9257"/>
                  <a:pt x="21563" y="9257"/>
                  <a:pt x="21563" y="9257"/>
                </a:cubicBezTo>
                <a:close/>
              </a:path>
            </a:pathLst>
          </a:custGeom>
          <a:solidFill>
            <a:srgbClr val="A2A2A2"/>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4474" name="Group 4474"/>
          <p:cNvGrpSpPr/>
          <p:nvPr/>
        </p:nvGrpSpPr>
        <p:grpSpPr>
          <a:xfrm>
            <a:off x="15230930" y="6051599"/>
            <a:ext cx="2124845" cy="2497064"/>
            <a:chOff x="0" y="0"/>
            <a:chExt cx="2124843" cy="2497062"/>
          </a:xfrm>
        </p:grpSpPr>
        <p:sp>
          <p:nvSpPr>
            <p:cNvPr id="4458" name="Shape 4458"/>
            <p:cNvSpPr/>
            <p:nvPr/>
          </p:nvSpPr>
          <p:spPr>
            <a:xfrm>
              <a:off x="228600" y="1371600"/>
              <a:ext cx="1714500" cy="2794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rgbClr val="72727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59" name="Shape 4459"/>
            <p:cNvSpPr/>
            <p:nvPr/>
          </p:nvSpPr>
          <p:spPr>
            <a:xfrm>
              <a:off x="228600" y="990600"/>
              <a:ext cx="1714500" cy="2794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rgbClr val="919191"/>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0" name="Shape 4460"/>
            <p:cNvSpPr/>
            <p:nvPr/>
          </p:nvSpPr>
          <p:spPr>
            <a:xfrm>
              <a:off x="1892300" y="901700"/>
              <a:ext cx="232544" cy="465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cubicBezTo>
                    <a:pt x="0" y="21600"/>
                    <a:pt x="0" y="0"/>
                    <a:pt x="0" y="0"/>
                  </a:cubicBezTo>
                  <a:close/>
                </a:path>
              </a:pathLst>
            </a:custGeom>
            <a:solidFill>
              <a:srgbClr val="919191"/>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1" name="Shape 4461"/>
            <p:cNvSpPr/>
            <p:nvPr/>
          </p:nvSpPr>
          <p:spPr>
            <a:xfrm>
              <a:off x="0" y="381000"/>
              <a:ext cx="661517" cy="830349"/>
            </a:xfrm>
            <a:custGeom>
              <a:avLst/>
              <a:gdLst/>
              <a:ahLst/>
              <a:cxnLst>
                <a:cxn ang="0">
                  <a:pos x="wd2" y="hd2"/>
                </a:cxn>
                <a:cxn ang="5400000">
                  <a:pos x="wd2" y="hd2"/>
                </a:cxn>
                <a:cxn ang="10800000">
                  <a:pos x="wd2" y="hd2"/>
                </a:cxn>
                <a:cxn ang="16200000">
                  <a:pos x="wd2" y="hd2"/>
                </a:cxn>
              </a:cxnLst>
              <a:rect l="0" t="0" r="r" b="b"/>
              <a:pathLst>
                <a:path w="21600" h="21600" extrusionOk="0">
                  <a:moveTo>
                    <a:pt x="5536" y="0"/>
                  </a:moveTo>
                  <a:lnTo>
                    <a:pt x="0" y="4343"/>
                  </a:lnTo>
                  <a:lnTo>
                    <a:pt x="21600" y="21600"/>
                  </a:lnTo>
                  <a:lnTo>
                    <a:pt x="21600" y="12901"/>
                  </a:lnTo>
                  <a:cubicBezTo>
                    <a:pt x="21600" y="12901"/>
                    <a:pt x="5536" y="0"/>
                    <a:pt x="5536"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2" name="Shape 4462"/>
            <p:cNvSpPr/>
            <p:nvPr/>
          </p:nvSpPr>
          <p:spPr>
            <a:xfrm>
              <a:off x="0" y="0"/>
              <a:ext cx="661517" cy="830349"/>
            </a:xfrm>
            <a:custGeom>
              <a:avLst/>
              <a:gdLst/>
              <a:ahLst/>
              <a:cxnLst>
                <a:cxn ang="0">
                  <a:pos x="wd2" y="hd2"/>
                </a:cxn>
                <a:cxn ang="5400000">
                  <a:pos x="wd2" y="hd2"/>
                </a:cxn>
                <a:cxn ang="10800000">
                  <a:pos x="wd2" y="hd2"/>
                </a:cxn>
                <a:cxn ang="16200000">
                  <a:pos x="wd2" y="hd2"/>
                </a:cxn>
              </a:cxnLst>
              <a:rect l="0" t="0" r="r" b="b"/>
              <a:pathLst>
                <a:path w="21600" h="21600" extrusionOk="0">
                  <a:moveTo>
                    <a:pt x="5536" y="0"/>
                  </a:moveTo>
                  <a:lnTo>
                    <a:pt x="0" y="4343"/>
                  </a:lnTo>
                  <a:lnTo>
                    <a:pt x="21600" y="21600"/>
                  </a:lnTo>
                  <a:lnTo>
                    <a:pt x="21600" y="12901"/>
                  </a:lnTo>
                  <a:cubicBezTo>
                    <a:pt x="21600" y="12901"/>
                    <a:pt x="5536" y="0"/>
                    <a:pt x="5536"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3" name="Shape 4463"/>
            <p:cNvSpPr/>
            <p:nvPr/>
          </p:nvSpPr>
          <p:spPr>
            <a:xfrm>
              <a:off x="228600" y="495300"/>
              <a:ext cx="431800" cy="778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2328"/>
                  </a:lnTo>
                  <a:lnTo>
                    <a:pt x="0" y="21600"/>
                  </a:lnTo>
                  <a:lnTo>
                    <a:pt x="21600" y="9276"/>
                  </a:lnTo>
                  <a:cubicBezTo>
                    <a:pt x="21600" y="9276"/>
                    <a:pt x="21600" y="0"/>
                    <a:pt x="21600"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4" name="Shape 4464"/>
            <p:cNvSpPr/>
            <p:nvPr/>
          </p:nvSpPr>
          <p:spPr>
            <a:xfrm>
              <a:off x="228600" y="1752600"/>
              <a:ext cx="1714500" cy="2794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rgbClr val="444444"/>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5" name="Shape 4465"/>
            <p:cNvSpPr/>
            <p:nvPr/>
          </p:nvSpPr>
          <p:spPr>
            <a:xfrm>
              <a:off x="0" y="762000"/>
              <a:ext cx="661517" cy="830349"/>
            </a:xfrm>
            <a:custGeom>
              <a:avLst/>
              <a:gdLst/>
              <a:ahLst/>
              <a:cxnLst>
                <a:cxn ang="0">
                  <a:pos x="wd2" y="hd2"/>
                </a:cxn>
                <a:cxn ang="5400000">
                  <a:pos x="wd2" y="hd2"/>
                </a:cxn>
                <a:cxn ang="10800000">
                  <a:pos x="wd2" y="hd2"/>
                </a:cxn>
                <a:cxn ang="16200000">
                  <a:pos x="wd2" y="hd2"/>
                </a:cxn>
              </a:cxnLst>
              <a:rect l="0" t="0" r="r" b="b"/>
              <a:pathLst>
                <a:path w="21600" h="21600" extrusionOk="0">
                  <a:moveTo>
                    <a:pt x="5536" y="0"/>
                  </a:moveTo>
                  <a:lnTo>
                    <a:pt x="0" y="4343"/>
                  </a:lnTo>
                  <a:lnTo>
                    <a:pt x="21600" y="21600"/>
                  </a:lnTo>
                  <a:lnTo>
                    <a:pt x="21600" y="12901"/>
                  </a:lnTo>
                  <a:cubicBezTo>
                    <a:pt x="21600" y="12901"/>
                    <a:pt x="5536" y="0"/>
                    <a:pt x="5536"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6" name="Shape 4466"/>
            <p:cNvSpPr/>
            <p:nvPr/>
          </p:nvSpPr>
          <p:spPr>
            <a:xfrm>
              <a:off x="1892300" y="1282700"/>
              <a:ext cx="232544" cy="465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cubicBezTo>
                    <a:pt x="0" y="21600"/>
                    <a:pt x="0" y="0"/>
                    <a:pt x="0" y="0"/>
                  </a:cubicBezTo>
                  <a:close/>
                </a:path>
              </a:pathLst>
            </a:custGeom>
            <a:solidFill>
              <a:srgbClr val="72727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7" name="Shape 4467"/>
            <p:cNvSpPr/>
            <p:nvPr/>
          </p:nvSpPr>
          <p:spPr>
            <a:xfrm>
              <a:off x="1892300" y="1651000"/>
              <a:ext cx="232544" cy="4650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cubicBezTo>
                    <a:pt x="0" y="21600"/>
                    <a:pt x="0" y="0"/>
                    <a:pt x="0" y="0"/>
                  </a:cubicBezTo>
                  <a:close/>
                </a:path>
              </a:pathLst>
            </a:custGeom>
            <a:solidFill>
              <a:srgbClr val="444444"/>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8" name="Shape 4468"/>
            <p:cNvSpPr/>
            <p:nvPr/>
          </p:nvSpPr>
          <p:spPr>
            <a:xfrm>
              <a:off x="228600" y="2146300"/>
              <a:ext cx="1714500" cy="2667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9" name="Shape 4469"/>
            <p:cNvSpPr/>
            <p:nvPr/>
          </p:nvSpPr>
          <p:spPr>
            <a:xfrm>
              <a:off x="1892300" y="2032000"/>
              <a:ext cx="232544" cy="4650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cubicBezTo>
                    <a:pt x="0" y="21600"/>
                    <a:pt x="0" y="0"/>
                    <a:pt x="0" y="0"/>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0" name="Shape 4470"/>
            <p:cNvSpPr/>
            <p:nvPr/>
          </p:nvSpPr>
          <p:spPr>
            <a:xfrm>
              <a:off x="228600" y="876300"/>
              <a:ext cx="431800" cy="778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2328"/>
                  </a:lnTo>
                  <a:lnTo>
                    <a:pt x="0" y="21600"/>
                  </a:lnTo>
                  <a:lnTo>
                    <a:pt x="21600" y="9276"/>
                  </a:lnTo>
                  <a:cubicBezTo>
                    <a:pt x="21600" y="9276"/>
                    <a:pt x="21600" y="0"/>
                    <a:pt x="2160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1" name="Shape 4471"/>
            <p:cNvSpPr/>
            <p:nvPr/>
          </p:nvSpPr>
          <p:spPr>
            <a:xfrm>
              <a:off x="0" y="1143000"/>
              <a:ext cx="661517" cy="830338"/>
            </a:xfrm>
            <a:custGeom>
              <a:avLst/>
              <a:gdLst/>
              <a:ahLst/>
              <a:cxnLst>
                <a:cxn ang="0">
                  <a:pos x="wd2" y="hd2"/>
                </a:cxn>
                <a:cxn ang="5400000">
                  <a:pos x="wd2" y="hd2"/>
                </a:cxn>
                <a:cxn ang="10800000">
                  <a:pos x="wd2" y="hd2"/>
                </a:cxn>
                <a:cxn ang="16200000">
                  <a:pos x="wd2" y="hd2"/>
                </a:cxn>
              </a:cxnLst>
              <a:rect l="0" t="0" r="r" b="b"/>
              <a:pathLst>
                <a:path w="21600" h="21600" extrusionOk="0">
                  <a:moveTo>
                    <a:pt x="5536" y="0"/>
                  </a:moveTo>
                  <a:lnTo>
                    <a:pt x="0" y="4344"/>
                  </a:lnTo>
                  <a:lnTo>
                    <a:pt x="21600" y="21600"/>
                  </a:lnTo>
                  <a:lnTo>
                    <a:pt x="21600" y="12901"/>
                  </a:lnTo>
                  <a:cubicBezTo>
                    <a:pt x="21600" y="12901"/>
                    <a:pt x="5536" y="0"/>
                    <a:pt x="5536"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2" name="Shape 4472"/>
            <p:cNvSpPr/>
            <p:nvPr/>
          </p:nvSpPr>
          <p:spPr>
            <a:xfrm>
              <a:off x="228600" y="1257300"/>
              <a:ext cx="431800" cy="7787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2328"/>
                  </a:lnTo>
                  <a:lnTo>
                    <a:pt x="0" y="21600"/>
                  </a:lnTo>
                  <a:lnTo>
                    <a:pt x="21600" y="9276"/>
                  </a:lnTo>
                  <a:cubicBezTo>
                    <a:pt x="21600" y="9276"/>
                    <a:pt x="21600" y="0"/>
                    <a:pt x="21600" y="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3" name="Shape 4473"/>
            <p:cNvSpPr/>
            <p:nvPr/>
          </p:nvSpPr>
          <p:spPr>
            <a:xfrm>
              <a:off x="228600" y="1638300"/>
              <a:ext cx="431800" cy="778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2328"/>
                  </a:lnTo>
                  <a:lnTo>
                    <a:pt x="0" y="21600"/>
                  </a:lnTo>
                  <a:lnTo>
                    <a:pt x="21600" y="9276"/>
                  </a:lnTo>
                  <a:cubicBezTo>
                    <a:pt x="21600" y="9276"/>
                    <a:pt x="21600" y="0"/>
                    <a:pt x="21600" y="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4475" name="Shape 4475"/>
          <p:cNvSpPr/>
          <p:nvPr/>
        </p:nvSpPr>
        <p:spPr>
          <a:xfrm>
            <a:off x="1758999" y="5340399"/>
            <a:ext cx="1320801" cy="1320801"/>
          </a:xfrm>
          <a:prstGeom prst="ellipse">
            <a:avLst/>
          </a:prstGeom>
          <a:solidFill>
            <a:srgbClr val="C3C3C3"/>
          </a:solidFill>
          <a:ln w="12700">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6" name="Shape 4476"/>
          <p:cNvSpPr/>
          <p:nvPr/>
        </p:nvSpPr>
        <p:spPr>
          <a:xfrm>
            <a:off x="3575099" y="5378499"/>
            <a:ext cx="1327996" cy="1327993"/>
          </a:xfrm>
          <a:custGeom>
            <a:avLst/>
            <a:gdLst/>
            <a:ahLst/>
            <a:cxnLst>
              <a:cxn ang="0">
                <a:pos x="wd2" y="hd2"/>
              </a:cxn>
              <a:cxn ang="5400000">
                <a:pos x="wd2" y="hd2"/>
              </a:cxn>
              <a:cxn ang="10800000">
                <a:pos x="wd2" y="hd2"/>
              </a:cxn>
              <a:cxn ang="16200000">
                <a:pos x="wd2" y="hd2"/>
              </a:cxn>
            </a:cxnLst>
            <a:rect l="0" t="0" r="r" b="b"/>
            <a:pathLst>
              <a:path w="19726" h="19725" extrusionOk="0">
                <a:moveTo>
                  <a:pt x="16837" y="16838"/>
                </a:moveTo>
                <a:cubicBezTo>
                  <a:pt x="20689" y="12986"/>
                  <a:pt x="20689" y="6741"/>
                  <a:pt x="16837" y="2889"/>
                </a:cubicBezTo>
                <a:cubicBezTo>
                  <a:pt x="12985" y="-963"/>
                  <a:pt x="6740" y="-963"/>
                  <a:pt x="2888" y="2889"/>
                </a:cubicBezTo>
                <a:cubicBezTo>
                  <a:pt x="-523" y="6299"/>
                  <a:pt x="-911" y="11585"/>
                  <a:pt x="1718" y="15425"/>
                </a:cubicBezTo>
                <a:lnTo>
                  <a:pt x="744" y="18976"/>
                </a:lnTo>
                <a:lnTo>
                  <a:pt x="4293" y="18003"/>
                </a:lnTo>
                <a:cubicBezTo>
                  <a:pt x="8134" y="20637"/>
                  <a:pt x="13424" y="20251"/>
                  <a:pt x="16837" y="16838"/>
                </a:cubicBezTo>
                <a:close/>
              </a:path>
            </a:pathLst>
          </a:custGeom>
          <a:ln w="38100">
            <a:solidFill>
              <a:srgbClr val="BABABA"/>
            </a:solidFill>
            <a:miter lim="400000"/>
          </a:ln>
        </p:spPr>
        <p:txBody>
          <a:bodyPr lIns="38100" tIns="38100" rIns="38100" bIns="3810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4485" name="Group 4485"/>
          <p:cNvGrpSpPr/>
          <p:nvPr/>
        </p:nvGrpSpPr>
        <p:grpSpPr>
          <a:xfrm>
            <a:off x="8899351" y="1853868"/>
            <a:ext cx="2112417" cy="2137856"/>
            <a:chOff x="0" y="0"/>
            <a:chExt cx="2112415" cy="2137854"/>
          </a:xfrm>
        </p:grpSpPr>
        <p:sp>
          <p:nvSpPr>
            <p:cNvPr id="4477" name="Shape 4477"/>
            <p:cNvSpPr/>
            <p:nvPr/>
          </p:nvSpPr>
          <p:spPr>
            <a:xfrm>
              <a:off x="0" y="1003300"/>
              <a:ext cx="461417" cy="1134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19343"/>
                  </a:lnTo>
                  <a:cubicBezTo>
                    <a:pt x="21600" y="20590"/>
                    <a:pt x="16809" y="21600"/>
                    <a:pt x="10899" y="21600"/>
                  </a:cubicBezTo>
                  <a:cubicBezTo>
                    <a:pt x="4989" y="21600"/>
                    <a:pt x="197" y="20590"/>
                    <a:pt x="197" y="19343"/>
                  </a:cubicBezTo>
                  <a:cubicBezTo>
                    <a:pt x="197" y="19343"/>
                    <a:pt x="0" y="0"/>
                    <a:pt x="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8" name="Shape 4478"/>
            <p:cNvSpPr/>
            <p:nvPr/>
          </p:nvSpPr>
          <p:spPr>
            <a:xfrm>
              <a:off x="0" y="889000"/>
              <a:ext cx="457226" cy="237096"/>
            </a:xfrm>
            <a:prstGeom prst="ellipse">
              <a:avLst/>
            </a:pr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79" name="Shape 4479"/>
            <p:cNvSpPr/>
            <p:nvPr/>
          </p:nvSpPr>
          <p:spPr>
            <a:xfrm>
              <a:off x="1092199" y="495300"/>
              <a:ext cx="461417" cy="1642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20041"/>
                  </a:lnTo>
                  <a:cubicBezTo>
                    <a:pt x="21600" y="20902"/>
                    <a:pt x="16809" y="21600"/>
                    <a:pt x="10899" y="21600"/>
                  </a:cubicBezTo>
                  <a:cubicBezTo>
                    <a:pt x="4989" y="21600"/>
                    <a:pt x="197" y="20902"/>
                    <a:pt x="197" y="20041"/>
                  </a:cubicBezTo>
                  <a:cubicBezTo>
                    <a:pt x="197" y="20041"/>
                    <a:pt x="0" y="0"/>
                    <a:pt x="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0" name="Shape 4480"/>
            <p:cNvSpPr/>
            <p:nvPr/>
          </p:nvSpPr>
          <p:spPr>
            <a:xfrm>
              <a:off x="1092199" y="381000"/>
              <a:ext cx="457226" cy="237096"/>
            </a:xfrm>
            <a:prstGeom prst="ellipse">
              <a:avLst/>
            </a:pr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1" name="Shape 4481"/>
            <p:cNvSpPr/>
            <p:nvPr/>
          </p:nvSpPr>
          <p:spPr>
            <a:xfrm>
              <a:off x="1650999" y="114300"/>
              <a:ext cx="461417" cy="2023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20335"/>
                  </a:lnTo>
                  <a:cubicBezTo>
                    <a:pt x="21600" y="21034"/>
                    <a:pt x="16809" y="21600"/>
                    <a:pt x="10899" y="21600"/>
                  </a:cubicBezTo>
                  <a:cubicBezTo>
                    <a:pt x="4988" y="21600"/>
                    <a:pt x="197" y="21034"/>
                    <a:pt x="197" y="20335"/>
                  </a:cubicBezTo>
                  <a:cubicBezTo>
                    <a:pt x="197" y="20335"/>
                    <a:pt x="0" y="0"/>
                    <a:pt x="0" y="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2" name="Shape 4482"/>
            <p:cNvSpPr/>
            <p:nvPr/>
          </p:nvSpPr>
          <p:spPr>
            <a:xfrm>
              <a:off x="1650999" y="0"/>
              <a:ext cx="457226" cy="237096"/>
            </a:xfrm>
            <a:prstGeom prst="ellipse">
              <a:avLst/>
            </a:pr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3" name="Shape 4483"/>
            <p:cNvSpPr/>
            <p:nvPr/>
          </p:nvSpPr>
          <p:spPr>
            <a:xfrm>
              <a:off x="546100" y="1511300"/>
              <a:ext cx="461417" cy="626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17514"/>
                  </a:lnTo>
                  <a:cubicBezTo>
                    <a:pt x="21600" y="19770"/>
                    <a:pt x="16809" y="21600"/>
                    <a:pt x="10899" y="21600"/>
                  </a:cubicBezTo>
                  <a:cubicBezTo>
                    <a:pt x="4989" y="21600"/>
                    <a:pt x="197" y="19770"/>
                    <a:pt x="197" y="17514"/>
                  </a:cubicBezTo>
                  <a:cubicBezTo>
                    <a:pt x="197" y="17514"/>
                    <a:pt x="0" y="0"/>
                    <a:pt x="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4" name="Shape 4484"/>
            <p:cNvSpPr/>
            <p:nvPr/>
          </p:nvSpPr>
          <p:spPr>
            <a:xfrm>
              <a:off x="546100" y="1397000"/>
              <a:ext cx="457226" cy="237096"/>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02" name="Group 4502"/>
          <p:cNvGrpSpPr/>
          <p:nvPr/>
        </p:nvGrpSpPr>
        <p:grpSpPr>
          <a:xfrm>
            <a:off x="8899351" y="6051599"/>
            <a:ext cx="2112417" cy="2391856"/>
            <a:chOff x="0" y="0"/>
            <a:chExt cx="2112415" cy="2391854"/>
          </a:xfrm>
        </p:grpSpPr>
        <p:sp>
          <p:nvSpPr>
            <p:cNvPr id="4486" name="Shape 4486"/>
            <p:cNvSpPr/>
            <p:nvPr/>
          </p:nvSpPr>
          <p:spPr>
            <a:xfrm>
              <a:off x="0" y="114300"/>
              <a:ext cx="461417" cy="2023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20335"/>
                  </a:lnTo>
                  <a:cubicBezTo>
                    <a:pt x="21600" y="21034"/>
                    <a:pt x="16809" y="21600"/>
                    <a:pt x="10899" y="21600"/>
                  </a:cubicBezTo>
                  <a:cubicBezTo>
                    <a:pt x="4989" y="21600"/>
                    <a:pt x="197" y="21034"/>
                    <a:pt x="197" y="20335"/>
                  </a:cubicBezTo>
                  <a:cubicBezTo>
                    <a:pt x="197" y="20335"/>
                    <a:pt x="0" y="0"/>
                    <a:pt x="0" y="0"/>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7" name="Shape 4487"/>
            <p:cNvSpPr/>
            <p:nvPr/>
          </p:nvSpPr>
          <p:spPr>
            <a:xfrm>
              <a:off x="0" y="0"/>
              <a:ext cx="457226" cy="237096"/>
            </a:xfrm>
            <a:prstGeom prst="ellipse">
              <a:avLst/>
            </a:pr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8" name="Shape 4488"/>
            <p:cNvSpPr/>
            <p:nvPr/>
          </p:nvSpPr>
          <p:spPr>
            <a:xfrm>
              <a:off x="546100" y="114300"/>
              <a:ext cx="461417" cy="2023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20335"/>
                  </a:lnTo>
                  <a:cubicBezTo>
                    <a:pt x="21600" y="21034"/>
                    <a:pt x="16809" y="21600"/>
                    <a:pt x="10899" y="21600"/>
                  </a:cubicBezTo>
                  <a:cubicBezTo>
                    <a:pt x="4989" y="21600"/>
                    <a:pt x="197" y="21034"/>
                    <a:pt x="197" y="20335"/>
                  </a:cubicBezTo>
                  <a:cubicBezTo>
                    <a:pt x="197" y="20335"/>
                    <a:pt x="0" y="0"/>
                    <a:pt x="0" y="0"/>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89" name="Shape 4489"/>
            <p:cNvSpPr/>
            <p:nvPr/>
          </p:nvSpPr>
          <p:spPr>
            <a:xfrm>
              <a:off x="546100" y="0"/>
              <a:ext cx="457226" cy="237096"/>
            </a:xfrm>
            <a:prstGeom prst="ellipse">
              <a:avLst/>
            </a:pr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0" name="Shape 4490"/>
            <p:cNvSpPr/>
            <p:nvPr/>
          </p:nvSpPr>
          <p:spPr>
            <a:xfrm>
              <a:off x="1092199" y="114300"/>
              <a:ext cx="461417" cy="1134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19343"/>
                  </a:lnTo>
                  <a:cubicBezTo>
                    <a:pt x="21600" y="20590"/>
                    <a:pt x="16809" y="21600"/>
                    <a:pt x="10899" y="21600"/>
                  </a:cubicBezTo>
                  <a:cubicBezTo>
                    <a:pt x="4989" y="21600"/>
                    <a:pt x="197" y="20590"/>
                    <a:pt x="197" y="19343"/>
                  </a:cubicBezTo>
                  <a:cubicBezTo>
                    <a:pt x="197" y="19343"/>
                    <a:pt x="0" y="0"/>
                    <a:pt x="0" y="0"/>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1" name="Shape 4491"/>
            <p:cNvSpPr/>
            <p:nvPr/>
          </p:nvSpPr>
          <p:spPr>
            <a:xfrm>
              <a:off x="1092199" y="0"/>
              <a:ext cx="457226" cy="237096"/>
            </a:xfrm>
            <a:prstGeom prst="ellipse">
              <a:avLst/>
            </a:pr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2" name="Shape 4492"/>
            <p:cNvSpPr/>
            <p:nvPr/>
          </p:nvSpPr>
          <p:spPr>
            <a:xfrm>
              <a:off x="1650999" y="114300"/>
              <a:ext cx="461417" cy="1134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19343"/>
                  </a:lnTo>
                  <a:cubicBezTo>
                    <a:pt x="21600" y="20590"/>
                    <a:pt x="16809" y="21600"/>
                    <a:pt x="10899" y="21600"/>
                  </a:cubicBezTo>
                  <a:cubicBezTo>
                    <a:pt x="4988" y="21600"/>
                    <a:pt x="197" y="20590"/>
                    <a:pt x="197" y="19343"/>
                  </a:cubicBezTo>
                  <a:cubicBezTo>
                    <a:pt x="197" y="19343"/>
                    <a:pt x="0" y="0"/>
                    <a:pt x="0" y="0"/>
                  </a:cubicBezTo>
                  <a:close/>
                </a:path>
              </a:pathLst>
            </a:custGeom>
            <a:solidFill>
              <a:srgbClr val="DBDBDB">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3" name="Shape 4493"/>
            <p:cNvSpPr/>
            <p:nvPr/>
          </p:nvSpPr>
          <p:spPr>
            <a:xfrm>
              <a:off x="1650999" y="0"/>
              <a:ext cx="457226" cy="237096"/>
            </a:xfrm>
            <a:prstGeom prst="ellipse">
              <a:avLst/>
            </a:pr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4" name="Shape 4494"/>
            <p:cNvSpPr/>
            <p:nvPr/>
          </p:nvSpPr>
          <p:spPr>
            <a:xfrm>
              <a:off x="0" y="1130300"/>
              <a:ext cx="461417" cy="1261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19571"/>
                  </a:lnTo>
                  <a:cubicBezTo>
                    <a:pt x="21600" y="20691"/>
                    <a:pt x="16809" y="21600"/>
                    <a:pt x="10899" y="21600"/>
                  </a:cubicBezTo>
                  <a:cubicBezTo>
                    <a:pt x="4989" y="21600"/>
                    <a:pt x="197" y="20691"/>
                    <a:pt x="197" y="19571"/>
                  </a:cubicBezTo>
                  <a:cubicBezTo>
                    <a:pt x="197" y="19571"/>
                    <a:pt x="0" y="0"/>
                    <a:pt x="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5" name="Shape 4495"/>
            <p:cNvSpPr/>
            <p:nvPr/>
          </p:nvSpPr>
          <p:spPr>
            <a:xfrm>
              <a:off x="0" y="1016000"/>
              <a:ext cx="457226" cy="237096"/>
            </a:xfrm>
            <a:prstGeom prst="ellipse">
              <a:avLst/>
            </a:pr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6" name="Shape 4496"/>
            <p:cNvSpPr/>
            <p:nvPr/>
          </p:nvSpPr>
          <p:spPr>
            <a:xfrm>
              <a:off x="1092199" y="749300"/>
              <a:ext cx="461417" cy="1642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20041"/>
                  </a:lnTo>
                  <a:cubicBezTo>
                    <a:pt x="21600" y="20902"/>
                    <a:pt x="16809" y="21600"/>
                    <a:pt x="10899" y="21600"/>
                  </a:cubicBezTo>
                  <a:cubicBezTo>
                    <a:pt x="4989" y="21600"/>
                    <a:pt x="197" y="20902"/>
                    <a:pt x="197" y="20041"/>
                  </a:cubicBezTo>
                  <a:cubicBezTo>
                    <a:pt x="197" y="20041"/>
                    <a:pt x="0" y="0"/>
                    <a:pt x="0"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7" name="Shape 4497"/>
            <p:cNvSpPr/>
            <p:nvPr/>
          </p:nvSpPr>
          <p:spPr>
            <a:xfrm>
              <a:off x="1092199" y="635000"/>
              <a:ext cx="457226" cy="237096"/>
            </a:xfrm>
            <a:prstGeom prst="ellipse">
              <a:avLst/>
            </a:pr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8" name="Shape 4498"/>
            <p:cNvSpPr/>
            <p:nvPr/>
          </p:nvSpPr>
          <p:spPr>
            <a:xfrm>
              <a:off x="1650999" y="368300"/>
              <a:ext cx="461417" cy="2023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20335"/>
                  </a:lnTo>
                  <a:cubicBezTo>
                    <a:pt x="21600" y="21034"/>
                    <a:pt x="16809" y="21600"/>
                    <a:pt x="10899" y="21600"/>
                  </a:cubicBezTo>
                  <a:cubicBezTo>
                    <a:pt x="4988" y="21600"/>
                    <a:pt x="197" y="21034"/>
                    <a:pt x="197" y="20335"/>
                  </a:cubicBezTo>
                  <a:cubicBezTo>
                    <a:pt x="197" y="20335"/>
                    <a:pt x="0" y="0"/>
                    <a:pt x="0" y="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9" name="Shape 4499"/>
            <p:cNvSpPr/>
            <p:nvPr/>
          </p:nvSpPr>
          <p:spPr>
            <a:xfrm>
              <a:off x="1650999" y="254000"/>
              <a:ext cx="457226" cy="237096"/>
            </a:xfrm>
            <a:prstGeom prst="ellipse">
              <a:avLst/>
            </a:pr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0" name="Shape 4500"/>
            <p:cNvSpPr/>
            <p:nvPr/>
          </p:nvSpPr>
          <p:spPr>
            <a:xfrm>
              <a:off x="546100" y="1765300"/>
              <a:ext cx="461417" cy="6265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03" y="0"/>
                  </a:lnTo>
                  <a:lnTo>
                    <a:pt x="21600" y="17514"/>
                  </a:lnTo>
                  <a:cubicBezTo>
                    <a:pt x="21600" y="19770"/>
                    <a:pt x="16809" y="21600"/>
                    <a:pt x="10899" y="21600"/>
                  </a:cubicBezTo>
                  <a:cubicBezTo>
                    <a:pt x="4989" y="21600"/>
                    <a:pt x="197" y="19770"/>
                    <a:pt x="197" y="17514"/>
                  </a:cubicBezTo>
                  <a:cubicBezTo>
                    <a:pt x="197" y="17514"/>
                    <a:pt x="0" y="0"/>
                    <a:pt x="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1" name="Shape 4501"/>
            <p:cNvSpPr/>
            <p:nvPr/>
          </p:nvSpPr>
          <p:spPr>
            <a:xfrm>
              <a:off x="546100" y="1651000"/>
              <a:ext cx="457226" cy="237096"/>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15" name="Group 4515"/>
          <p:cNvGrpSpPr/>
          <p:nvPr/>
        </p:nvGrpSpPr>
        <p:grpSpPr>
          <a:xfrm>
            <a:off x="11655250" y="5340399"/>
            <a:ext cx="1498601" cy="3172086"/>
            <a:chOff x="0" y="0"/>
            <a:chExt cx="1498600" cy="3172085"/>
          </a:xfrm>
        </p:grpSpPr>
        <p:sp>
          <p:nvSpPr>
            <p:cNvPr id="4503" name="Shape 4503"/>
            <p:cNvSpPr/>
            <p:nvPr/>
          </p:nvSpPr>
          <p:spPr>
            <a:xfrm>
              <a:off x="0" y="2197100"/>
              <a:ext cx="800100" cy="9749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6994"/>
                  </a:lnTo>
                  <a:cubicBezTo>
                    <a:pt x="21600" y="19527"/>
                    <a:pt x="16755" y="21600"/>
                    <a:pt x="10800" y="21600"/>
                  </a:cubicBezTo>
                  <a:cubicBezTo>
                    <a:pt x="4846" y="21600"/>
                    <a:pt x="0" y="19564"/>
                    <a:pt x="0" y="17030"/>
                  </a:cubicBezTo>
                  <a:lnTo>
                    <a:pt x="0" y="0"/>
                  </a:lnTo>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4" name="Shape 4504"/>
            <p:cNvSpPr/>
            <p:nvPr/>
          </p:nvSpPr>
          <p:spPr>
            <a:xfrm>
              <a:off x="0" y="1993900"/>
              <a:ext cx="798749" cy="414189"/>
            </a:xfrm>
            <a:prstGeom prst="ellipse">
              <a:avLst/>
            </a:pr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5" name="Shape 4505"/>
            <p:cNvSpPr/>
            <p:nvPr/>
          </p:nvSpPr>
          <p:spPr>
            <a:xfrm>
              <a:off x="0" y="1689100"/>
              <a:ext cx="800100" cy="5750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3791"/>
                  </a:lnTo>
                  <a:cubicBezTo>
                    <a:pt x="21600" y="18086"/>
                    <a:pt x="16755" y="21600"/>
                    <a:pt x="10800" y="21600"/>
                  </a:cubicBezTo>
                  <a:cubicBezTo>
                    <a:pt x="4846" y="21600"/>
                    <a:pt x="0" y="18148"/>
                    <a:pt x="0" y="13852"/>
                  </a:cubicBezTo>
                  <a:lnTo>
                    <a:pt x="0" y="0"/>
                  </a:lnTo>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6" name="Shape 4506"/>
            <p:cNvSpPr/>
            <p:nvPr/>
          </p:nvSpPr>
          <p:spPr>
            <a:xfrm>
              <a:off x="0" y="1473200"/>
              <a:ext cx="798749" cy="414189"/>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7" name="Shape 4507"/>
            <p:cNvSpPr/>
            <p:nvPr/>
          </p:nvSpPr>
          <p:spPr>
            <a:xfrm>
              <a:off x="0" y="1409700"/>
              <a:ext cx="800100" cy="3858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9962"/>
                  </a:lnTo>
                  <a:cubicBezTo>
                    <a:pt x="21600" y="16363"/>
                    <a:pt x="16755" y="21600"/>
                    <a:pt x="10800" y="21600"/>
                  </a:cubicBezTo>
                  <a:cubicBezTo>
                    <a:pt x="4846" y="21600"/>
                    <a:pt x="0" y="16455"/>
                    <a:pt x="0" y="10053"/>
                  </a:cubicBezTo>
                  <a:lnTo>
                    <a:pt x="0" y="0"/>
                  </a:lnTo>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8" name="Shape 4508"/>
            <p:cNvSpPr/>
            <p:nvPr/>
          </p:nvSpPr>
          <p:spPr>
            <a:xfrm>
              <a:off x="0" y="1206500"/>
              <a:ext cx="798749" cy="414189"/>
            </a:xfrm>
            <a:prstGeom prst="ellipse">
              <a:avLst/>
            </a:pr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09" name="Shape 4509"/>
            <p:cNvSpPr/>
            <p:nvPr/>
          </p:nvSpPr>
          <p:spPr>
            <a:xfrm>
              <a:off x="0" y="215900"/>
              <a:ext cx="800100" cy="12574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8029"/>
                  </a:lnTo>
                  <a:cubicBezTo>
                    <a:pt x="21600" y="19993"/>
                    <a:pt x="16755" y="21600"/>
                    <a:pt x="10800" y="21600"/>
                  </a:cubicBezTo>
                  <a:cubicBezTo>
                    <a:pt x="4846" y="21600"/>
                    <a:pt x="0" y="20021"/>
                    <a:pt x="0" y="18057"/>
                  </a:cubicBezTo>
                  <a:lnTo>
                    <a:pt x="0" y="0"/>
                  </a:lnTo>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10" name="Shape 4510"/>
            <p:cNvSpPr/>
            <p:nvPr/>
          </p:nvSpPr>
          <p:spPr>
            <a:xfrm>
              <a:off x="0" y="0"/>
              <a:ext cx="798749" cy="414189"/>
            </a:xfrm>
            <a:prstGeom prst="ellipse">
              <a:avLst/>
            </a:pr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11" name="Shape 4511"/>
            <p:cNvSpPr/>
            <p:nvPr/>
          </p:nvSpPr>
          <p:spPr>
            <a:xfrm flipH="1" flipV="1">
              <a:off x="927100" y="809625"/>
              <a:ext cx="571500" cy="127"/>
            </a:xfrm>
            <a:prstGeom prst="line">
              <a:avLst/>
            </a:prstGeom>
            <a:noFill/>
            <a:ln w="12700" cap="flat">
              <a:solidFill>
                <a:srgbClr val="BABABA"/>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512" name="Shape 4512"/>
            <p:cNvSpPr/>
            <p:nvPr/>
          </p:nvSpPr>
          <p:spPr>
            <a:xfrm flipH="1" flipV="1">
              <a:off x="927100" y="1444625"/>
              <a:ext cx="571500" cy="127"/>
            </a:xfrm>
            <a:prstGeom prst="line">
              <a:avLst/>
            </a:prstGeom>
            <a:noFill/>
            <a:ln w="12700" cap="flat">
              <a:solidFill>
                <a:srgbClr val="BABABA"/>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513" name="Shape 4513"/>
            <p:cNvSpPr/>
            <p:nvPr/>
          </p:nvSpPr>
          <p:spPr>
            <a:xfrm flipH="1" flipV="1">
              <a:off x="927100" y="1914525"/>
              <a:ext cx="571500" cy="127"/>
            </a:xfrm>
            <a:prstGeom prst="line">
              <a:avLst/>
            </a:prstGeom>
            <a:noFill/>
            <a:ln w="12700" cap="flat">
              <a:solidFill>
                <a:srgbClr val="BABABA"/>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sp>
          <p:nvSpPr>
            <p:cNvPr id="4514" name="Shape 4514"/>
            <p:cNvSpPr/>
            <p:nvPr/>
          </p:nvSpPr>
          <p:spPr>
            <a:xfrm flipH="1" flipV="1">
              <a:off x="927100" y="2740025"/>
              <a:ext cx="571500" cy="127"/>
            </a:xfrm>
            <a:prstGeom prst="line">
              <a:avLst/>
            </a:prstGeom>
            <a:noFill/>
            <a:ln w="12700" cap="flat">
              <a:solidFill>
                <a:srgbClr val="BABABA"/>
              </a:solidFill>
              <a:prstDash val="solid"/>
              <a:miter lim="400000"/>
            </a:ln>
            <a:effectLst/>
          </p:spPr>
          <p:txBody>
            <a:bodyPr wrap="square" lIns="0" tIns="0" rIns="0" bIns="0" numCol="1" anchor="t">
              <a:noAutofit/>
            </a:bodyPr>
            <a:lstStyle/>
            <a:p>
              <a:pPr algn="l" defTabSz="457200">
                <a:defRPr sz="1200" cap="none">
                  <a:latin typeface="Helvetica"/>
                  <a:ea typeface="Helvetica"/>
                  <a:cs typeface="Helvetica"/>
                  <a:sym typeface="Helvetica"/>
                </a:defRPr>
              </a:pPr>
              <a:endParaRPr/>
            </a:p>
          </p:txBody>
        </p:sp>
      </p:grpSp>
      <p:grpSp>
        <p:nvGrpSpPr>
          <p:cNvPr id="4528" name="Group 4528"/>
          <p:cNvGrpSpPr/>
          <p:nvPr/>
        </p:nvGrpSpPr>
        <p:grpSpPr>
          <a:xfrm>
            <a:off x="13352933" y="1806054"/>
            <a:ext cx="1908734" cy="1883346"/>
            <a:chOff x="0" y="0"/>
            <a:chExt cx="1908732" cy="1883345"/>
          </a:xfrm>
        </p:grpSpPr>
        <p:sp>
          <p:nvSpPr>
            <p:cNvPr id="4516" name="Shape 4516"/>
            <p:cNvSpPr/>
            <p:nvPr/>
          </p:nvSpPr>
          <p:spPr>
            <a:xfrm>
              <a:off x="508000" y="482600"/>
              <a:ext cx="909241" cy="909241"/>
            </a:xfrm>
            <a:prstGeom prst="ellipse">
              <a:avLst/>
            </a:pr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17" name="Shape 4517"/>
            <p:cNvSpPr/>
            <p:nvPr/>
          </p:nvSpPr>
          <p:spPr>
            <a:xfrm>
              <a:off x="342900" y="317500"/>
              <a:ext cx="1244353" cy="1244353"/>
            </a:xfrm>
            <a:prstGeom prst="ellipse">
              <a:avLst/>
            </a:pr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18" name="Shape 4518"/>
            <p:cNvSpPr/>
            <p:nvPr/>
          </p:nvSpPr>
          <p:spPr>
            <a:xfrm>
              <a:off x="177800" y="165100"/>
              <a:ext cx="1561604" cy="1561617"/>
            </a:xfrm>
            <a:prstGeom prst="ellipse">
              <a:avLst/>
            </a:pr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19" name="Shape 4519"/>
            <p:cNvSpPr/>
            <p:nvPr/>
          </p:nvSpPr>
          <p:spPr>
            <a:xfrm>
              <a:off x="25400" y="0"/>
              <a:ext cx="1883333" cy="1883346"/>
            </a:xfrm>
            <a:prstGeom prst="ellipse">
              <a:avLst/>
            </a:prstGeom>
            <a:noFill/>
            <a:ln w="12700" cap="flat">
              <a:solidFill>
                <a:srgbClr val="BABABA"/>
              </a:solidFill>
              <a:custDash/>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0" name="Shape 4520"/>
            <p:cNvSpPr/>
            <p:nvPr/>
          </p:nvSpPr>
          <p:spPr>
            <a:xfrm>
              <a:off x="914400" y="927100"/>
              <a:ext cx="294878" cy="1601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5253" y="0"/>
                    <a:pt x="11730" y="0"/>
                  </a:cubicBezTo>
                  <a:cubicBezTo>
                    <a:pt x="18209" y="0"/>
                    <a:pt x="21600" y="9671"/>
                    <a:pt x="21600" y="21600"/>
                  </a:cubicBezTo>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1" name="Shape 4521"/>
            <p:cNvSpPr/>
            <p:nvPr/>
          </p:nvSpPr>
          <p:spPr>
            <a:xfrm>
              <a:off x="711200" y="901700"/>
              <a:ext cx="363861" cy="1946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5174" y="0"/>
                    <a:pt x="11554" y="0"/>
                  </a:cubicBezTo>
                  <a:cubicBezTo>
                    <a:pt x="17935" y="0"/>
                    <a:pt x="21600" y="9671"/>
                    <a:pt x="21600" y="21600"/>
                  </a:cubicBezTo>
                </a:path>
              </a:pathLst>
            </a:custGeom>
            <a:noFill/>
            <a:ln w="38100" cap="flat">
              <a:solidFill>
                <a:srgbClr val="9D9D9D"/>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2" name="Shape 4522"/>
            <p:cNvSpPr/>
            <p:nvPr/>
          </p:nvSpPr>
          <p:spPr>
            <a:xfrm>
              <a:off x="1016000" y="787400"/>
              <a:ext cx="118977" cy="118977"/>
            </a:xfrm>
            <a:prstGeom prst="ellipse">
              <a:avLst/>
            </a:pr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3" name="Shape 4523"/>
            <p:cNvSpPr/>
            <p:nvPr/>
          </p:nvSpPr>
          <p:spPr>
            <a:xfrm>
              <a:off x="736600" y="901700"/>
              <a:ext cx="338461" cy="1946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3941" y="0"/>
                    <a:pt x="10800" y="0"/>
                  </a:cubicBezTo>
                  <a:cubicBezTo>
                    <a:pt x="17660" y="0"/>
                    <a:pt x="21600" y="9671"/>
                    <a:pt x="21600" y="21600"/>
                  </a:cubicBezTo>
                </a:path>
              </a:pathLst>
            </a:cu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4" name="Shape 4524"/>
            <p:cNvSpPr/>
            <p:nvPr/>
          </p:nvSpPr>
          <p:spPr>
            <a:xfrm>
              <a:off x="825500" y="736600"/>
              <a:ext cx="144599" cy="144599"/>
            </a:xfrm>
            <a:prstGeom prst="ellipse">
              <a:avLst/>
            </a:prstGeom>
            <a:solidFill>
              <a:srgbClr val="FFFFFF"/>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5" name="Shape 4525"/>
            <p:cNvSpPr/>
            <p:nvPr/>
          </p:nvSpPr>
          <p:spPr>
            <a:xfrm>
              <a:off x="0" y="368300"/>
              <a:ext cx="260350" cy="260350"/>
            </a:xfrm>
            <a:prstGeom prst="ellipse">
              <a:avLst/>
            </a:pr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6" name="Shape 4526"/>
            <p:cNvSpPr/>
            <p:nvPr/>
          </p:nvSpPr>
          <p:spPr>
            <a:xfrm>
              <a:off x="1651000" y="863600"/>
              <a:ext cx="158750" cy="158750"/>
            </a:xfrm>
            <a:prstGeom prst="ellipse">
              <a:avLst/>
            </a:pr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7" name="Shape 4527"/>
            <p:cNvSpPr/>
            <p:nvPr/>
          </p:nvSpPr>
          <p:spPr>
            <a:xfrm>
              <a:off x="1231900" y="1397000"/>
              <a:ext cx="119063" cy="119063"/>
            </a:xfrm>
            <a:prstGeom prst="ellipse">
              <a:avLst/>
            </a:pr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63" name="Group 4563"/>
          <p:cNvGrpSpPr/>
          <p:nvPr/>
        </p:nvGrpSpPr>
        <p:grpSpPr>
          <a:xfrm>
            <a:off x="8899351" y="9411443"/>
            <a:ext cx="4973898" cy="2538265"/>
            <a:chOff x="0" y="0"/>
            <a:chExt cx="4973897" cy="2538264"/>
          </a:xfrm>
        </p:grpSpPr>
        <p:sp>
          <p:nvSpPr>
            <p:cNvPr id="4529" name="Shape 4529"/>
            <p:cNvSpPr/>
            <p:nvPr/>
          </p:nvSpPr>
          <p:spPr>
            <a:xfrm>
              <a:off x="0" y="660400"/>
              <a:ext cx="4157930" cy="1877865"/>
            </a:xfrm>
            <a:prstGeom prst="ellipse">
              <a:avLst/>
            </a:pr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0" name="Shape 4530"/>
            <p:cNvSpPr/>
            <p:nvPr/>
          </p:nvSpPr>
          <p:spPr>
            <a:xfrm>
              <a:off x="0" y="546100"/>
              <a:ext cx="4157930" cy="1877852"/>
            </a:xfrm>
            <a:prstGeom prst="ellipse">
              <a:avLst/>
            </a:pr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1" name="Shape 4531"/>
            <p:cNvSpPr/>
            <p:nvPr/>
          </p:nvSpPr>
          <p:spPr>
            <a:xfrm>
              <a:off x="2082799" y="1435100"/>
              <a:ext cx="7826" cy="26852"/>
            </a:xfrm>
            <a:custGeom>
              <a:avLst/>
              <a:gdLst/>
              <a:ahLst/>
              <a:cxnLst>
                <a:cxn ang="0">
                  <a:pos x="wd2" y="hd2"/>
                </a:cxn>
                <a:cxn ang="5400000">
                  <a:pos x="wd2" y="hd2"/>
                </a:cxn>
                <a:cxn ang="10800000">
                  <a:pos x="wd2" y="hd2"/>
                </a:cxn>
                <a:cxn ang="16200000">
                  <a:pos x="wd2" y="hd2"/>
                </a:cxn>
              </a:cxnLst>
              <a:rect l="0" t="0" r="r" b="b"/>
              <a:pathLst>
                <a:path w="21600" h="21600" extrusionOk="0">
                  <a:moveTo>
                    <a:pt x="0" y="5108"/>
                  </a:moveTo>
                  <a:lnTo>
                    <a:pt x="0" y="21600"/>
                  </a:lnTo>
                  <a:lnTo>
                    <a:pt x="21600" y="1197"/>
                  </a:lnTo>
                  <a:lnTo>
                    <a:pt x="17526" y="0"/>
                  </a:lnTo>
                  <a:cubicBezTo>
                    <a:pt x="17526" y="0"/>
                    <a:pt x="0" y="5108"/>
                    <a:pt x="0" y="5108"/>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2" name="Shape 4532"/>
            <p:cNvSpPr/>
            <p:nvPr/>
          </p:nvSpPr>
          <p:spPr>
            <a:xfrm>
              <a:off x="2082799" y="1435100"/>
              <a:ext cx="1625" cy="4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21600" y="21600"/>
                    <a:pt x="0" y="0"/>
                    <a:pt x="0"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3" name="Shape 4533"/>
            <p:cNvSpPr/>
            <p:nvPr/>
          </p:nvSpPr>
          <p:spPr>
            <a:xfrm>
              <a:off x="2082799" y="1435100"/>
              <a:ext cx="2096" cy="2382"/>
            </a:xfrm>
            <a:custGeom>
              <a:avLst/>
              <a:gdLst/>
              <a:ahLst/>
              <a:cxnLst>
                <a:cxn ang="0">
                  <a:pos x="wd2" y="hd2"/>
                </a:cxn>
                <a:cxn ang="5400000">
                  <a:pos x="wd2" y="hd2"/>
                </a:cxn>
                <a:cxn ang="10800000">
                  <a:pos x="wd2" y="hd2"/>
                </a:cxn>
                <a:cxn ang="16200000">
                  <a:pos x="wd2" y="hd2"/>
                </a:cxn>
              </a:cxnLst>
              <a:rect l="0" t="0" r="r" b="b"/>
              <a:pathLst>
                <a:path w="21600" h="21600" extrusionOk="0">
                  <a:moveTo>
                    <a:pt x="0" y="8100"/>
                  </a:moveTo>
                  <a:lnTo>
                    <a:pt x="15209" y="21600"/>
                  </a:lnTo>
                  <a:lnTo>
                    <a:pt x="21600" y="3375"/>
                  </a:lnTo>
                  <a:lnTo>
                    <a:pt x="9202" y="0"/>
                  </a:lnTo>
                  <a:cubicBezTo>
                    <a:pt x="9202" y="0"/>
                    <a:pt x="0" y="8100"/>
                    <a:pt x="0" y="81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4" name="Shape 4534"/>
            <p:cNvSpPr/>
            <p:nvPr/>
          </p:nvSpPr>
          <p:spPr>
            <a:xfrm>
              <a:off x="2095499" y="1435100"/>
              <a:ext cx="1861" cy="2109"/>
            </a:xfrm>
            <a:custGeom>
              <a:avLst/>
              <a:gdLst/>
              <a:ahLst/>
              <a:cxnLst>
                <a:cxn ang="0">
                  <a:pos x="wd2" y="hd2"/>
                </a:cxn>
                <a:cxn ang="5400000">
                  <a:pos x="wd2" y="hd2"/>
                </a:cxn>
                <a:cxn ang="10800000">
                  <a:pos x="wd2" y="hd2"/>
                </a:cxn>
                <a:cxn ang="16200000">
                  <a:pos x="wd2" y="hd2"/>
                </a:cxn>
              </a:cxnLst>
              <a:rect l="0" t="0" r="r" b="b"/>
              <a:pathLst>
                <a:path w="21600" h="21600" extrusionOk="0">
                  <a:moveTo>
                    <a:pt x="20160" y="0"/>
                  </a:moveTo>
                  <a:lnTo>
                    <a:pt x="0" y="17788"/>
                  </a:lnTo>
                  <a:lnTo>
                    <a:pt x="13968" y="21600"/>
                  </a:lnTo>
                  <a:lnTo>
                    <a:pt x="21600" y="0"/>
                  </a:lnTo>
                  <a:cubicBezTo>
                    <a:pt x="21600" y="0"/>
                    <a:pt x="20160" y="0"/>
                    <a:pt x="20160"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5" name="Shape 4535"/>
            <p:cNvSpPr/>
            <p:nvPr/>
          </p:nvSpPr>
          <p:spPr>
            <a:xfrm>
              <a:off x="2082799" y="1435100"/>
              <a:ext cx="6351" cy="8979"/>
            </a:xfrm>
            <a:custGeom>
              <a:avLst/>
              <a:gdLst/>
              <a:ahLst/>
              <a:cxnLst>
                <a:cxn ang="0">
                  <a:pos x="wd2" y="hd2"/>
                </a:cxn>
                <a:cxn ang="5400000">
                  <a:pos x="wd2" y="hd2"/>
                </a:cxn>
                <a:cxn ang="10800000">
                  <a:pos x="wd2" y="hd2"/>
                </a:cxn>
                <a:cxn ang="16200000">
                  <a:pos x="wd2" y="hd2"/>
                </a:cxn>
              </a:cxnLst>
              <a:rect l="0" t="0" r="r" b="b"/>
              <a:pathLst>
                <a:path w="21600" h="21600" extrusionOk="0">
                  <a:moveTo>
                    <a:pt x="15862" y="2267"/>
                  </a:moveTo>
                  <a:lnTo>
                    <a:pt x="5527" y="0"/>
                  </a:lnTo>
                  <a:lnTo>
                    <a:pt x="0" y="0"/>
                  </a:lnTo>
                  <a:lnTo>
                    <a:pt x="0" y="21600"/>
                  </a:lnTo>
                  <a:lnTo>
                    <a:pt x="21600" y="6325"/>
                  </a:lnTo>
                  <a:cubicBezTo>
                    <a:pt x="21600" y="6325"/>
                    <a:pt x="15862" y="2267"/>
                    <a:pt x="15862" y="2267"/>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6" name="Shape 4536"/>
            <p:cNvSpPr/>
            <p:nvPr/>
          </p:nvSpPr>
          <p:spPr>
            <a:xfrm>
              <a:off x="2082799" y="1435100"/>
              <a:ext cx="2580" cy="1687"/>
            </a:xfrm>
            <a:custGeom>
              <a:avLst/>
              <a:gdLst/>
              <a:ahLst/>
              <a:cxnLst>
                <a:cxn ang="0">
                  <a:pos x="wd2" y="hd2"/>
                </a:cxn>
                <a:cxn ang="5400000">
                  <a:pos x="wd2" y="hd2"/>
                </a:cxn>
                <a:cxn ang="10800000">
                  <a:pos x="wd2" y="hd2"/>
                </a:cxn>
                <a:cxn ang="16200000">
                  <a:pos x="wd2" y="hd2"/>
                </a:cxn>
              </a:cxnLst>
              <a:rect l="0" t="0" r="r" b="b"/>
              <a:pathLst>
                <a:path w="21600" h="21600" extrusionOk="0">
                  <a:moveTo>
                    <a:pt x="14123" y="21600"/>
                  </a:moveTo>
                  <a:lnTo>
                    <a:pt x="21600" y="10165"/>
                  </a:lnTo>
                  <a:lnTo>
                    <a:pt x="0" y="0"/>
                  </a:lnTo>
                  <a:cubicBezTo>
                    <a:pt x="0" y="0"/>
                    <a:pt x="14123" y="21600"/>
                    <a:pt x="14123"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7" name="Shape 4537"/>
            <p:cNvSpPr/>
            <p:nvPr/>
          </p:nvSpPr>
          <p:spPr>
            <a:xfrm>
              <a:off x="2082799" y="1435100"/>
              <a:ext cx="3722" cy="37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0" y="18720"/>
                  </a:lnTo>
                  <a:lnTo>
                    <a:pt x="9432" y="21600"/>
                  </a:lnTo>
                  <a:cubicBezTo>
                    <a:pt x="9432" y="2160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8" name="Shape 4538"/>
            <p:cNvSpPr/>
            <p:nvPr/>
          </p:nvSpPr>
          <p:spPr>
            <a:xfrm>
              <a:off x="2095499" y="1435100"/>
              <a:ext cx="175" cy="1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15429" y="21600"/>
                  </a:lnTo>
                  <a:cubicBezTo>
                    <a:pt x="15429" y="21600"/>
                    <a:pt x="21600" y="0"/>
                    <a:pt x="21600" y="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39" name="Shape 4539"/>
            <p:cNvSpPr/>
            <p:nvPr/>
          </p:nvSpPr>
          <p:spPr>
            <a:xfrm>
              <a:off x="2082799" y="1435100"/>
              <a:ext cx="5260" cy="1737"/>
            </a:xfrm>
            <a:custGeom>
              <a:avLst/>
              <a:gdLst/>
              <a:ahLst/>
              <a:cxnLst>
                <a:cxn ang="0">
                  <a:pos x="wd2" y="hd2"/>
                </a:cxn>
                <a:cxn ang="5400000">
                  <a:pos x="wd2" y="hd2"/>
                </a:cxn>
                <a:cxn ang="10800000">
                  <a:pos x="wd2" y="hd2"/>
                </a:cxn>
                <a:cxn ang="16200000">
                  <a:pos x="wd2" y="hd2"/>
                </a:cxn>
              </a:cxnLst>
              <a:rect l="0" t="0" r="r" b="b"/>
              <a:pathLst>
                <a:path w="21600" h="21600" extrusionOk="0">
                  <a:moveTo>
                    <a:pt x="14468" y="21600"/>
                  </a:moveTo>
                  <a:lnTo>
                    <a:pt x="21600" y="0"/>
                  </a:lnTo>
                  <a:lnTo>
                    <a:pt x="0" y="0"/>
                  </a:lnTo>
                  <a:lnTo>
                    <a:pt x="3872" y="11726"/>
                  </a:lnTo>
                  <a:cubicBezTo>
                    <a:pt x="3872" y="11726"/>
                    <a:pt x="14468" y="21600"/>
                    <a:pt x="14468"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0" name="Shape 4540"/>
            <p:cNvSpPr/>
            <p:nvPr/>
          </p:nvSpPr>
          <p:spPr>
            <a:xfrm>
              <a:off x="2082799" y="1435100"/>
              <a:ext cx="3040" cy="94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900" y="0"/>
                  </a:lnTo>
                  <a:lnTo>
                    <a:pt x="0" y="0"/>
                  </a:lnTo>
                  <a:cubicBezTo>
                    <a:pt x="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1" name="Shape 4541"/>
            <p:cNvSpPr/>
            <p:nvPr/>
          </p:nvSpPr>
          <p:spPr>
            <a:xfrm>
              <a:off x="2082799" y="1435100"/>
              <a:ext cx="805322" cy="873063"/>
            </a:xfrm>
            <a:custGeom>
              <a:avLst/>
              <a:gdLst/>
              <a:ahLst/>
              <a:cxnLst>
                <a:cxn ang="0">
                  <a:pos x="wd2" y="hd2"/>
                </a:cxn>
                <a:cxn ang="5400000">
                  <a:pos x="wd2" y="hd2"/>
                </a:cxn>
                <a:cxn ang="10800000">
                  <a:pos x="wd2" y="hd2"/>
                </a:cxn>
                <a:cxn ang="16200000">
                  <a:pos x="wd2" y="hd2"/>
                </a:cxn>
              </a:cxnLst>
              <a:rect l="0" t="0" r="r" b="b"/>
              <a:pathLst>
                <a:path w="21600" h="21600" extrusionOk="0">
                  <a:moveTo>
                    <a:pt x="0" y="649"/>
                  </a:moveTo>
                  <a:lnTo>
                    <a:pt x="0" y="21600"/>
                  </a:lnTo>
                  <a:cubicBezTo>
                    <a:pt x="7" y="21600"/>
                    <a:pt x="13" y="21600"/>
                    <a:pt x="20" y="21600"/>
                  </a:cubicBezTo>
                  <a:cubicBezTo>
                    <a:pt x="7714" y="21600"/>
                    <a:pt x="15021" y="20951"/>
                    <a:pt x="21600" y="19709"/>
                  </a:cubicBezTo>
                  <a:lnTo>
                    <a:pt x="210" y="0"/>
                  </a:lnTo>
                  <a:cubicBezTo>
                    <a:pt x="210" y="0"/>
                    <a:pt x="0" y="649"/>
                    <a:pt x="0" y="649"/>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2" name="Shape 4542"/>
            <p:cNvSpPr/>
            <p:nvPr/>
          </p:nvSpPr>
          <p:spPr>
            <a:xfrm>
              <a:off x="2095499" y="1435100"/>
              <a:ext cx="1602496" cy="799492"/>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0" y="54"/>
                  </a:lnTo>
                  <a:lnTo>
                    <a:pt x="10749" y="21600"/>
                  </a:lnTo>
                  <a:cubicBezTo>
                    <a:pt x="15146" y="19795"/>
                    <a:pt x="18896" y="16926"/>
                    <a:pt x="21600" y="13357"/>
                  </a:cubicBezTo>
                  <a:cubicBezTo>
                    <a:pt x="21600" y="13357"/>
                    <a:pt x="8" y="0"/>
                    <a:pt x="8" y="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3" name="Shape 4543"/>
            <p:cNvSpPr/>
            <p:nvPr/>
          </p:nvSpPr>
          <p:spPr>
            <a:xfrm>
              <a:off x="2095499" y="698500"/>
              <a:ext cx="1942047" cy="8024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cubicBezTo>
                    <a:pt x="21600" y="21591"/>
                    <a:pt x="21600" y="21581"/>
                    <a:pt x="21600" y="21572"/>
                  </a:cubicBezTo>
                  <a:cubicBezTo>
                    <a:pt x="21600" y="11993"/>
                    <a:pt x="16403" y="3741"/>
                    <a:pt x="8923" y="0"/>
                  </a:cubicBezTo>
                  <a:lnTo>
                    <a:pt x="1" y="21595"/>
                  </a:lnTo>
                  <a:cubicBezTo>
                    <a:pt x="1" y="21595"/>
                    <a:pt x="0" y="21600"/>
                    <a:pt x="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4" name="Shape 4544"/>
            <p:cNvSpPr/>
            <p:nvPr/>
          </p:nvSpPr>
          <p:spPr>
            <a:xfrm>
              <a:off x="127000" y="558800"/>
              <a:ext cx="2761085" cy="881932"/>
            </a:xfrm>
            <a:custGeom>
              <a:avLst/>
              <a:gdLst/>
              <a:ahLst/>
              <a:cxnLst>
                <a:cxn ang="0">
                  <a:pos x="wd2" y="hd2"/>
                </a:cxn>
                <a:cxn ang="5400000">
                  <a:pos x="wd2" y="hd2"/>
                </a:cxn>
                <a:cxn ang="10800000">
                  <a:pos x="wd2" y="hd2"/>
                </a:cxn>
                <a:cxn ang="16200000">
                  <a:pos x="wd2" y="hd2"/>
                </a:cxn>
              </a:cxnLst>
              <a:rect l="0" t="0" r="r" b="b"/>
              <a:pathLst>
                <a:path w="21600" h="21600" extrusionOk="0">
                  <a:moveTo>
                    <a:pt x="17431" y="219"/>
                  </a:moveTo>
                  <a:lnTo>
                    <a:pt x="17425" y="287"/>
                  </a:lnTo>
                  <a:cubicBezTo>
                    <a:pt x="16717" y="145"/>
                    <a:pt x="15994" y="138"/>
                    <a:pt x="15258" y="138"/>
                  </a:cubicBezTo>
                  <a:lnTo>
                    <a:pt x="15252" y="138"/>
                  </a:lnTo>
                  <a:lnTo>
                    <a:pt x="15252" y="0"/>
                  </a:lnTo>
                  <a:cubicBezTo>
                    <a:pt x="13020" y="1"/>
                    <a:pt x="10900" y="680"/>
                    <a:pt x="8989" y="1900"/>
                  </a:cubicBezTo>
                  <a:cubicBezTo>
                    <a:pt x="6419" y="3539"/>
                    <a:pt x="4229" y="6156"/>
                    <a:pt x="2653" y="9415"/>
                  </a:cubicBezTo>
                  <a:cubicBezTo>
                    <a:pt x="980" y="12877"/>
                    <a:pt x="0" y="17063"/>
                    <a:pt x="0" y="21574"/>
                  </a:cubicBezTo>
                  <a:cubicBezTo>
                    <a:pt x="0" y="21583"/>
                    <a:pt x="0" y="21591"/>
                    <a:pt x="0" y="21600"/>
                  </a:cubicBezTo>
                  <a:lnTo>
                    <a:pt x="15252" y="21600"/>
                  </a:lnTo>
                  <a:lnTo>
                    <a:pt x="15252" y="21509"/>
                  </a:lnTo>
                  <a:lnTo>
                    <a:pt x="15281" y="21600"/>
                  </a:lnTo>
                  <a:lnTo>
                    <a:pt x="15323" y="21600"/>
                  </a:lnTo>
                  <a:lnTo>
                    <a:pt x="21600" y="1947"/>
                  </a:lnTo>
                  <a:cubicBezTo>
                    <a:pt x="20298" y="1105"/>
                    <a:pt x="18898" y="515"/>
                    <a:pt x="17431" y="219"/>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5" name="Shape 4545"/>
            <p:cNvSpPr/>
            <p:nvPr/>
          </p:nvSpPr>
          <p:spPr>
            <a:xfrm>
              <a:off x="127000" y="304800"/>
              <a:ext cx="2761085" cy="881932"/>
            </a:xfrm>
            <a:custGeom>
              <a:avLst/>
              <a:gdLst/>
              <a:ahLst/>
              <a:cxnLst>
                <a:cxn ang="0">
                  <a:pos x="wd2" y="hd2"/>
                </a:cxn>
                <a:cxn ang="5400000">
                  <a:pos x="wd2" y="hd2"/>
                </a:cxn>
                <a:cxn ang="10800000">
                  <a:pos x="wd2" y="hd2"/>
                </a:cxn>
                <a:cxn ang="16200000">
                  <a:pos x="wd2" y="hd2"/>
                </a:cxn>
              </a:cxnLst>
              <a:rect l="0" t="0" r="r" b="b"/>
              <a:pathLst>
                <a:path w="21600" h="21600" extrusionOk="0">
                  <a:moveTo>
                    <a:pt x="17431" y="219"/>
                  </a:moveTo>
                  <a:lnTo>
                    <a:pt x="17425" y="287"/>
                  </a:lnTo>
                  <a:cubicBezTo>
                    <a:pt x="16717" y="145"/>
                    <a:pt x="15994" y="138"/>
                    <a:pt x="15258" y="138"/>
                  </a:cubicBezTo>
                  <a:lnTo>
                    <a:pt x="15252" y="138"/>
                  </a:lnTo>
                  <a:lnTo>
                    <a:pt x="15252" y="0"/>
                  </a:lnTo>
                  <a:cubicBezTo>
                    <a:pt x="13020" y="1"/>
                    <a:pt x="10900" y="680"/>
                    <a:pt x="8989" y="1900"/>
                  </a:cubicBezTo>
                  <a:cubicBezTo>
                    <a:pt x="6419" y="3539"/>
                    <a:pt x="4229" y="6156"/>
                    <a:pt x="2653" y="9415"/>
                  </a:cubicBezTo>
                  <a:cubicBezTo>
                    <a:pt x="980" y="12877"/>
                    <a:pt x="0" y="17063"/>
                    <a:pt x="0" y="21574"/>
                  </a:cubicBezTo>
                  <a:cubicBezTo>
                    <a:pt x="0" y="21583"/>
                    <a:pt x="0" y="21591"/>
                    <a:pt x="0" y="21600"/>
                  </a:cubicBezTo>
                  <a:lnTo>
                    <a:pt x="15252" y="21600"/>
                  </a:lnTo>
                  <a:lnTo>
                    <a:pt x="15252" y="21509"/>
                  </a:lnTo>
                  <a:lnTo>
                    <a:pt x="15281" y="21600"/>
                  </a:lnTo>
                  <a:lnTo>
                    <a:pt x="15323" y="21600"/>
                  </a:lnTo>
                  <a:lnTo>
                    <a:pt x="21600" y="1947"/>
                  </a:lnTo>
                  <a:cubicBezTo>
                    <a:pt x="20298" y="1105"/>
                    <a:pt x="18898" y="515"/>
                    <a:pt x="17431" y="219"/>
                  </a:cubicBezTo>
                  <a:close/>
                </a:path>
              </a:pathLst>
            </a:custGeom>
            <a:solidFill>
              <a:srgbClr val="9D9D9D"/>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6" name="Shape 4546"/>
            <p:cNvSpPr/>
            <p:nvPr/>
          </p:nvSpPr>
          <p:spPr>
            <a:xfrm>
              <a:off x="2082799" y="393700"/>
              <a:ext cx="812801" cy="1056432"/>
            </a:xfrm>
            <a:custGeom>
              <a:avLst/>
              <a:gdLst/>
              <a:ahLst/>
              <a:cxnLst>
                <a:cxn ang="0">
                  <a:pos x="wd2" y="hd2"/>
                </a:cxn>
                <a:cxn ang="5400000">
                  <a:pos x="wd2" y="hd2"/>
                </a:cxn>
                <a:cxn ang="10800000">
                  <a:pos x="wd2" y="hd2"/>
                </a:cxn>
                <a:cxn ang="16200000">
                  <a:pos x="wd2" y="hd2"/>
                </a:cxn>
              </a:cxnLst>
              <a:rect l="0" t="0" r="r" b="b"/>
              <a:pathLst>
                <a:path w="21600" h="21600" extrusionOk="0">
                  <a:moveTo>
                    <a:pt x="0" y="16407"/>
                  </a:moveTo>
                  <a:lnTo>
                    <a:pt x="0" y="16331"/>
                  </a:lnTo>
                  <a:lnTo>
                    <a:pt x="99" y="16407"/>
                  </a:lnTo>
                  <a:lnTo>
                    <a:pt x="239" y="16407"/>
                  </a:lnTo>
                  <a:lnTo>
                    <a:pt x="21600" y="0"/>
                  </a:lnTo>
                  <a:lnTo>
                    <a:pt x="21600" y="5193"/>
                  </a:lnTo>
                  <a:lnTo>
                    <a:pt x="239" y="21600"/>
                  </a:lnTo>
                  <a:lnTo>
                    <a:pt x="99" y="21600"/>
                  </a:lnTo>
                  <a:lnTo>
                    <a:pt x="0" y="21524"/>
                  </a:lnTo>
                  <a:lnTo>
                    <a:pt x="0" y="21600"/>
                  </a:lnTo>
                  <a:cubicBezTo>
                    <a:pt x="0" y="21600"/>
                    <a:pt x="0" y="16407"/>
                    <a:pt x="0" y="16407"/>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7" name="Shape 4547"/>
            <p:cNvSpPr/>
            <p:nvPr/>
          </p:nvSpPr>
          <p:spPr>
            <a:xfrm>
              <a:off x="127000" y="1181100"/>
              <a:ext cx="1962374" cy="257722"/>
            </a:xfrm>
            <a:custGeom>
              <a:avLst/>
              <a:gdLst/>
              <a:ahLst/>
              <a:cxnLst>
                <a:cxn ang="0">
                  <a:pos x="wd2" y="hd2"/>
                </a:cxn>
                <a:cxn ang="5400000">
                  <a:pos x="wd2" y="hd2"/>
                </a:cxn>
                <a:cxn ang="10800000">
                  <a:pos x="wd2" y="hd2"/>
                </a:cxn>
                <a:cxn ang="16200000">
                  <a:pos x="wd2" y="hd2"/>
                </a:cxn>
              </a:cxnLst>
              <a:rect l="0" t="0" r="r" b="b"/>
              <a:pathLst>
                <a:path w="21600" h="21600" extrusionOk="0">
                  <a:moveTo>
                    <a:pt x="21600" y="312"/>
                  </a:moveTo>
                  <a:lnTo>
                    <a:pt x="21501" y="312"/>
                  </a:lnTo>
                  <a:lnTo>
                    <a:pt x="21460" y="0"/>
                  </a:lnTo>
                  <a:lnTo>
                    <a:pt x="21460" y="312"/>
                  </a:lnTo>
                  <a:lnTo>
                    <a:pt x="0" y="312"/>
                  </a:lnTo>
                  <a:cubicBezTo>
                    <a:pt x="0" y="283"/>
                    <a:pt x="20" y="254"/>
                    <a:pt x="20" y="223"/>
                  </a:cubicBezTo>
                  <a:lnTo>
                    <a:pt x="0" y="21512"/>
                  </a:lnTo>
                  <a:cubicBezTo>
                    <a:pt x="0" y="21542"/>
                    <a:pt x="0" y="21571"/>
                    <a:pt x="0" y="21600"/>
                  </a:cubicBezTo>
                  <a:lnTo>
                    <a:pt x="21460" y="21600"/>
                  </a:lnTo>
                  <a:lnTo>
                    <a:pt x="21460" y="21288"/>
                  </a:lnTo>
                  <a:lnTo>
                    <a:pt x="21501" y="21600"/>
                  </a:lnTo>
                  <a:lnTo>
                    <a:pt x="21600" y="21600"/>
                  </a:lnTo>
                  <a:cubicBezTo>
                    <a:pt x="21600" y="21600"/>
                    <a:pt x="21600" y="312"/>
                    <a:pt x="21600" y="312"/>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8" name="Shape 4548"/>
            <p:cNvSpPr/>
            <p:nvPr/>
          </p:nvSpPr>
          <p:spPr>
            <a:xfrm>
              <a:off x="1282699" y="939800"/>
              <a:ext cx="794489" cy="8629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886"/>
                  </a:lnTo>
                  <a:cubicBezTo>
                    <a:pt x="4542" y="20730"/>
                    <a:pt x="9421" y="21316"/>
                    <a:pt x="14531" y="21600"/>
                  </a:cubicBezTo>
                  <a:lnTo>
                    <a:pt x="21600" y="513"/>
                  </a:lnTo>
                  <a:cubicBezTo>
                    <a:pt x="21600" y="513"/>
                    <a:pt x="21600" y="0"/>
                    <a:pt x="2160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9" name="Shape 4549"/>
            <p:cNvSpPr/>
            <p:nvPr/>
          </p:nvSpPr>
          <p:spPr>
            <a:xfrm>
              <a:off x="1828799" y="952500"/>
              <a:ext cx="260004" cy="850330"/>
            </a:xfrm>
            <a:custGeom>
              <a:avLst/>
              <a:gdLst/>
              <a:ahLst/>
              <a:cxnLst>
                <a:cxn ang="0">
                  <a:pos x="wd2" y="hd2"/>
                </a:cxn>
                <a:cxn ang="5400000">
                  <a:pos x="wd2" y="hd2"/>
                </a:cxn>
                <a:cxn ang="10800000">
                  <a:pos x="wd2" y="hd2"/>
                </a:cxn>
                <a:cxn ang="16200000">
                  <a:pos x="wd2" y="hd2"/>
                </a:cxn>
              </a:cxnLst>
              <a:rect l="0" t="0" r="r" b="b"/>
              <a:pathLst>
                <a:path w="21600" h="21600" extrusionOk="0">
                  <a:moveTo>
                    <a:pt x="0" y="21401"/>
                  </a:moveTo>
                  <a:cubicBezTo>
                    <a:pt x="7067" y="21531"/>
                    <a:pt x="14275" y="21600"/>
                    <a:pt x="21600" y="21600"/>
                  </a:cubicBezTo>
                  <a:lnTo>
                    <a:pt x="21600" y="0"/>
                  </a:lnTo>
                  <a:cubicBezTo>
                    <a:pt x="21600" y="0"/>
                    <a:pt x="0" y="21401"/>
                    <a:pt x="0" y="21401"/>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0" name="Shape 4550"/>
            <p:cNvSpPr/>
            <p:nvPr/>
          </p:nvSpPr>
          <p:spPr>
            <a:xfrm>
              <a:off x="2095499" y="800100"/>
              <a:ext cx="1942679" cy="496492"/>
            </a:xfrm>
            <a:custGeom>
              <a:avLst/>
              <a:gdLst/>
              <a:ahLst/>
              <a:cxnLst>
                <a:cxn ang="0">
                  <a:pos x="wd2" y="hd2"/>
                </a:cxn>
                <a:cxn ang="5400000">
                  <a:pos x="wd2" y="hd2"/>
                </a:cxn>
                <a:cxn ang="10800000">
                  <a:pos x="wd2" y="hd2"/>
                </a:cxn>
                <a:cxn ang="16200000">
                  <a:pos x="wd2" y="hd2"/>
                </a:cxn>
              </a:cxnLst>
              <a:rect l="0" t="0" r="r" b="b"/>
              <a:pathLst>
                <a:path w="21600" h="21600" extrusionOk="0">
                  <a:moveTo>
                    <a:pt x="0" y="92"/>
                  </a:moveTo>
                  <a:lnTo>
                    <a:pt x="17811" y="21600"/>
                  </a:lnTo>
                  <a:cubicBezTo>
                    <a:pt x="20196" y="15452"/>
                    <a:pt x="21595" y="8015"/>
                    <a:pt x="21600" y="0"/>
                  </a:cubicBezTo>
                  <a:lnTo>
                    <a:pt x="7" y="0"/>
                  </a:lnTo>
                  <a:cubicBezTo>
                    <a:pt x="7" y="0"/>
                    <a:pt x="0" y="92"/>
                    <a:pt x="0" y="92"/>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1" name="Shape 4551"/>
            <p:cNvSpPr/>
            <p:nvPr/>
          </p:nvSpPr>
          <p:spPr>
            <a:xfrm>
              <a:off x="2095499" y="0"/>
              <a:ext cx="1942047" cy="8024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cubicBezTo>
                    <a:pt x="21600" y="21591"/>
                    <a:pt x="21600" y="21581"/>
                    <a:pt x="21600" y="21572"/>
                  </a:cubicBezTo>
                  <a:cubicBezTo>
                    <a:pt x="21600" y="11993"/>
                    <a:pt x="16403" y="3741"/>
                    <a:pt x="8923" y="0"/>
                  </a:cubicBezTo>
                  <a:lnTo>
                    <a:pt x="1" y="21595"/>
                  </a:lnTo>
                  <a:cubicBezTo>
                    <a:pt x="1" y="21595"/>
                    <a:pt x="0" y="21600"/>
                    <a:pt x="0" y="2160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2" name="Shape 4552"/>
            <p:cNvSpPr/>
            <p:nvPr/>
          </p:nvSpPr>
          <p:spPr>
            <a:xfrm>
              <a:off x="2095499" y="800100"/>
              <a:ext cx="1942903" cy="1132546"/>
            </a:xfrm>
            <a:custGeom>
              <a:avLst/>
              <a:gdLst/>
              <a:ahLst/>
              <a:cxnLst>
                <a:cxn ang="0">
                  <a:pos x="wd2" y="hd2"/>
                </a:cxn>
                <a:cxn ang="5400000">
                  <a:pos x="wd2" y="hd2"/>
                </a:cxn>
                <a:cxn ang="10800000">
                  <a:pos x="wd2" y="hd2"/>
                </a:cxn>
                <a:cxn ang="16200000">
                  <a:pos x="wd2" y="hd2"/>
                </a:cxn>
              </a:cxnLst>
              <a:rect l="0" t="0" r="r" b="b"/>
              <a:pathLst>
                <a:path w="21600" h="21600" extrusionOk="0">
                  <a:moveTo>
                    <a:pt x="21598" y="0"/>
                  </a:moveTo>
                  <a:cubicBezTo>
                    <a:pt x="21598" y="7"/>
                    <a:pt x="21598" y="13"/>
                    <a:pt x="21598" y="20"/>
                  </a:cubicBezTo>
                  <a:cubicBezTo>
                    <a:pt x="21592" y="3534"/>
                    <a:pt x="20194" y="6794"/>
                    <a:pt x="17809" y="9489"/>
                  </a:cubicBezTo>
                  <a:lnTo>
                    <a:pt x="0" y="60"/>
                  </a:lnTo>
                  <a:lnTo>
                    <a:pt x="27" y="20"/>
                  </a:lnTo>
                  <a:lnTo>
                    <a:pt x="47" y="17"/>
                  </a:lnTo>
                  <a:lnTo>
                    <a:pt x="47" y="12128"/>
                  </a:lnTo>
                  <a:lnTo>
                    <a:pt x="27" y="12131"/>
                  </a:lnTo>
                  <a:lnTo>
                    <a:pt x="10" y="12171"/>
                  </a:lnTo>
                  <a:lnTo>
                    <a:pt x="17814" y="21600"/>
                  </a:lnTo>
                  <a:cubicBezTo>
                    <a:pt x="20199" y="18905"/>
                    <a:pt x="21595" y="15644"/>
                    <a:pt x="21600" y="12131"/>
                  </a:cubicBezTo>
                  <a:cubicBezTo>
                    <a:pt x="21600" y="12124"/>
                    <a:pt x="21599" y="12118"/>
                    <a:pt x="21599" y="12111"/>
                  </a:cubicBezTo>
                  <a:cubicBezTo>
                    <a:pt x="21599" y="12111"/>
                    <a:pt x="21598" y="0"/>
                    <a:pt x="21598" y="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3" name="Shape 4553"/>
            <p:cNvSpPr/>
            <p:nvPr/>
          </p:nvSpPr>
          <p:spPr>
            <a:xfrm>
              <a:off x="3695699" y="800100"/>
              <a:ext cx="341027" cy="1132546"/>
            </a:xfrm>
            <a:custGeom>
              <a:avLst/>
              <a:gdLst/>
              <a:ahLst/>
              <a:cxnLst>
                <a:cxn ang="0">
                  <a:pos x="wd2" y="hd2"/>
                </a:cxn>
                <a:cxn ang="5400000">
                  <a:pos x="wd2" y="hd2"/>
                </a:cxn>
                <a:cxn ang="10800000">
                  <a:pos x="wd2" y="hd2"/>
                </a:cxn>
                <a:cxn ang="16200000">
                  <a:pos x="wd2" y="hd2"/>
                </a:cxn>
              </a:cxnLst>
              <a:rect l="0" t="0" r="r" b="b"/>
              <a:pathLst>
                <a:path w="21600" h="21600" extrusionOk="0">
                  <a:moveTo>
                    <a:pt x="28" y="21600"/>
                  </a:moveTo>
                  <a:cubicBezTo>
                    <a:pt x="13618" y="18905"/>
                    <a:pt x="21569" y="15644"/>
                    <a:pt x="21600" y="12131"/>
                  </a:cubicBezTo>
                  <a:cubicBezTo>
                    <a:pt x="21600" y="12124"/>
                    <a:pt x="21594" y="12118"/>
                    <a:pt x="21594" y="12111"/>
                  </a:cubicBezTo>
                  <a:lnTo>
                    <a:pt x="21587" y="0"/>
                  </a:lnTo>
                  <a:cubicBezTo>
                    <a:pt x="21587" y="7"/>
                    <a:pt x="21586" y="13"/>
                    <a:pt x="21586" y="20"/>
                  </a:cubicBezTo>
                  <a:cubicBezTo>
                    <a:pt x="21555" y="3534"/>
                    <a:pt x="13590" y="6794"/>
                    <a:pt x="0" y="9489"/>
                  </a:cubicBezTo>
                  <a:cubicBezTo>
                    <a:pt x="0" y="9489"/>
                    <a:pt x="28" y="21600"/>
                    <a:pt x="28" y="21600"/>
                  </a:cubicBezTo>
                  <a:close/>
                </a:path>
              </a:pathLst>
            </a:custGeom>
            <a:solidFill>
              <a:srgbClr val="93939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4" name="Shape 4554"/>
            <p:cNvSpPr/>
            <p:nvPr/>
          </p:nvSpPr>
          <p:spPr>
            <a:xfrm>
              <a:off x="2082799" y="1193800"/>
              <a:ext cx="805322" cy="873063"/>
            </a:xfrm>
            <a:custGeom>
              <a:avLst/>
              <a:gdLst/>
              <a:ahLst/>
              <a:cxnLst>
                <a:cxn ang="0">
                  <a:pos x="wd2" y="hd2"/>
                </a:cxn>
                <a:cxn ang="5400000">
                  <a:pos x="wd2" y="hd2"/>
                </a:cxn>
                <a:cxn ang="10800000">
                  <a:pos x="wd2" y="hd2"/>
                </a:cxn>
                <a:cxn ang="16200000">
                  <a:pos x="wd2" y="hd2"/>
                </a:cxn>
              </a:cxnLst>
              <a:rect l="0" t="0" r="r" b="b"/>
              <a:pathLst>
                <a:path w="21600" h="21600" extrusionOk="0">
                  <a:moveTo>
                    <a:pt x="0" y="649"/>
                  </a:moveTo>
                  <a:lnTo>
                    <a:pt x="0" y="21600"/>
                  </a:lnTo>
                  <a:cubicBezTo>
                    <a:pt x="7" y="21600"/>
                    <a:pt x="13" y="21600"/>
                    <a:pt x="20" y="21600"/>
                  </a:cubicBezTo>
                  <a:cubicBezTo>
                    <a:pt x="7714" y="21600"/>
                    <a:pt x="15021" y="20951"/>
                    <a:pt x="21600" y="19709"/>
                  </a:cubicBezTo>
                  <a:lnTo>
                    <a:pt x="210" y="0"/>
                  </a:lnTo>
                  <a:cubicBezTo>
                    <a:pt x="210" y="0"/>
                    <a:pt x="0" y="649"/>
                    <a:pt x="0" y="649"/>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5" name="Shape 4555"/>
            <p:cNvSpPr/>
            <p:nvPr/>
          </p:nvSpPr>
          <p:spPr>
            <a:xfrm>
              <a:off x="2082799" y="1689100"/>
              <a:ext cx="1612901" cy="621109"/>
            </a:xfrm>
            <a:custGeom>
              <a:avLst/>
              <a:gdLst/>
              <a:ahLst/>
              <a:cxnLst>
                <a:cxn ang="0">
                  <a:pos x="wd2" y="hd2"/>
                </a:cxn>
                <a:cxn ang="5400000">
                  <a:pos x="wd2" y="hd2"/>
                </a:cxn>
                <a:cxn ang="10800000">
                  <a:pos x="wd2" y="hd2"/>
                </a:cxn>
                <a:cxn ang="16200000">
                  <a:pos x="wd2" y="hd2"/>
                </a:cxn>
              </a:cxnLst>
              <a:rect l="0" t="0" r="r" b="b"/>
              <a:pathLst>
                <a:path w="21600" h="21600" extrusionOk="0">
                  <a:moveTo>
                    <a:pt x="0" y="13208"/>
                  </a:moveTo>
                  <a:lnTo>
                    <a:pt x="10" y="13208"/>
                  </a:lnTo>
                  <a:cubicBezTo>
                    <a:pt x="3844" y="13208"/>
                    <a:pt x="7485" y="12300"/>
                    <a:pt x="10765" y="10559"/>
                  </a:cubicBezTo>
                  <a:lnTo>
                    <a:pt x="10802" y="10611"/>
                  </a:lnTo>
                  <a:cubicBezTo>
                    <a:pt x="15171" y="8287"/>
                    <a:pt x="18879" y="4594"/>
                    <a:pt x="21600" y="0"/>
                  </a:cubicBezTo>
                  <a:lnTo>
                    <a:pt x="21600" y="8392"/>
                  </a:lnTo>
                  <a:cubicBezTo>
                    <a:pt x="18879" y="12986"/>
                    <a:pt x="15171" y="16679"/>
                    <a:pt x="10802" y="19002"/>
                  </a:cubicBezTo>
                  <a:lnTo>
                    <a:pt x="10774" y="18951"/>
                  </a:lnTo>
                  <a:cubicBezTo>
                    <a:pt x="7494" y="20691"/>
                    <a:pt x="3844" y="21600"/>
                    <a:pt x="10" y="21600"/>
                  </a:cubicBezTo>
                  <a:lnTo>
                    <a:pt x="0" y="21600"/>
                  </a:lnTo>
                  <a:cubicBezTo>
                    <a:pt x="0" y="21600"/>
                    <a:pt x="0" y="13208"/>
                    <a:pt x="0" y="13208"/>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6" name="Shape 4556"/>
            <p:cNvSpPr/>
            <p:nvPr/>
          </p:nvSpPr>
          <p:spPr>
            <a:xfrm>
              <a:off x="127000" y="927100"/>
              <a:ext cx="1949642" cy="8034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cubicBezTo>
                    <a:pt x="10" y="9627"/>
                    <a:pt x="5263" y="17908"/>
                    <a:pt x="12798" y="21600"/>
                  </a:cubicBezTo>
                  <a:lnTo>
                    <a:pt x="21600" y="241"/>
                  </a:lnTo>
                  <a:cubicBezTo>
                    <a:pt x="21600" y="241"/>
                    <a:pt x="21600" y="0"/>
                    <a:pt x="21600" y="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7" name="Shape 4557"/>
            <p:cNvSpPr/>
            <p:nvPr/>
          </p:nvSpPr>
          <p:spPr>
            <a:xfrm>
              <a:off x="127000" y="927100"/>
              <a:ext cx="1955800" cy="13878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0" y="5574"/>
                    <a:pt x="5280" y="10368"/>
                    <a:pt x="12792" y="12505"/>
                  </a:cubicBezTo>
                  <a:cubicBezTo>
                    <a:pt x="14637" y="13030"/>
                    <a:pt x="16636" y="13395"/>
                    <a:pt x="18712" y="13571"/>
                  </a:cubicBezTo>
                  <a:cubicBezTo>
                    <a:pt x="19651" y="13651"/>
                    <a:pt x="20626" y="13693"/>
                    <a:pt x="21600" y="13693"/>
                  </a:cubicBezTo>
                  <a:lnTo>
                    <a:pt x="21600" y="21600"/>
                  </a:lnTo>
                  <a:cubicBezTo>
                    <a:pt x="20626" y="21600"/>
                    <a:pt x="19668" y="21558"/>
                    <a:pt x="18729" y="21478"/>
                  </a:cubicBezTo>
                  <a:cubicBezTo>
                    <a:pt x="16653" y="21301"/>
                    <a:pt x="14637" y="20937"/>
                    <a:pt x="12792" y="20412"/>
                  </a:cubicBezTo>
                  <a:cubicBezTo>
                    <a:pt x="5280" y="18274"/>
                    <a:pt x="140" y="13480"/>
                    <a:pt x="0" y="7907"/>
                  </a:cubicBezTo>
                  <a:cubicBezTo>
                    <a:pt x="0" y="7907"/>
                    <a:pt x="0" y="0"/>
                    <a:pt x="0" y="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8" name="Shape 4558"/>
            <p:cNvSpPr/>
            <p:nvPr/>
          </p:nvSpPr>
          <p:spPr>
            <a:xfrm>
              <a:off x="2078830" y="1193800"/>
              <a:ext cx="1619165" cy="799492"/>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0" y="54"/>
                  </a:lnTo>
                  <a:lnTo>
                    <a:pt x="10749" y="21600"/>
                  </a:lnTo>
                  <a:cubicBezTo>
                    <a:pt x="15146" y="19795"/>
                    <a:pt x="18896" y="16926"/>
                    <a:pt x="21600" y="13357"/>
                  </a:cubicBezTo>
                  <a:cubicBezTo>
                    <a:pt x="21600" y="13357"/>
                    <a:pt x="8" y="0"/>
                    <a:pt x="8"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9" name="Shape 4559"/>
            <p:cNvSpPr/>
            <p:nvPr/>
          </p:nvSpPr>
          <p:spPr>
            <a:xfrm>
              <a:off x="3073399" y="266700"/>
              <a:ext cx="1875098" cy="2381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743" y="0"/>
                  </a:lnTo>
                  <a:lnTo>
                    <a:pt x="0" y="2160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60" name="Shape 4560"/>
            <p:cNvSpPr/>
            <p:nvPr/>
          </p:nvSpPr>
          <p:spPr>
            <a:xfrm>
              <a:off x="1752599" y="609600"/>
              <a:ext cx="3221298" cy="2381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97" y="0"/>
                  </a:lnTo>
                  <a:lnTo>
                    <a:pt x="0" y="2160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61" name="Shape 4561"/>
            <p:cNvSpPr/>
            <p:nvPr/>
          </p:nvSpPr>
          <p:spPr>
            <a:xfrm>
              <a:off x="2641599" y="1460500"/>
              <a:ext cx="2332298" cy="2381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205" y="0"/>
                  </a:lnTo>
                  <a:lnTo>
                    <a:pt x="0" y="2160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62" name="Shape 4562"/>
            <p:cNvSpPr/>
            <p:nvPr/>
          </p:nvSpPr>
          <p:spPr>
            <a:xfrm>
              <a:off x="1244599" y="1143000"/>
              <a:ext cx="3729299" cy="2381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379" y="0"/>
                  </a:lnTo>
                  <a:lnTo>
                    <a:pt x="0" y="21600"/>
                  </a:lnTo>
                </a:path>
              </a:pathLst>
            </a:custGeom>
            <a:noFill/>
            <a:ln w="12700" cap="flat">
              <a:solidFill>
                <a:srgbClr val="BABABA"/>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67" name="Group 4567"/>
          <p:cNvGrpSpPr/>
          <p:nvPr/>
        </p:nvGrpSpPr>
        <p:grpSpPr>
          <a:xfrm>
            <a:off x="20882384" y="10362207"/>
            <a:ext cx="495301" cy="660401"/>
            <a:chOff x="0" y="0"/>
            <a:chExt cx="495300" cy="660399"/>
          </a:xfrm>
        </p:grpSpPr>
        <p:sp>
          <p:nvSpPr>
            <p:cNvPr id="4564" name="Shape 4564"/>
            <p:cNvSpPr/>
            <p:nvPr/>
          </p:nvSpPr>
          <p:spPr>
            <a:xfrm>
              <a:off x="0" y="279400"/>
              <a:ext cx="4953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3939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65" name="Shape 4565"/>
            <p:cNvSpPr/>
            <p:nvPr/>
          </p:nvSpPr>
          <p:spPr>
            <a:xfrm>
              <a:off x="0" y="0"/>
              <a:ext cx="495300" cy="635000"/>
            </a:xfrm>
            <a:custGeom>
              <a:avLst/>
              <a:gdLst/>
              <a:ahLst/>
              <a:cxnLst>
                <a:cxn ang="0">
                  <a:pos x="wd2" y="hd2"/>
                </a:cxn>
                <a:cxn ang="5400000">
                  <a:pos x="wd2" y="hd2"/>
                </a:cxn>
                <a:cxn ang="10800000">
                  <a:pos x="wd2" y="hd2"/>
                </a:cxn>
                <a:cxn ang="16200000">
                  <a:pos x="wd2" y="hd2"/>
                </a:cxn>
              </a:cxnLst>
              <a:rect l="0" t="0" r="r" b="b"/>
              <a:pathLst>
                <a:path w="21600" h="21600" extrusionOk="0">
                  <a:moveTo>
                    <a:pt x="17155" y="0"/>
                  </a:moveTo>
                  <a:lnTo>
                    <a:pt x="0" y="0"/>
                  </a:lnTo>
                  <a:lnTo>
                    <a:pt x="0" y="21600"/>
                  </a:lnTo>
                  <a:lnTo>
                    <a:pt x="21600" y="21600"/>
                  </a:lnTo>
                  <a:lnTo>
                    <a:pt x="21600" y="3468"/>
                  </a:lnTo>
                  <a:cubicBezTo>
                    <a:pt x="21600" y="3468"/>
                    <a:pt x="17155" y="0"/>
                    <a:pt x="17155" y="0"/>
                  </a:cubicBezTo>
                  <a:close/>
                </a:path>
              </a:pathLst>
            </a:custGeom>
            <a:solidFill>
              <a:srgbClr val="C6C6C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66" name="Shape 4566"/>
            <p:cNvSpPr/>
            <p:nvPr/>
          </p:nvSpPr>
          <p:spPr>
            <a:xfrm>
              <a:off x="393700" y="0"/>
              <a:ext cx="101600" cy="101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ubicBezTo>
                    <a:pt x="0" y="0"/>
                    <a:pt x="0" y="21600"/>
                    <a:pt x="0" y="21600"/>
                  </a:cubicBezTo>
                  <a:close/>
                </a:path>
              </a:pathLst>
            </a:custGeom>
            <a:solidFill>
              <a:srgbClr val="A0A0A0"/>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88" name="Group 4588"/>
          <p:cNvGrpSpPr/>
          <p:nvPr/>
        </p:nvGrpSpPr>
        <p:grpSpPr>
          <a:xfrm>
            <a:off x="16371769" y="2305099"/>
            <a:ext cx="3060701" cy="2768601"/>
            <a:chOff x="0" y="0"/>
            <a:chExt cx="3060700" cy="2768600"/>
          </a:xfrm>
        </p:grpSpPr>
        <p:sp>
          <p:nvSpPr>
            <p:cNvPr id="4568" name="Shape 4568"/>
            <p:cNvSpPr/>
            <p:nvPr/>
          </p:nvSpPr>
          <p:spPr>
            <a:xfrm>
              <a:off x="1079500" y="1244600"/>
              <a:ext cx="292100" cy="292100"/>
            </a:xfrm>
            <a:prstGeom prst="ellipse">
              <a:avLst/>
            </a:prstGeom>
            <a:noFill/>
            <a:ln w="635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69" name="Shape 4569"/>
            <p:cNvSpPr/>
            <p:nvPr/>
          </p:nvSpPr>
          <p:spPr>
            <a:xfrm>
              <a:off x="1676400" y="1244600"/>
              <a:ext cx="292100" cy="292100"/>
            </a:xfrm>
            <a:prstGeom prst="ellipse">
              <a:avLst/>
            </a:prstGeom>
            <a:noFill/>
            <a:ln w="63500" cap="flat">
              <a:solidFill>
                <a:srgbClr val="767676"/>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0" name="Shape 4570"/>
            <p:cNvSpPr/>
            <p:nvPr/>
          </p:nvSpPr>
          <p:spPr>
            <a:xfrm>
              <a:off x="1371600" y="0"/>
              <a:ext cx="292100" cy="292100"/>
            </a:xfrm>
            <a:prstGeom prst="ellipse">
              <a:avLst/>
            </a:prstGeom>
            <a:noFill/>
            <a:ln w="63500" cap="flat">
              <a:solidFill>
                <a:srgbClr val="C3C3C3"/>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1" name="Shape 4571"/>
            <p:cNvSpPr/>
            <p:nvPr/>
          </p:nvSpPr>
          <p:spPr>
            <a:xfrm>
              <a:off x="1981200" y="2476500"/>
              <a:ext cx="292100" cy="292100"/>
            </a:xfrm>
            <a:prstGeom prst="ellipse">
              <a:avLst/>
            </a:prstGeom>
            <a:noFill/>
            <a:ln w="635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2" name="Shape 4572"/>
            <p:cNvSpPr/>
            <p:nvPr/>
          </p:nvSpPr>
          <p:spPr>
            <a:xfrm>
              <a:off x="2082800" y="2578100"/>
              <a:ext cx="89955" cy="89942"/>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3" name="Shape 4573"/>
            <p:cNvSpPr/>
            <p:nvPr/>
          </p:nvSpPr>
          <p:spPr>
            <a:xfrm>
              <a:off x="1181100" y="1346200"/>
              <a:ext cx="89955" cy="89942"/>
            </a:xfrm>
            <a:prstGeom prst="ellipse">
              <a:avLst/>
            </a:pr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4" name="Shape 4574"/>
            <p:cNvSpPr/>
            <p:nvPr/>
          </p:nvSpPr>
          <p:spPr>
            <a:xfrm>
              <a:off x="1778000" y="1346200"/>
              <a:ext cx="89955" cy="89942"/>
            </a:xfrm>
            <a:prstGeom prst="ellipse">
              <a:avLst/>
            </a:pr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5" name="Shape 4575"/>
            <p:cNvSpPr/>
            <p:nvPr/>
          </p:nvSpPr>
          <p:spPr>
            <a:xfrm>
              <a:off x="1473200" y="101600"/>
              <a:ext cx="89955" cy="89942"/>
            </a:xfrm>
            <a:prstGeom prst="ellipse">
              <a:avLst/>
            </a:pr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6" name="Shape 4576"/>
            <p:cNvSpPr/>
            <p:nvPr/>
          </p:nvSpPr>
          <p:spPr>
            <a:xfrm>
              <a:off x="2870200" y="2578100"/>
              <a:ext cx="89948" cy="89942"/>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7" name="Shape 4577"/>
            <p:cNvSpPr/>
            <p:nvPr/>
          </p:nvSpPr>
          <p:spPr>
            <a:xfrm>
              <a:off x="101600" y="2578100"/>
              <a:ext cx="89955" cy="89942"/>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8" name="Shape 4578"/>
            <p:cNvSpPr/>
            <p:nvPr/>
          </p:nvSpPr>
          <p:spPr>
            <a:xfrm>
              <a:off x="876300" y="2578100"/>
              <a:ext cx="89948" cy="89942"/>
            </a:xfrm>
            <a:prstGeom prst="ellipse">
              <a:avLst/>
            </a:pr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79" name="Shape 4579"/>
            <p:cNvSpPr/>
            <p:nvPr/>
          </p:nvSpPr>
          <p:spPr>
            <a:xfrm>
              <a:off x="0" y="2476500"/>
              <a:ext cx="292100" cy="292100"/>
            </a:xfrm>
            <a:prstGeom prst="ellipse">
              <a:avLst/>
            </a:prstGeom>
            <a:noFill/>
            <a:ln w="635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0" name="Shape 4580"/>
            <p:cNvSpPr/>
            <p:nvPr/>
          </p:nvSpPr>
          <p:spPr>
            <a:xfrm>
              <a:off x="774700" y="2476500"/>
              <a:ext cx="292100" cy="292100"/>
            </a:xfrm>
            <a:prstGeom prst="ellipse">
              <a:avLst/>
            </a:prstGeom>
            <a:noFill/>
            <a:ln w="635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1" name="Shape 4581"/>
            <p:cNvSpPr/>
            <p:nvPr/>
          </p:nvSpPr>
          <p:spPr>
            <a:xfrm>
              <a:off x="1219200" y="381000"/>
              <a:ext cx="304800" cy="8001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7886"/>
                  </a:lnTo>
                  <a:lnTo>
                    <a:pt x="0" y="12771"/>
                  </a:lnTo>
                  <a:lnTo>
                    <a:pt x="0" y="21600"/>
                  </a:lnTo>
                </a:path>
              </a:pathLst>
            </a:custGeom>
            <a:noFill/>
            <a:ln w="254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2" name="Shape 4582"/>
            <p:cNvSpPr/>
            <p:nvPr/>
          </p:nvSpPr>
          <p:spPr>
            <a:xfrm>
              <a:off x="914400" y="1600200"/>
              <a:ext cx="304800" cy="8001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7886"/>
                  </a:lnTo>
                  <a:lnTo>
                    <a:pt x="0" y="12771"/>
                  </a:lnTo>
                  <a:lnTo>
                    <a:pt x="0" y="21600"/>
                  </a:lnTo>
                </a:path>
              </a:pathLst>
            </a:custGeom>
            <a:noFill/>
            <a:ln w="254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3" name="Shape 4583"/>
            <p:cNvSpPr/>
            <p:nvPr/>
          </p:nvSpPr>
          <p:spPr>
            <a:xfrm>
              <a:off x="152400" y="1384300"/>
              <a:ext cx="825500" cy="1016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615" y="0"/>
                  </a:lnTo>
                  <a:lnTo>
                    <a:pt x="0" y="14648"/>
                  </a:lnTo>
                  <a:lnTo>
                    <a:pt x="0" y="21600"/>
                  </a:lnTo>
                </a:path>
              </a:pathLst>
            </a:custGeom>
            <a:noFill/>
            <a:ln w="254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4" name="Shape 4584"/>
            <p:cNvSpPr/>
            <p:nvPr/>
          </p:nvSpPr>
          <p:spPr>
            <a:xfrm>
              <a:off x="2768600" y="2476500"/>
              <a:ext cx="292100" cy="292100"/>
            </a:xfrm>
            <a:prstGeom prst="ellipse">
              <a:avLst/>
            </a:prstGeom>
            <a:noFill/>
            <a:ln w="63500" cap="flat">
              <a:solidFill>
                <a:srgbClr val="A2A2A2"/>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5" name="Shape 4585"/>
            <p:cNvSpPr/>
            <p:nvPr/>
          </p:nvSpPr>
          <p:spPr>
            <a:xfrm>
              <a:off x="2082800" y="1384300"/>
              <a:ext cx="825500" cy="10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85" y="0"/>
                  </a:lnTo>
                  <a:lnTo>
                    <a:pt x="21600" y="14648"/>
                  </a:lnTo>
                  <a:lnTo>
                    <a:pt x="21600" y="21600"/>
                  </a:lnTo>
                </a:path>
              </a:pathLst>
            </a:custGeom>
            <a:noFill/>
            <a:ln w="254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6" name="Shape 4586"/>
            <p:cNvSpPr/>
            <p:nvPr/>
          </p:nvSpPr>
          <p:spPr>
            <a:xfrm>
              <a:off x="1828800" y="1600200"/>
              <a:ext cx="304800" cy="8001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886"/>
                  </a:lnTo>
                  <a:lnTo>
                    <a:pt x="21600" y="12771"/>
                  </a:lnTo>
                  <a:lnTo>
                    <a:pt x="21600" y="21600"/>
                  </a:lnTo>
                </a:path>
              </a:pathLst>
            </a:custGeom>
            <a:noFill/>
            <a:ln w="254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87" name="Shape 4587"/>
            <p:cNvSpPr/>
            <p:nvPr/>
          </p:nvSpPr>
          <p:spPr>
            <a:xfrm>
              <a:off x="1524000" y="381000"/>
              <a:ext cx="304800" cy="8001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886"/>
                  </a:lnTo>
                  <a:lnTo>
                    <a:pt x="21600" y="12771"/>
                  </a:lnTo>
                  <a:lnTo>
                    <a:pt x="21600" y="21600"/>
                  </a:lnTo>
                </a:path>
              </a:pathLst>
            </a:custGeom>
            <a:noFill/>
            <a:ln w="25400" cap="flat">
              <a:solidFill>
                <a:srgbClr val="DBDBDB"/>
              </a:solidFill>
              <a:prstDash val="solid"/>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603" name="Group 4603"/>
          <p:cNvGrpSpPr/>
          <p:nvPr/>
        </p:nvGrpSpPr>
        <p:grpSpPr>
          <a:xfrm>
            <a:off x="19011503" y="6505885"/>
            <a:ext cx="3606801" cy="2006601"/>
            <a:chOff x="0" y="0"/>
            <a:chExt cx="3606800" cy="2006600"/>
          </a:xfrm>
        </p:grpSpPr>
        <p:sp>
          <p:nvSpPr>
            <p:cNvPr id="4589" name="Shape 4589"/>
            <p:cNvSpPr/>
            <p:nvPr/>
          </p:nvSpPr>
          <p:spPr>
            <a:xfrm>
              <a:off x="139700" y="0"/>
              <a:ext cx="29337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0" name="Shape 4590"/>
            <p:cNvSpPr/>
            <p:nvPr/>
          </p:nvSpPr>
          <p:spPr>
            <a:xfrm>
              <a:off x="139700" y="292100"/>
              <a:ext cx="18161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alpha val="9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1" name="Shape 4591"/>
            <p:cNvSpPr/>
            <p:nvPr/>
          </p:nvSpPr>
          <p:spPr>
            <a:xfrm>
              <a:off x="139700" y="584200"/>
              <a:ext cx="34671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alpha val="8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2" name="Shape 4592"/>
            <p:cNvSpPr/>
            <p:nvPr/>
          </p:nvSpPr>
          <p:spPr>
            <a:xfrm>
              <a:off x="139700" y="876300"/>
              <a:ext cx="21717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alpha val="7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3" name="Shape 4593"/>
            <p:cNvSpPr/>
            <p:nvPr/>
          </p:nvSpPr>
          <p:spPr>
            <a:xfrm>
              <a:off x="139700" y="1168400"/>
              <a:ext cx="25908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alpha val="6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4" name="Shape 4594"/>
            <p:cNvSpPr/>
            <p:nvPr/>
          </p:nvSpPr>
          <p:spPr>
            <a:xfrm>
              <a:off x="139700" y="1460500"/>
              <a:ext cx="11938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5" name="Shape 4595"/>
            <p:cNvSpPr/>
            <p:nvPr/>
          </p:nvSpPr>
          <p:spPr>
            <a:xfrm>
              <a:off x="139700" y="1752600"/>
              <a:ext cx="13462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alpha val="4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6" name="Shape 4596"/>
            <p:cNvSpPr/>
            <p:nvPr/>
          </p:nvSpPr>
          <p:spPr>
            <a:xfrm>
              <a:off x="0" y="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7" name="Shape 4597"/>
            <p:cNvSpPr/>
            <p:nvPr/>
          </p:nvSpPr>
          <p:spPr>
            <a:xfrm>
              <a:off x="0" y="29210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alpha val="9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8" name="Shape 4598"/>
            <p:cNvSpPr/>
            <p:nvPr/>
          </p:nvSpPr>
          <p:spPr>
            <a:xfrm>
              <a:off x="0" y="58420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alpha val="8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99" name="Shape 4599"/>
            <p:cNvSpPr/>
            <p:nvPr/>
          </p:nvSpPr>
          <p:spPr>
            <a:xfrm>
              <a:off x="0" y="87630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alpha val="7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0" name="Shape 4600"/>
            <p:cNvSpPr/>
            <p:nvPr/>
          </p:nvSpPr>
          <p:spPr>
            <a:xfrm>
              <a:off x="0" y="116840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alpha val="6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1" name="Shape 4601"/>
            <p:cNvSpPr/>
            <p:nvPr/>
          </p:nvSpPr>
          <p:spPr>
            <a:xfrm>
              <a:off x="0" y="146050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2" name="Shape 4602"/>
            <p:cNvSpPr/>
            <p:nvPr/>
          </p:nvSpPr>
          <p:spPr>
            <a:xfrm>
              <a:off x="0" y="1752600"/>
              <a:ext cx="254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alpha val="4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624" name="Group 4624"/>
          <p:cNvGrpSpPr/>
          <p:nvPr/>
        </p:nvGrpSpPr>
        <p:grpSpPr>
          <a:xfrm>
            <a:off x="15325166" y="9950325"/>
            <a:ext cx="3492501" cy="1460501"/>
            <a:chOff x="63500" y="0"/>
            <a:chExt cx="3492500" cy="1460500"/>
          </a:xfrm>
        </p:grpSpPr>
        <p:sp>
          <p:nvSpPr>
            <p:cNvPr id="4604" name="Shape 4604"/>
            <p:cNvSpPr/>
            <p:nvPr/>
          </p:nvSpPr>
          <p:spPr>
            <a:xfrm>
              <a:off x="939800" y="254000"/>
              <a:ext cx="6477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5" name="Shape 4605"/>
            <p:cNvSpPr/>
            <p:nvPr/>
          </p:nvSpPr>
          <p:spPr>
            <a:xfrm>
              <a:off x="939800" y="457200"/>
              <a:ext cx="6477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6" name="Shape 4606"/>
            <p:cNvSpPr/>
            <p:nvPr/>
          </p:nvSpPr>
          <p:spPr>
            <a:xfrm>
              <a:off x="939800" y="660400"/>
              <a:ext cx="6477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7" name="Shape 4607"/>
            <p:cNvSpPr/>
            <p:nvPr/>
          </p:nvSpPr>
          <p:spPr>
            <a:xfrm>
              <a:off x="939800" y="863600"/>
              <a:ext cx="6477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8" name="Shape 4608"/>
            <p:cNvSpPr/>
            <p:nvPr/>
          </p:nvSpPr>
          <p:spPr>
            <a:xfrm>
              <a:off x="1587500" y="0"/>
              <a:ext cx="342900" cy="4699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346"/>
                  </a:lnTo>
                  <a:lnTo>
                    <a:pt x="21600" y="0"/>
                  </a:lnTo>
                  <a:lnTo>
                    <a:pt x="0" y="11676"/>
                  </a:lnTo>
                  <a:cubicBezTo>
                    <a:pt x="0" y="11676"/>
                    <a:pt x="0" y="21600"/>
                    <a:pt x="0" y="21600"/>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09" name="Shape 4609"/>
            <p:cNvSpPr/>
            <p:nvPr/>
          </p:nvSpPr>
          <p:spPr>
            <a:xfrm>
              <a:off x="1587500" y="34290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0" y="17018"/>
                  </a:moveTo>
                  <a:lnTo>
                    <a:pt x="21600" y="21600"/>
                  </a:lnTo>
                  <a:lnTo>
                    <a:pt x="21600" y="0"/>
                  </a:lnTo>
                  <a:lnTo>
                    <a:pt x="0" y="5891"/>
                  </a:lnTo>
                  <a:cubicBezTo>
                    <a:pt x="0" y="5891"/>
                    <a:pt x="0" y="17018"/>
                    <a:pt x="0" y="17018"/>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0" name="Shape 4610"/>
            <p:cNvSpPr/>
            <p:nvPr/>
          </p:nvSpPr>
          <p:spPr>
            <a:xfrm>
              <a:off x="1587500" y="660400"/>
              <a:ext cx="342900" cy="469900"/>
            </a:xfrm>
            <a:custGeom>
              <a:avLst/>
              <a:gdLst/>
              <a:ahLst/>
              <a:cxnLst>
                <a:cxn ang="0">
                  <a:pos x="wd2" y="hd2"/>
                </a:cxn>
                <a:cxn ang="5400000">
                  <a:pos x="wd2" y="hd2"/>
                </a:cxn>
                <a:cxn ang="10800000">
                  <a:pos x="wd2" y="hd2"/>
                </a:cxn>
                <a:cxn ang="16200000">
                  <a:pos x="wd2" y="hd2"/>
                </a:cxn>
              </a:cxnLst>
              <a:rect l="0" t="0" r="r" b="b"/>
              <a:pathLst>
                <a:path w="21600" h="21600" extrusionOk="0">
                  <a:moveTo>
                    <a:pt x="0" y="9924"/>
                  </a:moveTo>
                  <a:lnTo>
                    <a:pt x="21600" y="21600"/>
                  </a:lnTo>
                  <a:lnTo>
                    <a:pt x="21600" y="4086"/>
                  </a:lnTo>
                  <a:lnTo>
                    <a:pt x="0" y="0"/>
                  </a:lnTo>
                  <a:cubicBezTo>
                    <a:pt x="0" y="0"/>
                    <a:pt x="0" y="9924"/>
                    <a:pt x="0" y="9924"/>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1" name="Shape 4611"/>
            <p:cNvSpPr/>
            <p:nvPr/>
          </p:nvSpPr>
          <p:spPr>
            <a:xfrm>
              <a:off x="1587500" y="863600"/>
              <a:ext cx="342900" cy="596900"/>
            </a:xfrm>
            <a:custGeom>
              <a:avLst/>
              <a:gdLst/>
              <a:ahLst/>
              <a:cxnLst>
                <a:cxn ang="0">
                  <a:pos x="wd2" y="hd2"/>
                </a:cxn>
                <a:cxn ang="5400000">
                  <a:pos x="wd2" y="hd2"/>
                </a:cxn>
                <a:cxn ang="10800000">
                  <a:pos x="wd2" y="hd2"/>
                </a:cxn>
                <a:cxn ang="16200000">
                  <a:pos x="wd2" y="hd2"/>
                </a:cxn>
              </a:cxnLst>
              <a:rect l="0" t="0" r="r" b="b"/>
              <a:pathLst>
                <a:path w="21600" h="21600" extrusionOk="0">
                  <a:moveTo>
                    <a:pt x="0" y="7813"/>
                  </a:moveTo>
                  <a:lnTo>
                    <a:pt x="21600" y="21600"/>
                  </a:lnTo>
                  <a:lnTo>
                    <a:pt x="21600" y="9191"/>
                  </a:lnTo>
                  <a:lnTo>
                    <a:pt x="0" y="0"/>
                  </a:lnTo>
                  <a:cubicBezTo>
                    <a:pt x="0" y="0"/>
                    <a:pt x="0" y="7813"/>
                    <a:pt x="0" y="7813"/>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2" name="Shape 4612"/>
            <p:cNvSpPr/>
            <p:nvPr/>
          </p:nvSpPr>
          <p:spPr>
            <a:xfrm>
              <a:off x="812800" y="254000"/>
              <a:ext cx="139700" cy="355600"/>
            </a:xfrm>
            <a:custGeom>
              <a:avLst/>
              <a:gdLst/>
              <a:ahLst/>
              <a:cxnLst>
                <a:cxn ang="0">
                  <a:pos x="wd2" y="hd2"/>
                </a:cxn>
                <a:cxn ang="5400000">
                  <a:pos x="wd2" y="hd2"/>
                </a:cxn>
                <a:cxn ang="10800000">
                  <a:pos x="wd2" y="hd2"/>
                </a:cxn>
                <a:cxn ang="16200000">
                  <a:pos x="wd2" y="hd2"/>
                </a:cxn>
              </a:cxnLst>
              <a:rect l="0" t="0" r="r" b="b"/>
              <a:pathLst>
                <a:path w="21600" h="21600" extrusionOk="0">
                  <a:moveTo>
                    <a:pt x="21600" y="13114"/>
                  </a:moveTo>
                  <a:lnTo>
                    <a:pt x="0" y="21600"/>
                  </a:lnTo>
                  <a:lnTo>
                    <a:pt x="0" y="15429"/>
                  </a:lnTo>
                  <a:lnTo>
                    <a:pt x="21600" y="0"/>
                  </a:lnTo>
                  <a:cubicBezTo>
                    <a:pt x="21600" y="0"/>
                    <a:pt x="21600" y="13114"/>
                    <a:pt x="21600" y="13114"/>
                  </a:cubicBezTo>
                  <a:close/>
                </a:path>
              </a:pathLst>
            </a:custGeom>
            <a:solidFill>
              <a:srgbClr val="A8A8A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3" name="Shape 4613"/>
            <p:cNvSpPr/>
            <p:nvPr/>
          </p:nvSpPr>
          <p:spPr>
            <a:xfrm>
              <a:off x="812800" y="457200"/>
              <a:ext cx="139700" cy="304800"/>
            </a:xfrm>
            <a:custGeom>
              <a:avLst/>
              <a:gdLst/>
              <a:ahLst/>
              <a:cxnLst>
                <a:cxn ang="0">
                  <a:pos x="wd2" y="hd2"/>
                </a:cxn>
                <a:cxn ang="5400000">
                  <a:pos x="wd2" y="hd2"/>
                </a:cxn>
                <a:cxn ang="10800000">
                  <a:pos x="wd2" y="hd2"/>
                </a:cxn>
                <a:cxn ang="16200000">
                  <a:pos x="wd2" y="hd2"/>
                </a:cxn>
              </a:cxnLst>
              <a:rect l="0" t="0" r="r" b="b"/>
              <a:pathLst>
                <a:path w="21600" h="21600" extrusionOk="0">
                  <a:moveTo>
                    <a:pt x="21600" y="15300"/>
                  </a:moveTo>
                  <a:lnTo>
                    <a:pt x="0" y="21600"/>
                  </a:lnTo>
                  <a:lnTo>
                    <a:pt x="0" y="9900"/>
                  </a:lnTo>
                  <a:lnTo>
                    <a:pt x="21600" y="0"/>
                  </a:lnTo>
                  <a:cubicBezTo>
                    <a:pt x="21600" y="0"/>
                    <a:pt x="21600" y="15300"/>
                    <a:pt x="21600" y="15300"/>
                  </a:cubicBezTo>
                  <a:close/>
                </a:path>
              </a:pathLst>
            </a:custGeom>
            <a:solidFill>
              <a:srgbClr val="58585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4" name="Shape 4614"/>
            <p:cNvSpPr/>
            <p:nvPr/>
          </p:nvSpPr>
          <p:spPr>
            <a:xfrm>
              <a:off x="812800" y="660400"/>
              <a:ext cx="1397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8894"/>
                  </a:lnTo>
                  <a:lnTo>
                    <a:pt x="21600" y="0"/>
                  </a:lnTo>
                  <a:cubicBezTo>
                    <a:pt x="21600" y="0"/>
                    <a:pt x="21600" y="21600"/>
                    <a:pt x="21600" y="21600"/>
                  </a:cubicBezTo>
                  <a:close/>
                </a:path>
              </a:pathLst>
            </a:custGeom>
            <a:solidFill>
              <a:srgbClr val="888888"/>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5" name="Shape 4615"/>
            <p:cNvSpPr/>
            <p:nvPr/>
          </p:nvSpPr>
          <p:spPr>
            <a:xfrm>
              <a:off x="812800" y="863600"/>
              <a:ext cx="139700" cy="215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8894"/>
                  </a:lnTo>
                  <a:lnTo>
                    <a:pt x="0" y="0"/>
                  </a:lnTo>
                  <a:lnTo>
                    <a:pt x="21600" y="0"/>
                  </a:lnTo>
                  <a:cubicBezTo>
                    <a:pt x="21600" y="0"/>
                    <a:pt x="21600" y="21600"/>
                    <a:pt x="21600" y="21600"/>
                  </a:cubicBezTo>
                  <a:close/>
                </a:path>
              </a:pathLst>
            </a:custGeom>
            <a:solidFill>
              <a:srgbClr val="BABABA"/>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6" name="Shape 4616"/>
            <p:cNvSpPr/>
            <p:nvPr/>
          </p:nvSpPr>
          <p:spPr>
            <a:xfrm>
              <a:off x="63500" y="508000"/>
              <a:ext cx="762000" cy="1016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7" name="Shape 4617"/>
            <p:cNvSpPr/>
            <p:nvPr/>
          </p:nvSpPr>
          <p:spPr>
            <a:xfrm>
              <a:off x="63500" y="596900"/>
              <a:ext cx="762000" cy="165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8" name="Shape 4618"/>
            <p:cNvSpPr/>
            <p:nvPr/>
          </p:nvSpPr>
          <p:spPr>
            <a:xfrm>
              <a:off x="63500" y="749300"/>
              <a:ext cx="762000" cy="127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19" name="Shape 4619"/>
            <p:cNvSpPr/>
            <p:nvPr/>
          </p:nvSpPr>
          <p:spPr>
            <a:xfrm>
              <a:off x="63500" y="863600"/>
              <a:ext cx="762000"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12283"/>
                  </a:lnTo>
                  <a:lnTo>
                    <a:pt x="0" y="21600"/>
                  </a:lnTo>
                  <a:cubicBezTo>
                    <a:pt x="0" y="21600"/>
                    <a:pt x="21600" y="21600"/>
                    <a:pt x="21600" y="21600"/>
                  </a:cubicBezTo>
                  <a:close/>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0" name="Shape 4620"/>
            <p:cNvSpPr/>
            <p:nvPr/>
          </p:nvSpPr>
          <p:spPr>
            <a:xfrm>
              <a:off x="1930400" y="0"/>
              <a:ext cx="1625600" cy="355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9912" y="0"/>
                  </a:lnTo>
                  <a:lnTo>
                    <a:pt x="21600" y="10797"/>
                  </a:lnTo>
                  <a:lnTo>
                    <a:pt x="19912" y="21600"/>
                  </a:lnTo>
                  <a:cubicBezTo>
                    <a:pt x="19912" y="21600"/>
                    <a:pt x="0" y="21600"/>
                    <a:pt x="0" y="2160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1" name="Shape 4621"/>
            <p:cNvSpPr/>
            <p:nvPr/>
          </p:nvSpPr>
          <p:spPr>
            <a:xfrm>
              <a:off x="1930400" y="342900"/>
              <a:ext cx="1625600" cy="4191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912" y="21600"/>
                  </a:lnTo>
                  <a:lnTo>
                    <a:pt x="21600" y="11130"/>
                  </a:lnTo>
                  <a:lnTo>
                    <a:pt x="19912" y="0"/>
                  </a:lnTo>
                </a:path>
              </a:pathLst>
            </a:custGeom>
            <a:solidFill>
              <a:srgbClr val="767676"/>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2" name="Shape 4622"/>
            <p:cNvSpPr/>
            <p:nvPr/>
          </p:nvSpPr>
          <p:spPr>
            <a:xfrm>
              <a:off x="1930400" y="749300"/>
              <a:ext cx="16256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9912" y="0"/>
                  </a:lnTo>
                  <a:lnTo>
                    <a:pt x="21600" y="10801"/>
                  </a:lnTo>
                  <a:lnTo>
                    <a:pt x="19912" y="21600"/>
                  </a:lnTo>
                </a:path>
              </a:pathLst>
            </a:custGeom>
            <a:solidFill>
              <a:srgbClr val="A2A2A2"/>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3" name="Shape 4623"/>
            <p:cNvSpPr/>
            <p:nvPr/>
          </p:nvSpPr>
          <p:spPr>
            <a:xfrm>
              <a:off x="1930400" y="1117600"/>
              <a:ext cx="16256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912" y="21600"/>
                  </a:lnTo>
                  <a:lnTo>
                    <a:pt x="21600" y="11200"/>
                  </a:lnTo>
                  <a:lnTo>
                    <a:pt x="19912" y="0"/>
                  </a:lnTo>
                </a:path>
              </a:pathLst>
            </a:custGeom>
            <a:solidFill>
              <a:srgbClr val="DBDBDB"/>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632" name="Group 4632"/>
          <p:cNvGrpSpPr/>
          <p:nvPr/>
        </p:nvGrpSpPr>
        <p:grpSpPr>
          <a:xfrm>
            <a:off x="20294203" y="1758999"/>
            <a:ext cx="2166964" cy="1752601"/>
            <a:chOff x="0" y="0"/>
            <a:chExt cx="2166962" cy="1752600"/>
          </a:xfrm>
        </p:grpSpPr>
        <p:sp>
          <p:nvSpPr>
            <p:cNvPr id="4625" name="Shape 4625"/>
            <p:cNvSpPr/>
            <p:nvPr/>
          </p:nvSpPr>
          <p:spPr>
            <a:xfrm>
              <a:off x="152400" y="1270000"/>
              <a:ext cx="1858516" cy="228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9955" y="0"/>
                  </a:lnTo>
                  <a:lnTo>
                    <a:pt x="1645" y="0"/>
                  </a:lnTo>
                  <a:cubicBezTo>
                    <a:pt x="1645" y="0"/>
                    <a:pt x="0" y="21600"/>
                    <a:pt x="0" y="21600"/>
                  </a:cubicBezTo>
                  <a:close/>
                </a:path>
              </a:pathLst>
            </a:custGeom>
            <a:solidFill>
              <a:srgbClr val="C3C3C3">
                <a:alpha val="5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6" name="Shape 4626"/>
            <p:cNvSpPr/>
            <p:nvPr/>
          </p:nvSpPr>
          <p:spPr>
            <a:xfrm>
              <a:off x="0" y="1524000"/>
              <a:ext cx="2166963" cy="228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0189" y="0"/>
                  </a:lnTo>
                  <a:lnTo>
                    <a:pt x="1411" y="0"/>
                  </a:lnTo>
                  <a:cubicBezTo>
                    <a:pt x="1411" y="0"/>
                    <a:pt x="0" y="21600"/>
                    <a:pt x="0" y="21600"/>
                  </a:cubicBezTo>
                  <a:close/>
                </a:path>
              </a:pathLst>
            </a:custGeom>
            <a:solidFill>
              <a:srgbClr val="C3C3C3">
                <a:alpha val="4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7" name="Shape 4627"/>
            <p:cNvSpPr/>
            <p:nvPr/>
          </p:nvSpPr>
          <p:spPr>
            <a:xfrm>
              <a:off x="317500" y="1016000"/>
              <a:ext cx="1550070" cy="228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9628" y="0"/>
                  </a:lnTo>
                  <a:lnTo>
                    <a:pt x="1972" y="0"/>
                  </a:lnTo>
                  <a:cubicBezTo>
                    <a:pt x="1972" y="0"/>
                    <a:pt x="0" y="21600"/>
                    <a:pt x="0" y="21600"/>
                  </a:cubicBezTo>
                  <a:close/>
                </a:path>
              </a:pathLst>
            </a:custGeom>
            <a:solidFill>
              <a:srgbClr val="C3C3C3">
                <a:alpha val="6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8" name="Shape 4628"/>
            <p:cNvSpPr/>
            <p:nvPr/>
          </p:nvSpPr>
          <p:spPr>
            <a:xfrm>
              <a:off x="774700" y="254000"/>
              <a:ext cx="624731" cy="228600"/>
            </a:xfrm>
            <a:custGeom>
              <a:avLst/>
              <a:gdLst/>
              <a:ahLst/>
              <a:cxnLst>
                <a:cxn ang="0">
                  <a:pos x="wd2" y="hd2"/>
                </a:cxn>
                <a:cxn ang="5400000">
                  <a:pos x="wd2" y="hd2"/>
                </a:cxn>
                <a:cxn ang="10800000">
                  <a:pos x="wd2" y="hd2"/>
                </a:cxn>
                <a:cxn ang="16200000">
                  <a:pos x="wd2" y="hd2"/>
                </a:cxn>
              </a:cxnLst>
              <a:rect l="0" t="0" r="r" b="b"/>
              <a:pathLst>
                <a:path w="21600" h="21600" extrusionOk="0">
                  <a:moveTo>
                    <a:pt x="4894" y="0"/>
                  </a:moveTo>
                  <a:lnTo>
                    <a:pt x="0" y="21600"/>
                  </a:lnTo>
                  <a:lnTo>
                    <a:pt x="21600" y="21600"/>
                  </a:lnTo>
                  <a:lnTo>
                    <a:pt x="16706" y="0"/>
                  </a:lnTo>
                  <a:cubicBezTo>
                    <a:pt x="16706" y="0"/>
                    <a:pt x="4894" y="0"/>
                    <a:pt x="4894" y="0"/>
                  </a:cubicBezTo>
                  <a:close/>
                </a:path>
              </a:pathLst>
            </a:custGeom>
            <a:solidFill>
              <a:srgbClr val="C3C3C3">
                <a:alpha val="9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9" name="Shape 4629"/>
            <p:cNvSpPr/>
            <p:nvPr/>
          </p:nvSpPr>
          <p:spPr>
            <a:xfrm>
              <a:off x="927100" y="0"/>
              <a:ext cx="316272" cy="228600"/>
            </a:xfrm>
            <a:custGeom>
              <a:avLst/>
              <a:gdLst/>
              <a:ahLst/>
              <a:cxnLst>
                <a:cxn ang="0">
                  <a:pos x="wd2" y="hd2"/>
                </a:cxn>
                <a:cxn ang="5400000">
                  <a:pos x="wd2" y="hd2"/>
                </a:cxn>
                <a:cxn ang="10800000">
                  <a:pos x="wd2" y="hd2"/>
                </a:cxn>
                <a:cxn ang="16200000">
                  <a:pos x="wd2" y="hd2"/>
                </a:cxn>
              </a:cxnLst>
              <a:rect l="0" t="0" r="r" b="b"/>
              <a:pathLst>
                <a:path w="21600" h="21600" extrusionOk="0">
                  <a:moveTo>
                    <a:pt x="11068" y="0"/>
                  </a:moveTo>
                  <a:lnTo>
                    <a:pt x="10533" y="0"/>
                  </a:lnTo>
                  <a:lnTo>
                    <a:pt x="0" y="21600"/>
                  </a:lnTo>
                  <a:lnTo>
                    <a:pt x="21600" y="21600"/>
                  </a:lnTo>
                  <a:cubicBezTo>
                    <a:pt x="21600" y="21600"/>
                    <a:pt x="11068" y="0"/>
                    <a:pt x="11068" y="0"/>
                  </a:cubicBezTo>
                  <a:close/>
                </a:path>
              </a:pathLst>
            </a:custGeom>
            <a:solidFill>
              <a:srgbClr val="C3C3C3"/>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30" name="Shape 4630"/>
            <p:cNvSpPr/>
            <p:nvPr/>
          </p:nvSpPr>
          <p:spPr>
            <a:xfrm>
              <a:off x="622300" y="508000"/>
              <a:ext cx="933177" cy="228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8324" y="0"/>
                  </a:lnTo>
                  <a:lnTo>
                    <a:pt x="3276" y="0"/>
                  </a:lnTo>
                  <a:cubicBezTo>
                    <a:pt x="3276" y="0"/>
                    <a:pt x="0" y="21600"/>
                    <a:pt x="0" y="21600"/>
                  </a:cubicBezTo>
                  <a:close/>
                </a:path>
              </a:pathLst>
            </a:custGeom>
            <a:solidFill>
              <a:srgbClr val="C3C3C3">
                <a:alpha val="8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31" name="Shape 4631"/>
            <p:cNvSpPr/>
            <p:nvPr/>
          </p:nvSpPr>
          <p:spPr>
            <a:xfrm>
              <a:off x="469900" y="762000"/>
              <a:ext cx="1241624" cy="228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9138" y="0"/>
                  </a:lnTo>
                  <a:lnTo>
                    <a:pt x="2462" y="0"/>
                  </a:lnTo>
                  <a:cubicBezTo>
                    <a:pt x="2462" y="0"/>
                    <a:pt x="0" y="21600"/>
                    <a:pt x="0" y="21600"/>
                  </a:cubicBezTo>
                  <a:close/>
                </a:path>
              </a:pathLst>
            </a:custGeom>
            <a:solidFill>
              <a:srgbClr val="C3C3C3">
                <a:alpha val="70000"/>
              </a:srgbClr>
            </a:solidFill>
            <a:ln w="12700" cap="flat">
              <a:noFill/>
              <a:miter lim="400000"/>
            </a:ln>
            <a:effectLst/>
          </p:spPr>
          <p:txBody>
            <a:bodyPr wrap="square" lIns="38100" tIns="38100" rIns="38100" bIns="38100" numCol="1" anchor="ctr">
              <a:noAutofit/>
            </a:bodyP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Shape 1794"/>
          <p:cNvSpPr>
            <a:spLocks noGrp="1"/>
          </p:cNvSpPr>
          <p:nvPr>
            <p:ph type="title"/>
          </p:nvPr>
        </p:nvSpPr>
        <p:spPr>
          <a:prstGeom prst="rect">
            <a:avLst/>
          </a:prstGeom>
        </p:spPr>
        <p:txBody>
          <a:bodyPr/>
          <a:lstStyle/>
          <a:p>
            <a:r>
              <a:t>Styling half picture slide 04</a:t>
            </a:r>
          </a:p>
        </p:txBody>
      </p:sp>
      <p:sp>
        <p:nvSpPr>
          <p:cNvPr id="1795" name="Shape 1795"/>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sp>
        <p:nvSpPr>
          <p:cNvPr id="1796" name="Shape 1796"/>
          <p:cNvSpPr>
            <a:spLocks noGrp="1"/>
          </p:cNvSpPr>
          <p:nvPr>
            <p:ph type="sldNum" sz="quarter" idx="2"/>
          </p:nvPr>
        </p:nvSpPr>
        <p:spPr>
          <a:xfrm>
            <a:off x="17533519" y="12363946"/>
            <a:ext cx="339498"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pic>
        <p:nvPicPr>
          <p:cNvPr id="1797" name="8599115009_e04f10f9c7_o.jpg"/>
          <p:cNvPicPr>
            <a:picLocks noGrp="1" noChangeAspect="1"/>
          </p:cNvPicPr>
          <p:nvPr>
            <p:ph type="pic" idx="13"/>
          </p:nvPr>
        </p:nvPicPr>
        <p:blipFill>
          <a:blip r:embed="rId2">
            <a:extLst>
              <a:ext uri="{28A0092B-C50C-407E-A947-70E740481C1C}">
                <a14:useLocalDpi xmlns:a14="http://schemas.microsoft.com/office/drawing/2010/main" val="0"/>
              </a:ext>
            </a:extLst>
          </a:blip>
          <a:srcRect l="5567" r="5567"/>
          <a:stretch>
            <a:fillRect/>
          </a:stretch>
        </p:blipFill>
        <p:spPr>
          <a:xfrm>
            <a:off x="3175" y="0"/>
            <a:ext cx="12188825" cy="13716000"/>
          </a:xfrm>
          <a:prstGeom prst="rect">
            <a:avLst/>
          </a:prstGeom>
        </p:spPr>
      </p:pic>
      <p:pic>
        <p:nvPicPr>
          <p:cNvPr id="1798" name="8599115009_e04f10f9c7_o-filtered.jpe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a:off x="2917825" y="3678238"/>
            <a:ext cx="6359525" cy="6359525"/>
          </a:xfrm>
          <a:prstGeom prst="rect">
            <a:avLst/>
          </a:prstGeom>
        </p:spPr>
      </p:pic>
      <p:pic>
        <p:nvPicPr>
          <p:cNvPr id="1799" name="05.png"/>
          <p:cNvPicPr>
            <a:picLocks noGrp="1" noChangeAspect="1"/>
          </p:cNvPicPr>
          <p:nvPr>
            <p:ph type="pic" idx="15"/>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 name="Shape 1801"/>
          <p:cNvSpPr>
            <a:spLocks noGrp="1"/>
          </p:cNvSpPr>
          <p:nvPr>
            <p:ph type="title"/>
          </p:nvPr>
        </p:nvSpPr>
        <p:spPr>
          <a:prstGeom prst="rect">
            <a:avLst/>
          </a:prstGeom>
        </p:spPr>
        <p:txBody>
          <a:bodyPr/>
          <a:lstStyle/>
          <a:p>
            <a:r>
              <a:t>Styling half picture slide 06</a:t>
            </a:r>
          </a:p>
        </p:txBody>
      </p:sp>
      <p:sp>
        <p:nvSpPr>
          <p:cNvPr id="1802" name="Shape 1802"/>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sp>
        <p:nvSpPr>
          <p:cNvPr id="1803" name="Shape 1803"/>
          <p:cNvSpPr>
            <a:spLocks noGrp="1"/>
          </p:cNvSpPr>
          <p:nvPr>
            <p:ph type="sldNum" sz="quarter" idx="2"/>
          </p:nvPr>
        </p:nvSpPr>
        <p:spPr>
          <a:xfrm>
            <a:off x="17477080" y="12363946"/>
            <a:ext cx="395937"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pic>
        <p:nvPicPr>
          <p:cNvPr id="1804" name="6621232465_4f75325e22_o-filtered.jpeg"/>
          <p:cNvPicPr>
            <a:picLocks noGrp="1" noChangeAspect="1"/>
          </p:cNvPicPr>
          <p:nvPr>
            <p:ph type="pic" idx="13"/>
          </p:nvPr>
        </p:nvPicPr>
        <p:blipFill>
          <a:blip r:embed="rId2">
            <a:alphaModFix amt="30000"/>
            <a:extLst>
              <a:ext uri="{28A0092B-C50C-407E-A947-70E740481C1C}">
                <a14:useLocalDpi xmlns:a14="http://schemas.microsoft.com/office/drawing/2010/main" val="0"/>
              </a:ext>
            </a:extLst>
          </a:blip>
          <a:srcRect l="5567" r="5567"/>
          <a:stretch>
            <a:fillRect/>
          </a:stretch>
        </p:blipFill>
        <p:spPr>
          <a:xfrm>
            <a:off x="0" y="0"/>
            <a:ext cx="12188825" cy="13716000"/>
          </a:xfrm>
          <a:prstGeom prst="rect">
            <a:avLst/>
          </a:prstGeom>
        </p:spPr>
      </p:pic>
      <p:pic>
        <p:nvPicPr>
          <p:cNvPr id="1805" name="6621232465_4f75325e22_o-filtered.jpe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a:off x="2917825" y="3678238"/>
            <a:ext cx="6359525" cy="6359525"/>
          </a:xfrm>
          <a:prstGeom prst="rect">
            <a:avLst/>
          </a:prstGeom>
        </p:spPr>
      </p:pic>
      <p:pic>
        <p:nvPicPr>
          <p:cNvPr id="1806" name="05.png"/>
          <p:cNvPicPr>
            <a:picLocks noGrp="1" noChangeAspect="1"/>
          </p:cNvPicPr>
          <p:nvPr>
            <p:ph type="pic" idx="15"/>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 name="Shape 1808"/>
          <p:cNvSpPr>
            <a:spLocks noGrp="1"/>
          </p:cNvSpPr>
          <p:nvPr>
            <p:ph type="title"/>
          </p:nvPr>
        </p:nvSpPr>
        <p:spPr>
          <a:prstGeom prst="rect">
            <a:avLst/>
          </a:prstGeom>
        </p:spPr>
        <p:txBody>
          <a:bodyPr/>
          <a:lstStyle/>
          <a:p>
            <a:r>
              <a:t>Bordered introducing slide</a:t>
            </a:r>
          </a:p>
        </p:txBody>
      </p:sp>
      <p:sp>
        <p:nvSpPr>
          <p:cNvPr id="1809" name="Shape 1809"/>
          <p:cNvSpPr>
            <a:spLocks noGrp="1"/>
          </p:cNvSpPr>
          <p:nvPr>
            <p:ph type="body" sz="half" idx="1"/>
          </p:nvPr>
        </p:nvSpPr>
        <p:spPr>
          <a:prstGeom prst="rect">
            <a:avLst/>
          </a:prstGeom>
        </p:spPr>
        <p:txBody>
          <a:bodyPr/>
          <a:lstStyle/>
          <a:p>
            <a:r>
              <a:t>Enthusiastically leverage existing cross functional collaboration and idea-sharing via low-risk high-yield benefits. Progressively target seamless data and progressive results. Conveniently empower scalable growth strategies after premier interfaces. Appropriately integrate optimal e-tailers vis-a-vis enabled web services. Competently initiate prospective markets vis-a-vis client-focused ROI.</a:t>
            </a:r>
          </a:p>
          <a:p>
            <a:endParaRPr/>
          </a:p>
          <a:p>
            <a:r>
              <a:t>Synergistically e-enable professional leadership skills.</a:t>
            </a:r>
          </a:p>
        </p:txBody>
      </p:sp>
      <p:pic>
        <p:nvPicPr>
          <p:cNvPr id="1810" name="14639620428_50e0359909_k.jpg"/>
          <p:cNvPicPr>
            <a:picLocks noGrp="1" noChangeAspect="1"/>
          </p:cNvPicPr>
          <p:nvPr>
            <p:ph type="pic" idx="13"/>
          </p:nvPr>
        </p:nvPicPr>
        <p:blipFill>
          <a:blip r:embed="rId2">
            <a:extLst>
              <a:ext uri="{28A0092B-C50C-407E-A947-70E740481C1C}">
                <a14:useLocalDpi xmlns:a14="http://schemas.microsoft.com/office/drawing/2010/main" val="0"/>
              </a:ext>
            </a:extLst>
          </a:blip>
          <a:srcRect t="21865" b="21865"/>
          <a:stretch>
            <a:fillRect/>
          </a:stretch>
        </p:blipFill>
        <p:spPr>
          <a:xfrm>
            <a:off x="0" y="-4763"/>
            <a:ext cx="24384000" cy="13720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9"/>
                </a:lnTo>
                <a:lnTo>
                  <a:pt x="0" y="19434"/>
                </a:lnTo>
                <a:lnTo>
                  <a:pt x="0" y="21593"/>
                </a:lnTo>
                <a:lnTo>
                  <a:pt x="0" y="21600"/>
                </a:lnTo>
                <a:lnTo>
                  <a:pt x="1215" y="21600"/>
                </a:lnTo>
                <a:lnTo>
                  <a:pt x="1215" y="21593"/>
                </a:lnTo>
                <a:lnTo>
                  <a:pt x="20385" y="21593"/>
                </a:lnTo>
                <a:lnTo>
                  <a:pt x="20385" y="21600"/>
                </a:lnTo>
                <a:lnTo>
                  <a:pt x="21600" y="21600"/>
                </a:lnTo>
                <a:lnTo>
                  <a:pt x="21600" y="2159"/>
                </a:lnTo>
                <a:lnTo>
                  <a:pt x="21600" y="0"/>
                </a:lnTo>
                <a:lnTo>
                  <a:pt x="20385" y="0"/>
                </a:lnTo>
                <a:lnTo>
                  <a:pt x="1215" y="0"/>
                </a:lnTo>
                <a:lnTo>
                  <a:pt x="0" y="0"/>
                </a:lnTo>
                <a:close/>
                <a:moveTo>
                  <a:pt x="1215" y="2159"/>
                </a:moveTo>
                <a:lnTo>
                  <a:pt x="20385" y="2159"/>
                </a:lnTo>
                <a:lnTo>
                  <a:pt x="20385" y="19434"/>
                </a:lnTo>
                <a:lnTo>
                  <a:pt x="1215" y="19434"/>
                </a:lnTo>
                <a:lnTo>
                  <a:pt x="1215" y="2159"/>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 name="22706383251_00c9cd7b99_o.jpg"/>
          <p:cNvPicPr>
            <a:picLocks noGrp="1" noChangeAspect="1"/>
          </p:cNvPicPr>
          <p:nvPr>
            <p:ph type="pic" idx="13"/>
          </p:nvPr>
        </p:nvPicPr>
        <p:blipFill>
          <a:blip r:embed="rId2">
            <a:alphaModFix amt="22000"/>
            <a:extLst>
              <a:ext uri="{28A0092B-C50C-407E-A947-70E740481C1C}">
                <a14:useLocalDpi xmlns:a14="http://schemas.microsoft.com/office/drawing/2010/main" val="0"/>
              </a:ext>
            </a:extLst>
          </a:blip>
          <a:srcRect t="24489" b="24489"/>
          <a:stretch>
            <a:fillRect/>
          </a:stretch>
        </p:blipFill>
        <p:spPr>
          <a:xfrm>
            <a:off x="1433513" y="1371600"/>
            <a:ext cx="21493162" cy="10966450"/>
          </a:xfrm>
          <a:prstGeom prst="rect">
            <a:avLst/>
          </a:prstGeom>
        </p:spPr>
      </p:pic>
      <p:sp>
        <p:nvSpPr>
          <p:cNvPr id="1813" name="Shape 1813"/>
          <p:cNvSpPr>
            <a:spLocks noGrp="1"/>
          </p:cNvSpPr>
          <p:nvPr>
            <p:ph type="title"/>
          </p:nvPr>
        </p:nvSpPr>
        <p:spPr>
          <a:prstGeom prst="rect">
            <a:avLst/>
          </a:prstGeom>
        </p:spPr>
        <p:txBody>
          <a:bodyPr/>
          <a:lstStyle/>
          <a:p>
            <a:r>
              <a:t>Bordered introducing slide</a:t>
            </a:r>
          </a:p>
        </p:txBody>
      </p:sp>
      <p:sp>
        <p:nvSpPr>
          <p:cNvPr id="1814" name="Shape 1814"/>
          <p:cNvSpPr>
            <a:spLocks noGrp="1"/>
          </p:cNvSpPr>
          <p:nvPr>
            <p:ph type="body" sz="half" idx="1"/>
          </p:nvPr>
        </p:nvSpPr>
        <p:spPr>
          <a:prstGeom prst="rect">
            <a:avLst/>
          </a:prstGeom>
        </p:spPr>
        <p:txBody>
          <a:bodyPr/>
          <a:lstStyle/>
          <a:p>
            <a:r>
              <a:t>Enthusiastically leverage existing cross functional collaboration and idea-sharing via low-risk high-yield benefits. Progressively target seamless data and progressive results. Conveniently empower scalable growth strategies after premier interfaces. Appropriately integrate optimal e-tailers vis-a-vis enabled web services. Competently initiate prospective markets vis-a-vis client-focused ROI.</a:t>
            </a:r>
          </a:p>
          <a:p>
            <a:endParaRPr/>
          </a:p>
          <a:p>
            <a:r>
              <a:t>Synergistically e-enable professional leadership skills.</a:t>
            </a:r>
          </a:p>
        </p:txBody>
      </p:sp>
      <p:pic>
        <p:nvPicPr>
          <p:cNvPr id="1815" name="06.png"/>
          <p:cNvPicPr>
            <a:picLocks noGrp="1" noChangeAspect="1"/>
          </p:cNvPicPr>
          <p:nvPr>
            <p:ph type="pic" idx="14"/>
          </p:nvPr>
        </p:nvPicPr>
        <p:blipFill>
          <a:blip r:embed="rId3">
            <a:extLst/>
          </a:blip>
          <a:srcRect/>
          <a:stretch>
            <a:fillRect/>
          </a:stretch>
        </p:blipFill>
        <p:spPr>
          <a:xfrm>
            <a:off x="20446524" y="2157660"/>
            <a:ext cx="1522413" cy="926077"/>
          </a:xfrm>
          <a:prstGeom prst="rect">
            <a:avLst/>
          </a:prstGeom>
        </p:spPr>
      </p:pic>
      <p:sp>
        <p:nvSpPr>
          <p:cNvPr id="1818" name="Shape 1818"/>
          <p:cNvSpPr/>
          <p:nvPr/>
        </p:nvSpPr>
        <p:spPr>
          <a:xfrm>
            <a:off x="2419338" y="2157660"/>
            <a:ext cx="9772662"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by goashape</a:t>
            </a:r>
          </a:p>
        </p:txBody>
      </p:sp>
      <p:sp>
        <p:nvSpPr>
          <p:cNvPr id="9" name="TextBox 8"/>
          <p:cNvSpPr txBox="1"/>
          <p:nvPr/>
        </p:nvSpPr>
        <p:spPr>
          <a:xfrm>
            <a:off x="2419338" y="11332011"/>
            <a:ext cx="9772662"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200" b="0" i="0" u="none" strike="noStrike" cap="all" spc="0" normalizeH="0" baseline="0">
                <a:ln>
                  <a:noFill/>
                </a:ln>
                <a:solidFill>
                  <a:schemeClr val="bg1"/>
                </a:solidFill>
                <a:effectLst/>
                <a:uFillTx/>
                <a:latin typeface="Montserrat-Bold"/>
                <a:ea typeface="+mn-ea"/>
                <a:cs typeface="Montserrat-Bold"/>
                <a:sym typeface="Montserrat-Regular"/>
              </a:rPr>
              <a:t>Graphicriver.net/user/goashape</a:t>
            </a:r>
          </a:p>
        </p:txBody>
      </p:sp>
    </p:spTree>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0" name="12221821403_4d6dca26b3_o.jpg"/>
          <p:cNvPicPr>
            <a:picLocks noGrp="1" noChangeAspect="1"/>
          </p:cNvPicPr>
          <p:nvPr>
            <p:ph type="pic" idx="13"/>
          </p:nvPr>
        </p:nvPicPr>
        <p:blipFill>
          <a:blip r:embed="rId2">
            <a:extLst>
              <a:ext uri="{28A0092B-C50C-407E-A947-70E740481C1C}">
                <a14:useLocalDpi xmlns:a14="http://schemas.microsoft.com/office/drawing/2010/main" val="0"/>
              </a:ext>
            </a:extLst>
          </a:blip>
          <a:srcRect l="5556" r="5556"/>
          <a:stretch>
            <a:fillRect/>
          </a:stretch>
        </p:blipFill>
        <p:spPr>
          <a:xfrm>
            <a:off x="0" y="0"/>
            <a:ext cx="12192000" cy="13716000"/>
          </a:xfrm>
          <a:prstGeom prst="rect">
            <a:avLst/>
          </a:prstGeom>
        </p:spPr>
      </p:pic>
      <p:sp>
        <p:nvSpPr>
          <p:cNvPr id="1821" name="Shape 1821"/>
          <p:cNvSpPr>
            <a:spLocks noGrp="1"/>
          </p:cNvSpPr>
          <p:nvPr>
            <p:ph type="title"/>
          </p:nvPr>
        </p:nvSpPr>
        <p:spPr>
          <a:prstGeom prst="rect">
            <a:avLst/>
          </a:prstGeom>
        </p:spPr>
        <p:txBody>
          <a:bodyPr/>
          <a:lstStyle/>
          <a:p>
            <a:r>
              <a:t>Left picture slide with logo</a:t>
            </a:r>
          </a:p>
        </p:txBody>
      </p:sp>
      <p:sp>
        <p:nvSpPr>
          <p:cNvPr id="1822" name="Shape 1822"/>
          <p:cNvSpPr>
            <a:spLocks noGrp="1"/>
          </p:cNvSpPr>
          <p:nvPr>
            <p:ph type="body" sz="quarter" idx="1"/>
          </p:nvPr>
        </p:nvSpPr>
        <p:spPr>
          <a:prstGeom prst="rect">
            <a:avLst/>
          </a:prstGeom>
        </p:spPr>
        <p:txBody>
          <a:bodyPr/>
          <a:lstStyle/>
          <a:p>
            <a:r>
              <a:t>Dynamically mesh functionalized mindshare via user-centric interfaces. Seamlessly enable web-enabled communities with collaborative opportunities. Energistically network professional catalysts for change before distinctive e-tailers. Rapidiously expedite accurate markets through process-centric services. Dynamically engineer error-free technologies and technically sound opportunities.</a:t>
            </a:r>
          </a:p>
          <a:p>
            <a:endParaRPr/>
          </a:p>
          <a:p>
            <a:r>
              <a:t>Assertively with sustainable synergy. Dynamically.</a:t>
            </a:r>
          </a:p>
        </p:txBody>
      </p:sp>
      <p:sp>
        <p:nvSpPr>
          <p:cNvPr id="1823" name="Shape 1823"/>
          <p:cNvSpPr>
            <a:spLocks noGrp="1"/>
          </p:cNvSpPr>
          <p:nvPr>
            <p:ph type="sldNum" sz="quarter" idx="2"/>
          </p:nvPr>
        </p:nvSpPr>
        <p:spPr>
          <a:xfrm>
            <a:off x="17479595" y="12350154"/>
            <a:ext cx="393422"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pic>
        <p:nvPicPr>
          <p:cNvPr id="1824" name="05.png"/>
          <p:cNvPicPr>
            <a:picLocks noGrp="1" noChangeAspect="1"/>
          </p:cNvPicPr>
          <p:nvPr>
            <p:ph type="pic" idx="14"/>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 name="Shape 1826"/>
          <p:cNvSpPr>
            <a:spLocks noGrp="1"/>
          </p:cNvSpPr>
          <p:nvPr>
            <p:ph type="title"/>
          </p:nvPr>
        </p:nvSpPr>
        <p:spPr>
          <a:prstGeom prst="rect">
            <a:avLst/>
          </a:prstGeom>
        </p:spPr>
        <p:txBody>
          <a:bodyPr/>
          <a:lstStyle/>
          <a:p>
            <a:r>
              <a:t>Left independently logo slide</a:t>
            </a:r>
          </a:p>
        </p:txBody>
      </p:sp>
      <p:sp>
        <p:nvSpPr>
          <p:cNvPr id="1827" name="Shape 1827"/>
          <p:cNvSpPr>
            <a:spLocks noGrp="1"/>
          </p:cNvSpPr>
          <p:nvPr>
            <p:ph type="body" sz="quarter" idx="1"/>
          </p:nvPr>
        </p:nvSpPr>
        <p:spPr>
          <a:prstGeom prst="rect">
            <a:avLst/>
          </a:prstGeom>
        </p:spPr>
        <p:txBody>
          <a:bodyPr/>
          <a:lstStyle/>
          <a:p>
            <a:r>
              <a:t>Compellingly whiteboard proactive systems without economically sound e-business. Completely transition scalable resources before future-proof value. Dynamically transition robust supply chains and transparent core competencies. Continually disintermediate team building architectures after corporate communities. Energistically transform standardized vortals and state of the art outsourcing.</a:t>
            </a:r>
          </a:p>
          <a:p>
            <a:endParaRPr/>
          </a:p>
          <a:p>
            <a:r>
              <a:t>Collaboratively embrace multifunctional catalysts for.</a:t>
            </a:r>
          </a:p>
        </p:txBody>
      </p:sp>
      <p:sp>
        <p:nvSpPr>
          <p:cNvPr id="1828" name="Shape 1828"/>
          <p:cNvSpPr>
            <a:spLocks noGrp="1"/>
          </p:cNvSpPr>
          <p:nvPr>
            <p:ph type="sldNum" sz="quarter" idx="2"/>
          </p:nvPr>
        </p:nvSpPr>
        <p:spPr>
          <a:xfrm>
            <a:off x="17486372" y="12350154"/>
            <a:ext cx="40292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pic>
        <p:nvPicPr>
          <p:cNvPr id="1829" name="05.png"/>
          <p:cNvPicPr>
            <a:picLocks noGrp="1" noChangeAspect="1"/>
          </p:cNvPicPr>
          <p:nvPr>
            <p:ph type="pic" idx="13"/>
          </p:nvPr>
        </p:nvPicPr>
        <p:blipFill>
          <a:blip r:embed="rId2">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1" name="3538441820_1ebd1d91cb_o.jpg"/>
          <p:cNvPicPr>
            <a:picLocks noGrp="1" noChangeAspect="1"/>
          </p:cNvPicPr>
          <p:nvPr>
            <p:ph type="pic" idx="13"/>
          </p:nvPr>
        </p:nvPicPr>
        <p:blipFill>
          <a:blip r:embed="rId2">
            <a:alphaModFix amt="20000"/>
            <a:extLst>
              <a:ext uri="{28A0092B-C50C-407E-A947-70E740481C1C}">
                <a14:useLocalDpi xmlns:a14="http://schemas.microsoft.com/office/drawing/2010/main" val="0"/>
              </a:ext>
            </a:extLst>
          </a:blip>
          <a:srcRect l="5556" r="5556"/>
          <a:stretch>
            <a:fillRect/>
          </a:stretch>
        </p:blipFill>
        <p:spPr>
          <a:xfrm>
            <a:off x="0" y="0"/>
            <a:ext cx="12192000" cy="13716000"/>
          </a:xfrm>
          <a:prstGeom prst="rect">
            <a:avLst/>
          </a:prstGeom>
        </p:spPr>
      </p:pic>
      <p:sp>
        <p:nvSpPr>
          <p:cNvPr id="1832" name="Shape 1832"/>
          <p:cNvSpPr>
            <a:spLocks noGrp="1"/>
          </p:cNvSpPr>
          <p:nvPr>
            <p:ph type="title"/>
          </p:nvPr>
        </p:nvSpPr>
        <p:spPr>
          <a:prstGeom prst="rect">
            <a:avLst/>
          </a:prstGeom>
        </p:spPr>
        <p:txBody>
          <a:bodyPr/>
          <a:lstStyle/>
          <a:p>
            <a:r>
              <a:t>Left independently logo slide with overlay picture</a:t>
            </a:r>
          </a:p>
        </p:txBody>
      </p:sp>
      <p:sp>
        <p:nvSpPr>
          <p:cNvPr id="1833" name="Shape 1833"/>
          <p:cNvSpPr>
            <a:spLocks noGrp="1"/>
          </p:cNvSpPr>
          <p:nvPr>
            <p:ph type="body" sz="quarter" idx="1"/>
          </p:nvPr>
        </p:nvSpPr>
        <p:spPr>
          <a:prstGeom prst="rect">
            <a:avLst/>
          </a:prstGeom>
        </p:spPr>
        <p:txBody>
          <a:bodyPr/>
          <a:lstStyle/>
          <a:p>
            <a:r>
              <a:t>Collaboratively evisculate granular testing procedures whereas accurate collaboration and idea-sharing. Compellingly drive long-term high-impact supply chains after best-of-breed expertise. Credibly transform client-centered "outside the box" thinking after innovative vortals. Objectively evolve e-business communities through tactical interfaces. Energistically pontificate e-business internal or "organic" sources and plug-and-play resources.</a:t>
            </a:r>
          </a:p>
          <a:p>
            <a:endParaRPr/>
          </a:p>
          <a:p>
            <a:r>
              <a:t>Assertively implement whereas goal-oriented solutions.</a:t>
            </a:r>
          </a:p>
        </p:txBody>
      </p:sp>
      <p:sp>
        <p:nvSpPr>
          <p:cNvPr id="1834" name="Shape 1834"/>
          <p:cNvSpPr>
            <a:spLocks noGrp="1"/>
          </p:cNvSpPr>
          <p:nvPr>
            <p:ph type="sldNum" sz="quarter" idx="2"/>
          </p:nvPr>
        </p:nvSpPr>
        <p:spPr>
          <a:xfrm>
            <a:off x="17500621" y="12350154"/>
            <a:ext cx="388672"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pic>
        <p:nvPicPr>
          <p:cNvPr id="1835" name="05.png"/>
          <p:cNvPicPr>
            <a:picLocks noGrp="1" noChangeAspect="1"/>
          </p:cNvPicPr>
          <p:nvPr>
            <p:ph type="pic" idx="14"/>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7" name="9593649150_606c010934_o.jpg"/>
          <p:cNvPicPr>
            <a:picLocks noGrp="1" noChangeAspect="1"/>
          </p:cNvPicPr>
          <p:nvPr>
            <p:ph type="pic" idx="14"/>
          </p:nvPr>
        </p:nvPicPr>
        <p:blipFill>
          <a:blip r:embed="rId2">
            <a:alphaModFix amt="19000"/>
            <a:extLst>
              <a:ext uri="{28A0092B-C50C-407E-A947-70E740481C1C}">
                <a14:useLocalDpi xmlns:a14="http://schemas.microsoft.com/office/drawing/2010/main" val="0"/>
              </a:ext>
            </a:extLst>
          </a:blip>
          <a:srcRect l="5556" r="5556"/>
          <a:stretch>
            <a:fillRect/>
          </a:stretch>
        </p:blipFill>
        <p:spPr>
          <a:xfrm>
            <a:off x="0" y="0"/>
            <a:ext cx="12192000" cy="13716000"/>
          </a:xfrm>
          <a:prstGeom prst="rect">
            <a:avLst/>
          </a:prstGeom>
        </p:spPr>
      </p:pic>
      <p:sp>
        <p:nvSpPr>
          <p:cNvPr id="1838" name="Shape 1838"/>
          <p:cNvSpPr>
            <a:spLocks noGrp="1"/>
          </p:cNvSpPr>
          <p:nvPr>
            <p:ph type="title"/>
          </p:nvPr>
        </p:nvSpPr>
        <p:spPr>
          <a:prstGeom prst="rect">
            <a:avLst/>
          </a:prstGeom>
        </p:spPr>
        <p:txBody>
          <a:bodyPr/>
          <a:lstStyle/>
          <a:p>
            <a:r>
              <a:t>Left independently logo slide with picture background</a:t>
            </a:r>
          </a:p>
        </p:txBody>
      </p:sp>
      <p:sp>
        <p:nvSpPr>
          <p:cNvPr id="1839" name="Shape 1839"/>
          <p:cNvSpPr>
            <a:spLocks noGrp="1"/>
          </p:cNvSpPr>
          <p:nvPr>
            <p:ph type="body" sz="quarter" idx="1"/>
          </p:nvPr>
        </p:nvSpPr>
        <p:spPr>
          <a:prstGeom prst="rect">
            <a:avLst/>
          </a:prstGeom>
        </p:spPr>
        <p:txBody>
          <a:bodyPr/>
          <a:lstStyle/>
          <a:p>
            <a:r>
              <a:t>Seamlessly streamline installed base channels through seamless web-readiness. Rapidiously customize market-driven ideas without enterprise-wide services. Monotonectally target fully researched strategic theme areas through effective process improvements. Synergistically engage cross-platform supply chains for open-source synergy. Efficiently pursue sticky infrastructures vis-a-vis customized platforms.</a:t>
            </a:r>
          </a:p>
          <a:p>
            <a:endParaRPr/>
          </a:p>
          <a:p>
            <a:r>
              <a:t>Uniquely reinvent client-centric products without backend synergy. Professionally iterate bricks-and-clicks catalysts for.</a:t>
            </a:r>
          </a:p>
        </p:txBody>
      </p:sp>
      <p:sp>
        <p:nvSpPr>
          <p:cNvPr id="1840" name="Shape 1840"/>
          <p:cNvSpPr>
            <a:spLocks noGrp="1"/>
          </p:cNvSpPr>
          <p:nvPr>
            <p:ph type="sldNum" sz="quarter" idx="2"/>
          </p:nvPr>
        </p:nvSpPr>
        <p:spPr>
          <a:xfrm>
            <a:off x="17483019" y="12350154"/>
            <a:ext cx="406274"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pic>
        <p:nvPicPr>
          <p:cNvPr id="1841" name="05.png"/>
          <p:cNvPicPr>
            <a:picLocks noGrp="1" noChangeAspect="1"/>
          </p:cNvPicPr>
          <p:nvPr>
            <p:ph type="pic" idx="15"/>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 name="11053656515_6c00c2f483_o.jpg"/>
          <p:cNvPicPr>
            <a:picLocks noGrp="1" noChangeAspect="1"/>
          </p:cNvPicPr>
          <p:nvPr>
            <p:ph type="pic" idx="13"/>
          </p:nvPr>
        </p:nvPicPr>
        <p:blipFill>
          <a:blip r:embed="rId2">
            <a:extLst>
              <a:ext uri="{28A0092B-C50C-407E-A947-70E740481C1C}">
                <a14:useLocalDpi xmlns:a14="http://schemas.microsoft.com/office/drawing/2010/main" val="0"/>
              </a:ext>
            </a:extLst>
          </a:blip>
          <a:srcRect l="5556" r="5556"/>
          <a:stretch>
            <a:fillRect/>
          </a:stretch>
        </p:blipFill>
        <p:spPr>
          <a:xfrm>
            <a:off x="12192000" y="0"/>
            <a:ext cx="12192000" cy="13716000"/>
          </a:xfrm>
          <a:prstGeom prst="rect">
            <a:avLst/>
          </a:prstGeom>
        </p:spPr>
      </p:pic>
      <p:sp>
        <p:nvSpPr>
          <p:cNvPr id="1844" name="Shape 1844"/>
          <p:cNvSpPr>
            <a:spLocks noGrp="1"/>
          </p:cNvSpPr>
          <p:nvPr>
            <p:ph type="title"/>
          </p:nvPr>
        </p:nvSpPr>
        <p:spPr>
          <a:prstGeom prst="rect">
            <a:avLst/>
          </a:prstGeom>
        </p:spPr>
        <p:txBody>
          <a:bodyPr/>
          <a:lstStyle/>
          <a:p>
            <a:r>
              <a:t>Right picture slide with logo</a:t>
            </a:r>
          </a:p>
        </p:txBody>
      </p:sp>
      <p:sp>
        <p:nvSpPr>
          <p:cNvPr id="1845" name="Shape 1845"/>
          <p:cNvSpPr>
            <a:spLocks noGrp="1"/>
          </p:cNvSpPr>
          <p:nvPr>
            <p:ph type="body" sz="quarter" idx="1"/>
          </p:nvPr>
        </p:nvSpPr>
        <p:spPr>
          <a:prstGeom prst="rect">
            <a:avLst/>
          </a:prstGeom>
        </p:spPr>
        <p:txBody>
          <a:bodyPr/>
          <a:lstStyle/>
          <a:p>
            <a:r>
              <a:t>Monotonectally negotiate diverse schemas via front-end testing procedures. Appropriately leverage existing resource-leveling networks via functional materials. Progressively engineer integrated growth strategies through cross functional leadership skills. Dynamically evisculate cooperative alignments for user friendly bandwidth. Appropriately reintermediate value-added vortals and best-of-breed information.</a:t>
            </a:r>
          </a:p>
          <a:p>
            <a:endParaRPr/>
          </a:p>
          <a:p>
            <a:r>
              <a:t>Proactively formulate goal-oriented technologies with leveraged.</a:t>
            </a:r>
          </a:p>
        </p:txBody>
      </p:sp>
      <p:sp>
        <p:nvSpPr>
          <p:cNvPr id="1846" name="Shape 1846"/>
          <p:cNvSpPr>
            <a:spLocks noGrp="1"/>
          </p:cNvSpPr>
          <p:nvPr>
            <p:ph type="sldNum" sz="quarter" idx="2"/>
          </p:nvPr>
        </p:nvSpPr>
        <p:spPr>
          <a:xfrm>
            <a:off x="5468669" y="12350154"/>
            <a:ext cx="402642"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sp>
        <p:nvSpPr>
          <p:cNvPr id="1847" name="Shape 1847"/>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848" name="Shape 1848"/>
          <p:cNvSpPr/>
          <p:nvPr/>
        </p:nvSpPr>
        <p:spPr>
          <a:xfrm>
            <a:off x="2590350"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849" name="Shape 1849"/>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50" name="Shape 1850"/>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pic>
        <p:nvPicPr>
          <p:cNvPr id="1851" name="05.png"/>
          <p:cNvPicPr>
            <a:picLocks noGrp="1" noChangeAspect="1"/>
          </p:cNvPicPr>
          <p:nvPr>
            <p:ph type="pic" idx="14"/>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4" name="Shape 172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1725" name="Shape 1725"/>
          <p:cNvSpPr>
            <a:spLocks noGrp="1"/>
          </p:cNvSpPr>
          <p:nvPr>
            <p:ph type="body" sz="half" idx="1"/>
          </p:nvPr>
        </p:nvSpPr>
        <p:spPr>
          <a:prstGeom prst="rect">
            <a:avLst/>
          </a:prstGeom>
        </p:spPr>
        <p:txBody>
          <a:bodyPr/>
          <a:lstStyle/>
          <a:p>
            <a:r>
              <a:t>Assertively e-commerce vis-a-vis metrics. Continually expedite high-payoff e-commerce with out-of-the-box ideas. Seamlessly recaptiualize supply chains through market positioning data. Continually evolve excellent channels and timely alignments. Synergistically promote granular markets via long-term high-impact quality vectors.</a:t>
            </a:r>
          </a:p>
          <a:p>
            <a:endParaRPr/>
          </a:p>
          <a:p>
            <a:r>
              <a:t>Dynamically innovate fully tested relationships vis-a-vis corporate users.</a:t>
            </a:r>
          </a:p>
        </p:txBody>
      </p:sp>
      <p:sp>
        <p:nvSpPr>
          <p:cNvPr id="1726" name="Shape 1726"/>
          <p:cNvSpPr>
            <a:spLocks noGrp="1"/>
          </p:cNvSpPr>
          <p:nvPr>
            <p:ph type="title"/>
          </p:nvPr>
        </p:nvSpPr>
        <p:spPr>
          <a:prstGeom prst="rect">
            <a:avLst/>
          </a:prstGeom>
        </p:spPr>
        <p:txBody>
          <a:bodyPr/>
          <a:lstStyle/>
          <a:p>
            <a:r>
              <a:t>Center align basic slide</a:t>
            </a:r>
          </a:p>
        </p:txBody>
      </p:sp>
      <p:pic>
        <p:nvPicPr>
          <p:cNvPr id="1727" name="03.png"/>
          <p:cNvPicPr>
            <a:picLocks noGrp="1" noChangeAspect="1"/>
          </p:cNvPicPr>
          <p:nvPr>
            <p:ph type="pic" idx="13"/>
          </p:nvPr>
        </p:nvPicPr>
        <p:blipFill>
          <a:blip r:embed="rId2">
            <a:extLst/>
          </a:blip>
          <a:srcRect/>
          <a:stretch>
            <a:fillRect/>
          </a:stretch>
        </p:blipFill>
        <p:spPr>
          <a:xfrm>
            <a:off x="1439862" y="927000"/>
            <a:ext cx="1902769" cy="11574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 name="Shape 1853"/>
          <p:cNvSpPr>
            <a:spLocks noGrp="1"/>
          </p:cNvSpPr>
          <p:nvPr>
            <p:ph type="body" idx="13"/>
          </p:nvPr>
        </p:nvSpPr>
        <p:spPr>
          <a:prstGeom prst="rect">
            <a:avLst/>
          </a:prstGeom>
        </p:spPr>
        <p:txBody>
          <a:bodyPr/>
          <a:lstStyle/>
          <a:p>
            <a:pPr>
              <a:lnSpc>
                <a:spcPct val="100000"/>
              </a:lnSpc>
              <a:defRPr sz="3000" b="1" spc="-90">
                <a:solidFill>
                  <a:srgbClr val="1C1D21"/>
                </a:solidFill>
              </a:defRPr>
            </a:pPr>
            <a:endParaRPr/>
          </a:p>
        </p:txBody>
      </p:sp>
      <p:sp>
        <p:nvSpPr>
          <p:cNvPr id="1854" name="Shape 1854"/>
          <p:cNvSpPr>
            <a:spLocks noGrp="1"/>
          </p:cNvSpPr>
          <p:nvPr>
            <p:ph type="body" sz="quarter" idx="1"/>
          </p:nvPr>
        </p:nvSpPr>
        <p:spPr>
          <a:prstGeom prst="rect">
            <a:avLst/>
          </a:prstGeom>
        </p:spPr>
        <p:txBody>
          <a:bodyPr/>
          <a:lstStyle/>
          <a:p>
            <a:r>
              <a:t>Completely exploit high-quality platforms for team building intellectual capital. Distinctively re-engineer intuitive e-business through leading-edge growth strategies. Assertively morph resource maximizing interfaces before superior services. Collaboratively utilize top-line customer service via future-proof partnerships. Compellingly drive reliable vortals for seamless e-commerce.</a:t>
            </a:r>
          </a:p>
          <a:p>
            <a:endParaRPr/>
          </a:p>
          <a:p>
            <a:r>
              <a:t>Dynamically incubate B2B methodologies whereas optimal imperatives.</a:t>
            </a:r>
          </a:p>
        </p:txBody>
      </p:sp>
      <p:sp>
        <p:nvSpPr>
          <p:cNvPr id="1855" name="Shape 1855"/>
          <p:cNvSpPr>
            <a:spLocks noGrp="1"/>
          </p:cNvSpPr>
          <p:nvPr>
            <p:ph type="sldNum" sz="quarter" idx="2"/>
          </p:nvPr>
        </p:nvSpPr>
        <p:spPr>
          <a:xfrm>
            <a:off x="5401637" y="12350154"/>
            <a:ext cx="476124"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20</a:t>
            </a:fld>
            <a:endParaRPr/>
          </a:p>
        </p:txBody>
      </p:sp>
      <p:sp>
        <p:nvSpPr>
          <p:cNvPr id="1856" name="Shape 1856"/>
          <p:cNvSpPr/>
          <p:nvPr/>
        </p:nvSpPr>
        <p:spPr>
          <a:xfrm>
            <a:off x="2590350"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857" name="Shape 1857"/>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58" name="Shape 1858"/>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59" name="Shape 1859"/>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860" name="Shape 1860"/>
          <p:cNvSpPr>
            <a:spLocks noGrp="1"/>
          </p:cNvSpPr>
          <p:nvPr>
            <p:ph type="title"/>
          </p:nvPr>
        </p:nvSpPr>
        <p:spPr>
          <a:prstGeom prst="rect">
            <a:avLst/>
          </a:prstGeom>
        </p:spPr>
        <p:txBody>
          <a:bodyPr/>
          <a:lstStyle/>
          <a:p>
            <a:r>
              <a:t>Right independently logo slide</a:t>
            </a:r>
          </a:p>
        </p:txBody>
      </p:sp>
      <p:pic>
        <p:nvPicPr>
          <p:cNvPr id="1861" name="05.png"/>
          <p:cNvPicPr>
            <a:picLocks noGrp="1" noChangeAspect="1"/>
          </p:cNvPicPr>
          <p:nvPr>
            <p:ph type="pic" idx="14"/>
          </p:nvPr>
        </p:nvPicPr>
        <p:blipFill>
          <a:blip r:embed="rId2">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 name="Shape 1863"/>
          <p:cNvSpPr>
            <a:spLocks noGrp="1"/>
          </p:cNvSpPr>
          <p:nvPr>
            <p:ph type="body" idx="13"/>
          </p:nvPr>
        </p:nvSpPr>
        <p:spPr>
          <a:prstGeom prst="rect">
            <a:avLst/>
          </a:prstGeom>
        </p:spPr>
        <p:txBody>
          <a:bodyPr/>
          <a:lstStyle/>
          <a:p>
            <a:pPr>
              <a:lnSpc>
                <a:spcPct val="100000"/>
              </a:lnSpc>
              <a:defRPr sz="3000" b="1" spc="-90">
                <a:solidFill>
                  <a:srgbClr val="1C1D21"/>
                </a:solidFill>
              </a:defRPr>
            </a:pPr>
            <a:endParaRPr/>
          </a:p>
        </p:txBody>
      </p:sp>
      <p:sp>
        <p:nvSpPr>
          <p:cNvPr id="1864" name="Shape 1864"/>
          <p:cNvSpPr>
            <a:spLocks noGrp="1"/>
          </p:cNvSpPr>
          <p:nvPr>
            <p:ph type="body" sz="quarter" idx="1"/>
          </p:nvPr>
        </p:nvSpPr>
        <p:spPr>
          <a:prstGeom prst="rect">
            <a:avLst/>
          </a:prstGeom>
        </p:spPr>
        <p:txBody>
          <a:bodyPr/>
          <a:lstStyle/>
          <a:p>
            <a:r>
              <a:t>Seamlessly streamline installed base channels through seamless web-readiness. Rapidiously customize market-driven ideas without enterprise-wide services. Monotonectally target fully researched strategic theme areas through effective process improvements. Synergistically engage cross-platform supply chains for open-source synergy. Efficiently pursue sticky infrastructures vis-a-vis customized platforms.</a:t>
            </a:r>
          </a:p>
          <a:p>
            <a:endParaRPr/>
          </a:p>
          <a:p>
            <a:r>
              <a:t>Uniquely reinvent client-centric products without backend synergy.</a:t>
            </a:r>
          </a:p>
        </p:txBody>
      </p:sp>
      <p:sp>
        <p:nvSpPr>
          <p:cNvPr id="1865" name="Shape 1865"/>
          <p:cNvSpPr>
            <a:spLocks noGrp="1"/>
          </p:cNvSpPr>
          <p:nvPr>
            <p:ph type="sldNum" sz="quarter" idx="2"/>
          </p:nvPr>
        </p:nvSpPr>
        <p:spPr>
          <a:xfrm>
            <a:off x="5481825" y="12350154"/>
            <a:ext cx="395936"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21</a:t>
            </a:fld>
            <a:endParaRPr/>
          </a:p>
        </p:txBody>
      </p:sp>
      <p:sp>
        <p:nvSpPr>
          <p:cNvPr id="1866" name="Shape 1866"/>
          <p:cNvSpPr/>
          <p:nvPr/>
        </p:nvSpPr>
        <p:spPr>
          <a:xfrm>
            <a:off x="2590350"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867" name="Shape 1867"/>
          <p:cNvSpPr/>
          <p:nvPr/>
        </p:nvSpPr>
        <p:spPr>
          <a:xfrm flipV="1">
            <a:off x="9762808"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68" name="Shape 1868"/>
          <p:cNvSpPr/>
          <p:nvPr/>
        </p:nvSpPr>
        <p:spPr>
          <a:xfrm flipV="1">
            <a:off x="259697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69" name="Shape 1869"/>
          <p:cNvSpPr/>
          <p:nvPr/>
        </p:nvSpPr>
        <p:spPr>
          <a:xfrm>
            <a:off x="5877760"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870" name="Shape 1870"/>
          <p:cNvSpPr>
            <a:spLocks noGrp="1"/>
          </p:cNvSpPr>
          <p:nvPr>
            <p:ph type="title"/>
          </p:nvPr>
        </p:nvSpPr>
        <p:spPr>
          <a:prstGeom prst="rect">
            <a:avLst/>
          </a:prstGeom>
        </p:spPr>
        <p:txBody>
          <a:bodyPr/>
          <a:lstStyle/>
          <a:p>
            <a:r>
              <a:t>Right independently logo slide with picture background</a:t>
            </a:r>
          </a:p>
        </p:txBody>
      </p:sp>
      <p:pic>
        <p:nvPicPr>
          <p:cNvPr id="1871" name="8599115009_e04f10f9c7_o.jpg"/>
          <p:cNvPicPr>
            <a:picLocks noGrp="1" noChangeAspect="1"/>
          </p:cNvPicPr>
          <p:nvPr>
            <p:ph type="pic" idx="15"/>
          </p:nvPr>
        </p:nvPicPr>
        <p:blipFill>
          <a:blip r:embed="rId2">
            <a:alphaModFix amt="20000"/>
            <a:extLst>
              <a:ext uri="{28A0092B-C50C-407E-A947-70E740481C1C}">
                <a14:useLocalDpi xmlns:a14="http://schemas.microsoft.com/office/drawing/2010/main" val="0"/>
              </a:ext>
            </a:extLst>
          </a:blip>
          <a:srcRect l="5556" r="5556"/>
          <a:stretch>
            <a:fillRect/>
          </a:stretch>
        </p:blipFill>
        <p:spPr>
          <a:xfrm>
            <a:off x="12192000" y="0"/>
            <a:ext cx="12192000" cy="13716000"/>
          </a:xfrm>
          <a:prstGeom prst="rect">
            <a:avLst/>
          </a:prstGeom>
        </p:spPr>
      </p:pic>
      <p:pic>
        <p:nvPicPr>
          <p:cNvPr id="1872" name="05.png"/>
          <p:cNvPicPr>
            <a:picLocks noGrp="1" noChangeAspect="1"/>
          </p:cNvPicPr>
          <p:nvPr>
            <p:ph type="pic" idx="16"/>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 name="Shape 1874"/>
          <p:cNvSpPr>
            <a:spLocks noGrp="1"/>
          </p:cNvSpPr>
          <p:nvPr>
            <p:ph type="title"/>
          </p:nvPr>
        </p:nvSpPr>
        <p:spPr>
          <a:prstGeom prst="rect">
            <a:avLst/>
          </a:prstGeom>
        </p:spPr>
        <p:txBody>
          <a:bodyPr/>
          <a:lstStyle/>
          <a:p>
            <a:r>
              <a:t>Half picture with centered texts slide</a:t>
            </a:r>
          </a:p>
        </p:txBody>
      </p:sp>
      <p:sp>
        <p:nvSpPr>
          <p:cNvPr id="1875" name="Shape 1875"/>
          <p:cNvSpPr>
            <a:spLocks noGrp="1"/>
          </p:cNvSpPr>
          <p:nvPr>
            <p:ph type="body" sz="quarter" idx="1"/>
          </p:nvPr>
        </p:nvSpPr>
        <p:spPr>
          <a:prstGeom prst="rect">
            <a:avLst/>
          </a:prstGeom>
        </p:spPr>
        <p:txBody>
          <a:bodyPr/>
          <a:lstStyle/>
          <a:p>
            <a:r>
              <a:t>Cras dapibus. Aliquam erat volutpat. Quisque libero metus, condimentum nec, tempor a, commodo mollis, magna. Phasellus consectetuer vestibulum elit. Curabitur ligula sapien, tincidunt non, euismod vitae, posuere imperdiet, leo.</a:t>
            </a:r>
          </a:p>
        </p:txBody>
      </p:sp>
      <p:sp>
        <p:nvSpPr>
          <p:cNvPr id="1876" name="Shape 1876"/>
          <p:cNvSpPr>
            <a:spLocks noGrp="1"/>
          </p:cNvSpPr>
          <p:nvPr>
            <p:ph type="sldNum" sz="quarter" idx="2"/>
          </p:nvPr>
        </p:nvSpPr>
        <p:spPr>
          <a:xfrm>
            <a:off x="21452237" y="927000"/>
            <a:ext cx="452375"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22</a:t>
            </a:fld>
            <a:endParaRPr/>
          </a:p>
        </p:txBody>
      </p:sp>
      <p:sp>
        <p:nvSpPr>
          <p:cNvPr id="1877" name="Shape 1877"/>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878" name="Shape 1878"/>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79" name="Shape 1879"/>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80" name="Shape 1880"/>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pic>
        <p:nvPicPr>
          <p:cNvPr id="1881" name="9593656686_a0a0829019_o.jpg"/>
          <p:cNvPicPr>
            <a:picLocks noGrp="1" noChangeAspect="1"/>
          </p:cNvPicPr>
          <p:nvPr>
            <p:ph type="pic" idx="13"/>
          </p:nvPr>
        </p:nvPicPr>
        <p:blipFill>
          <a:blip r:embed="rId2">
            <a:extLst>
              <a:ext uri="{28A0092B-C50C-407E-A947-70E740481C1C}">
                <a14:useLocalDpi xmlns:a14="http://schemas.microsoft.com/office/drawing/2010/main" val="0"/>
              </a:ext>
            </a:extLst>
          </a:blip>
          <a:srcRect t="35938" b="35938"/>
          <a:stretch>
            <a:fillRect/>
          </a:stretch>
        </p:blipFill>
        <p:spPr>
          <a:xfrm>
            <a:off x="0" y="6858000"/>
            <a:ext cx="24384000" cy="6858000"/>
          </a:xfrm>
          <a:prstGeom prst="rect">
            <a:avLst/>
          </a:prstGeom>
        </p:spPr>
      </p:pic>
      <p:pic>
        <p:nvPicPr>
          <p:cNvPr id="1882" name="03.png"/>
          <p:cNvPicPr>
            <a:picLocks noGrp="1" noChangeAspect="1"/>
          </p:cNvPicPr>
          <p:nvPr>
            <p:ph type="pic" idx="14"/>
          </p:nvPr>
        </p:nvPicPr>
        <p:blipFill>
          <a:blip r:embed="rId3">
            <a:extLst/>
          </a:blip>
          <a:srcRect/>
          <a:stretch>
            <a:fillRect/>
          </a:stretch>
        </p:blipFill>
        <p:spPr>
          <a:xfrm>
            <a:off x="1439862" y="927000"/>
            <a:ext cx="1902769" cy="11574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xmlns:p14="http://schemas.microsoft.com/office/powerpoint/2010/main" spd="slow">
        <p:diamond/>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 name="18669038388_855edd8b40_o.jpg"/>
          <p:cNvPicPr>
            <a:picLocks noGrp="1" noChangeAspect="1"/>
          </p:cNvPicPr>
          <p:nvPr>
            <p:ph type="pic" idx="13"/>
          </p:nvPr>
        </p:nvPicPr>
        <p:blipFill>
          <a:blip r:embed="rId2">
            <a:extLst>
              <a:ext uri="{28A0092B-C50C-407E-A947-70E740481C1C}">
                <a14:useLocalDpi xmlns:a14="http://schemas.microsoft.com/office/drawing/2010/main" val="0"/>
              </a:ext>
            </a:extLst>
          </a:blip>
          <a:srcRect t="35938" b="35938"/>
          <a:stretch>
            <a:fillRect/>
          </a:stretch>
        </p:blipFill>
        <p:spPr>
          <a:xfrm>
            <a:off x="0" y="6858000"/>
            <a:ext cx="24384000" cy="6858000"/>
          </a:xfrm>
          <a:prstGeom prst="rect">
            <a:avLst/>
          </a:prstGeom>
        </p:spPr>
      </p:pic>
      <p:sp>
        <p:nvSpPr>
          <p:cNvPr id="1885" name="Shape 1885"/>
          <p:cNvSpPr>
            <a:spLocks noGrp="1"/>
          </p:cNvSpPr>
          <p:nvPr>
            <p:ph type="title"/>
          </p:nvPr>
        </p:nvSpPr>
        <p:spPr>
          <a:prstGeom prst="rect">
            <a:avLst/>
          </a:prstGeom>
        </p:spPr>
        <p:txBody>
          <a:bodyPr/>
          <a:lstStyle/>
          <a:p>
            <a:r>
              <a:t>Half picture slide</a:t>
            </a:r>
          </a:p>
        </p:txBody>
      </p:sp>
      <p:sp>
        <p:nvSpPr>
          <p:cNvPr id="1886" name="Shape 1886"/>
          <p:cNvSpPr>
            <a:spLocks noGrp="1"/>
          </p:cNvSpPr>
          <p:nvPr>
            <p:ph type="sldNum" sz="quarter" idx="2"/>
          </p:nvPr>
        </p:nvSpPr>
        <p:spPr>
          <a:xfrm>
            <a:off x="21456149" y="927000"/>
            <a:ext cx="448463"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sp>
        <p:nvSpPr>
          <p:cNvPr id="1887" name="Shape 1887"/>
          <p:cNvSpPr>
            <a:spLocks noGrp="1"/>
          </p:cNvSpPr>
          <p:nvPr>
            <p:ph type="body" sz="quarter" idx="1"/>
          </p:nvPr>
        </p:nvSpPr>
        <p:spPr>
          <a:prstGeom prst="rect">
            <a:avLst/>
          </a:prstGeom>
        </p:spPr>
        <p:txBody>
          <a:bodyPr/>
          <a:lstStyle/>
          <a:p>
            <a:r>
              <a:t>Phasellus accumsan cursus velit. Sed lectus. Suspendisse pulvinar, augue ac venenatis condimentum, sem libero volutpat nibh, nec pellentesque velit pede quis nunc. Praesent nec nisl a purus blandit viverra. </a:t>
            </a:r>
          </a:p>
          <a:p>
            <a:endParaRPr/>
          </a:p>
          <a:p>
            <a:r>
              <a:t>Cras dapibus. Aliquam erat volutpat. Quisque libero metus, condimentum nec, tempor a, commodo mollis, magna.</a:t>
            </a:r>
          </a:p>
        </p:txBody>
      </p:sp>
      <p:sp>
        <p:nvSpPr>
          <p:cNvPr id="1888" name="Shape 1888"/>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889" name="Shape 1889"/>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1890" name="Shape 1890"/>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91" name="Shape 1891"/>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892" name="Shape 1892"/>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 name="Shape 189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24</a:t>
            </a:fld>
            <a:endParaRPr/>
          </a:p>
        </p:txBody>
      </p:sp>
      <p:sp>
        <p:nvSpPr>
          <p:cNvPr id="1895" name="Shape 1895"/>
          <p:cNvSpPr>
            <a:spLocks noGrp="1"/>
          </p:cNvSpPr>
          <p:nvPr>
            <p:ph type="body" sz="quarter" idx="1"/>
          </p:nvPr>
        </p:nvSpPr>
        <p:spPr>
          <a:prstGeom prst="rect">
            <a:avLst/>
          </a:prstGeom>
        </p:spPr>
        <p:txBody>
          <a:bodyPr/>
          <a:lstStyle/>
          <a:p>
            <a:r>
              <a:t>Intrinsicly procrastinate empowered strategic theme areas rather than multifunctional deliverables. Credibly innovate collaborative systems with impactful technology.</a:t>
            </a:r>
          </a:p>
        </p:txBody>
      </p:sp>
      <p:sp>
        <p:nvSpPr>
          <p:cNvPr id="1896" name="Shape 1896"/>
          <p:cNvSpPr>
            <a:spLocks noGrp="1"/>
          </p:cNvSpPr>
          <p:nvPr>
            <p:ph type="title"/>
          </p:nvPr>
        </p:nvSpPr>
        <p:spPr>
          <a:prstGeom prst="rect">
            <a:avLst/>
          </a:prstGeom>
        </p:spPr>
        <p:txBody>
          <a:bodyPr/>
          <a:lstStyle/>
          <a:p>
            <a:r>
              <a:t>Center align 1/3 picture slide</a:t>
            </a:r>
          </a:p>
        </p:txBody>
      </p:sp>
      <p:pic>
        <p:nvPicPr>
          <p:cNvPr id="1897" name="5216473255_da66da0f9e_o.jpg"/>
          <p:cNvPicPr>
            <a:picLocks noGrp="1" noChangeAspect="1"/>
          </p:cNvPicPr>
          <p:nvPr>
            <p:ph type="pic" idx="13"/>
          </p:nvPr>
        </p:nvPicPr>
        <p:blipFill>
          <a:blip r:embed="rId2">
            <a:extLst>
              <a:ext uri="{28A0092B-C50C-407E-A947-70E740481C1C}">
                <a14:useLocalDpi xmlns:a14="http://schemas.microsoft.com/office/drawing/2010/main" val="0"/>
              </a:ext>
            </a:extLst>
          </a:blip>
          <a:srcRect t="40618" b="40618"/>
          <a:stretch>
            <a:fillRect/>
          </a:stretch>
        </p:blipFill>
        <p:spPr>
          <a:xfrm>
            <a:off x="0" y="4570413"/>
            <a:ext cx="24384000" cy="4575175"/>
          </a:xfrm>
          <a:prstGeom prst="rect">
            <a:avLst/>
          </a:prstGeom>
        </p:spPr>
      </p:pic>
      <p:pic>
        <p:nvPicPr>
          <p:cNvPr id="1898" name="03.png"/>
          <p:cNvPicPr>
            <a:picLocks noGrp="1" noChangeAspect="1"/>
          </p:cNvPicPr>
          <p:nvPr>
            <p:ph type="pic" idx="14"/>
          </p:nvPr>
        </p:nvPicPr>
        <p:blipFill>
          <a:blip r:embed="rId3">
            <a:extLst/>
          </a:blip>
          <a:srcRect/>
          <a:stretch>
            <a:fillRect/>
          </a:stretch>
        </p:blipFill>
        <p:spPr>
          <a:xfrm>
            <a:off x="21399698" y="927000"/>
            <a:ext cx="1522413" cy="926077"/>
          </a:xfrm>
          <a:prstGeom prst="rect">
            <a:avLst/>
          </a:prstGeom>
        </p:spPr>
      </p:pic>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0" name="14569405326_cdc65439d4_o.jpg"/>
          <p:cNvPicPr>
            <a:picLocks noGrp="1" noChangeAspect="1"/>
          </p:cNvPicPr>
          <p:nvPr>
            <p:ph type="pic" idx="13"/>
          </p:nvPr>
        </p:nvPicPr>
        <p:blipFill>
          <a:blip r:embed="rId2">
            <a:alphaModFix amt="20000"/>
            <a:extLst>
              <a:ext uri="{28A0092B-C50C-407E-A947-70E740481C1C}">
                <a14:useLocalDpi xmlns:a14="http://schemas.microsoft.com/office/drawing/2010/main" val="0"/>
              </a:ext>
            </a:extLst>
          </a:blip>
          <a:srcRect t="21836" b="21836"/>
          <a:stretch>
            <a:fillRect/>
          </a:stretch>
        </p:blipFill>
        <p:spPr>
          <a:xfrm>
            <a:off x="0" y="0"/>
            <a:ext cx="24384000" cy="13735050"/>
          </a:xfrm>
          <a:prstGeom prst="rect">
            <a:avLst/>
          </a:prstGeom>
        </p:spPr>
      </p:pic>
      <p:sp>
        <p:nvSpPr>
          <p:cNvPr id="1901" name="Shape 1901"/>
          <p:cNvSpPr>
            <a:spLocks noGrp="1"/>
          </p:cNvSpPr>
          <p:nvPr>
            <p:ph type="sldNum" sz="quarter" idx="2"/>
          </p:nvPr>
        </p:nvSpPr>
        <p:spPr>
          <a:xfrm>
            <a:off x="21437731" y="12417345"/>
            <a:ext cx="432114" cy="441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fld id="{86CB4B4D-7CA3-9044-876B-883B54F8677D}" type="slidenum">
              <a:rPr/>
              <a:pPr/>
              <a:t>25</a:t>
            </a:fld>
            <a:endParaRPr/>
          </a:p>
        </p:txBody>
      </p:sp>
      <p:sp>
        <p:nvSpPr>
          <p:cNvPr id="1902" name="Shape 1902"/>
          <p:cNvSpPr>
            <a:spLocks noGrp="1"/>
          </p:cNvSpPr>
          <p:nvPr>
            <p:ph type="body" sz="quarter" idx="1"/>
          </p:nvPr>
        </p:nvSpPr>
        <p:spPr>
          <a:prstGeom prst="rect">
            <a:avLst/>
          </a:prstGeom>
        </p:spPr>
        <p:txBody>
          <a:bodyPr/>
          <a:lstStyle/>
          <a:p>
            <a:r>
              <a:t>Conveniently deploy world-class growth strategies and 24/365 markets. Assertively visualize high-quality web-readiness vis-a-vis wireless e-tailers. Efficiently enhance high-quality products without cross functional testing procedures. Interactively restore covalent applications whereas 24/365 scenarios. Interactively engineer dynamic models for resource maximizing users.</a:t>
            </a:r>
          </a:p>
          <a:p>
            <a:endParaRPr/>
          </a:p>
          <a:p>
            <a:r>
              <a:t>Interactively e-enable proactive systems through plug-and-play paradigms. </a:t>
            </a:r>
          </a:p>
        </p:txBody>
      </p:sp>
      <p:sp>
        <p:nvSpPr>
          <p:cNvPr id="1903" name="Shape 1903"/>
          <p:cNvSpPr>
            <a:spLocks noGrp="1"/>
          </p:cNvSpPr>
          <p:nvPr>
            <p:ph type="title"/>
          </p:nvPr>
        </p:nvSpPr>
        <p:spPr>
          <a:prstGeom prst="rect">
            <a:avLst/>
          </a:prstGeom>
        </p:spPr>
        <p:txBody>
          <a:bodyPr/>
          <a:lstStyle/>
          <a:p>
            <a:r>
              <a:t>Center align 1/3 picture slide</a:t>
            </a:r>
          </a:p>
        </p:txBody>
      </p:sp>
      <p:pic>
        <p:nvPicPr>
          <p:cNvPr id="1904" name="06.png"/>
          <p:cNvPicPr>
            <a:picLocks noGrp="1" noChangeAspect="1"/>
          </p:cNvPicPr>
          <p:nvPr>
            <p:ph type="pic" idx="14"/>
          </p:nvPr>
        </p:nvPicPr>
        <p:blipFill>
          <a:blip r:embed="rId3">
            <a:extLst/>
          </a:blip>
          <a:srcRect/>
          <a:stretch>
            <a:fillRect/>
          </a:stretch>
        </p:blipFill>
        <p:spPr>
          <a:xfrm>
            <a:off x="21399698" y="927000"/>
            <a:ext cx="1522413" cy="9260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6" name="Shape 1906"/>
          <p:cNvSpPr>
            <a:spLocks noGrp="1"/>
          </p:cNvSpPr>
          <p:nvPr>
            <p:ph type="title"/>
          </p:nvPr>
        </p:nvSpPr>
        <p:spPr>
          <a:prstGeom prst="rect">
            <a:avLst/>
          </a:prstGeom>
        </p:spPr>
        <p:txBody>
          <a:bodyPr/>
          <a:lstStyle/>
          <a:p>
            <a:r>
              <a:t>Left cascade pictures slide</a:t>
            </a:r>
          </a:p>
        </p:txBody>
      </p:sp>
      <p:sp>
        <p:nvSpPr>
          <p:cNvPr id="1907" name="Shape 1907"/>
          <p:cNvSpPr>
            <a:spLocks noGrp="1"/>
          </p:cNvSpPr>
          <p:nvPr>
            <p:ph type="body" sz="quarter" idx="1"/>
          </p:nvPr>
        </p:nvSpPr>
        <p:spPr>
          <a:prstGeom prst="rect">
            <a:avLst/>
          </a:prstGeom>
        </p:spPr>
        <p:txBody>
          <a:bodyPr/>
          <a:lstStyle/>
          <a:p>
            <a:r>
              <a:t>Proactively deploy backend convergence via parallel systems. Monotonectally syndicate prospective e-services without interoperable partnerships. Continually create scalable "outside the box" thinking vis-a-vis user-centric growth strategies. Uniquely productivate unique systems before collaborative services. </a:t>
            </a:r>
          </a:p>
          <a:p>
            <a:endParaRPr/>
          </a:p>
          <a:p>
            <a:r>
              <a:t>Dramatically disintermediate user friendly convergence.</a:t>
            </a:r>
          </a:p>
        </p:txBody>
      </p:sp>
      <p:sp>
        <p:nvSpPr>
          <p:cNvPr id="1908" name="Shape 1908"/>
          <p:cNvSpPr>
            <a:spLocks noGrp="1"/>
          </p:cNvSpPr>
          <p:nvPr>
            <p:ph type="sldNum" sz="quarter" idx="2"/>
          </p:nvPr>
        </p:nvSpPr>
        <p:spPr>
          <a:xfrm>
            <a:off x="17429933" y="12350154"/>
            <a:ext cx="459360"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26</a:t>
            </a:fld>
            <a:endParaRPr/>
          </a:p>
        </p:txBody>
      </p:sp>
      <p:pic>
        <p:nvPicPr>
          <p:cNvPr id="1909" name="22205451683_7340f0bb4d_o.jpg"/>
          <p:cNvPicPr>
            <a:picLocks noGrp="1" noChangeAspect="1"/>
          </p:cNvPicPr>
          <p:nvPr>
            <p:ph type="pic" idx="13"/>
          </p:nvPr>
        </p:nvPicPr>
        <p:blipFill>
          <a:blip r:embed="rId2">
            <a:extLst>
              <a:ext uri="{28A0092B-C50C-407E-A947-70E740481C1C}">
                <a14:useLocalDpi xmlns:a14="http://schemas.microsoft.com/office/drawing/2010/main" val="0"/>
              </a:ext>
            </a:extLst>
          </a:blip>
          <a:srcRect l="12048" r="12048"/>
          <a:stretch>
            <a:fillRect/>
          </a:stretch>
        </p:blipFill>
        <p:spPr>
          <a:xfrm>
            <a:off x="1520776" y="1371500"/>
            <a:ext cx="5335587" cy="7872016"/>
          </a:xfrm>
          <a:prstGeom prst="rect">
            <a:avLst/>
          </a:prstGeom>
        </p:spPr>
      </p:pic>
      <p:pic>
        <p:nvPicPr>
          <p:cNvPr id="1910" name="22638606600_4a36a2d845_o.jpg"/>
          <p:cNvPicPr>
            <a:picLocks noGrp="1" noChangeAspect="1"/>
          </p:cNvPicPr>
          <p:nvPr>
            <p:ph type="pic" idx="14"/>
          </p:nvPr>
        </p:nvPicPr>
        <p:blipFill>
          <a:blip r:embed="rId2">
            <a:extLst>
              <a:ext uri="{28A0092B-C50C-407E-A947-70E740481C1C}">
                <a14:useLocalDpi xmlns:a14="http://schemas.microsoft.com/office/drawing/2010/main" val="0"/>
              </a:ext>
            </a:extLst>
          </a:blip>
          <a:srcRect l="16105" r="16105"/>
          <a:stretch>
            <a:fillRect/>
          </a:stretch>
        </p:blipFill>
        <p:spPr>
          <a:xfrm>
            <a:off x="4187825" y="2922588"/>
            <a:ext cx="5335588" cy="7870825"/>
          </a:xfrm>
          <a:prstGeom prst="rect">
            <a:avLst/>
          </a:prstGeom>
        </p:spPr>
      </p:pic>
      <p:pic>
        <p:nvPicPr>
          <p:cNvPr id="1911" name="22837762911_835b09c751_o.jpg"/>
          <p:cNvPicPr>
            <a:picLocks noGrp="1" noChangeAspect="1"/>
          </p:cNvPicPr>
          <p:nvPr>
            <p:ph type="pic" idx="15"/>
          </p:nvPr>
        </p:nvPicPr>
        <p:blipFill>
          <a:blip r:embed="rId2">
            <a:extLst>
              <a:ext uri="{28A0092B-C50C-407E-A947-70E740481C1C}">
                <a14:useLocalDpi xmlns:a14="http://schemas.microsoft.com/office/drawing/2010/main" val="0"/>
              </a:ext>
            </a:extLst>
          </a:blip>
          <a:srcRect l="16105" r="16105"/>
          <a:stretch>
            <a:fillRect/>
          </a:stretch>
        </p:blipFill>
        <p:spPr>
          <a:xfrm>
            <a:off x="6855619" y="4467722"/>
            <a:ext cx="5335587" cy="7870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 name="Shape 1913"/>
          <p:cNvSpPr>
            <a:spLocks noGrp="1"/>
          </p:cNvSpPr>
          <p:nvPr>
            <p:ph type="title"/>
          </p:nvPr>
        </p:nvSpPr>
        <p:spPr>
          <a:prstGeom prst="rect">
            <a:avLst/>
          </a:prstGeom>
        </p:spPr>
        <p:txBody>
          <a:bodyPr/>
          <a:lstStyle/>
          <a:p>
            <a:r>
              <a:t>Left cascade pictures slide</a:t>
            </a:r>
          </a:p>
        </p:txBody>
      </p:sp>
      <p:sp>
        <p:nvSpPr>
          <p:cNvPr id="1914" name="Shape 1914"/>
          <p:cNvSpPr>
            <a:spLocks noGrp="1"/>
          </p:cNvSpPr>
          <p:nvPr>
            <p:ph type="body" sz="quarter" idx="1"/>
          </p:nvPr>
        </p:nvSpPr>
        <p:spPr>
          <a:prstGeom prst="rect">
            <a:avLst/>
          </a:prstGeom>
        </p:spPr>
        <p:txBody>
          <a:bodyPr/>
          <a:lstStyle/>
          <a:p>
            <a:r>
              <a:t>Proactively deploy backend convergence via parallel systems. Monotonectally syndicate prospective e-services without interoperable partnerships. Continually create scalable "outside the box" thinking vis-a-vis user-centric growth strategies. Uniquely productivate unique systems before collaborative services. </a:t>
            </a:r>
          </a:p>
          <a:p>
            <a:endParaRPr/>
          </a:p>
          <a:p>
            <a:r>
              <a:t>Dramatically disintermediate user friendly convergence.</a:t>
            </a:r>
          </a:p>
        </p:txBody>
      </p:sp>
      <p:sp>
        <p:nvSpPr>
          <p:cNvPr id="1915" name="Shape 1915"/>
          <p:cNvSpPr>
            <a:spLocks noGrp="1"/>
          </p:cNvSpPr>
          <p:nvPr>
            <p:ph type="sldNum" sz="quarter" idx="2"/>
          </p:nvPr>
        </p:nvSpPr>
        <p:spPr>
          <a:xfrm>
            <a:off x="6054208" y="12350154"/>
            <a:ext cx="44511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27</a:t>
            </a:fld>
            <a:endParaRPr/>
          </a:p>
        </p:txBody>
      </p:sp>
      <p:pic>
        <p:nvPicPr>
          <p:cNvPr id="1916" name="11221256734_53f33b98a5_k.jpg"/>
          <p:cNvPicPr>
            <a:picLocks noGrp="1" noChangeAspect="1"/>
          </p:cNvPicPr>
          <p:nvPr>
            <p:ph type="pic" idx="13"/>
          </p:nvPr>
        </p:nvPicPr>
        <p:blipFill>
          <a:blip r:embed="rId2">
            <a:extLst>
              <a:ext uri="{28A0092B-C50C-407E-A947-70E740481C1C}">
                <a14:useLocalDpi xmlns:a14="http://schemas.microsoft.com/office/drawing/2010/main" val="0"/>
              </a:ext>
            </a:extLst>
          </a:blip>
          <a:srcRect l="16112" r="16112"/>
          <a:stretch>
            <a:fillRect/>
          </a:stretch>
        </p:blipFill>
        <p:spPr>
          <a:xfrm>
            <a:off x="12231688" y="4477742"/>
            <a:ext cx="5335587" cy="7872412"/>
          </a:xfrm>
          <a:prstGeom prst="rect">
            <a:avLst/>
          </a:prstGeom>
        </p:spPr>
      </p:pic>
      <p:pic>
        <p:nvPicPr>
          <p:cNvPr id="1917" name="10758872336_a15118a056_o.jpg"/>
          <p:cNvPicPr>
            <a:picLocks noGrp="1" noChangeAspect="1"/>
          </p:cNvPicPr>
          <p:nvPr>
            <p:ph type="pic" idx="14"/>
          </p:nvPr>
        </p:nvPicPr>
        <p:blipFill>
          <a:blip r:embed="rId2">
            <a:extLst>
              <a:ext uri="{28A0092B-C50C-407E-A947-70E740481C1C}">
                <a14:useLocalDpi xmlns:a14="http://schemas.microsoft.com/office/drawing/2010/main" val="0"/>
              </a:ext>
            </a:extLst>
          </a:blip>
          <a:srcRect l="16047" r="16047"/>
          <a:stretch>
            <a:fillRect/>
          </a:stretch>
        </p:blipFill>
        <p:spPr>
          <a:xfrm>
            <a:off x="14898687" y="2928144"/>
            <a:ext cx="5337175" cy="7859712"/>
          </a:xfrm>
          <a:prstGeom prst="rect">
            <a:avLst/>
          </a:prstGeom>
        </p:spPr>
      </p:pic>
      <p:pic>
        <p:nvPicPr>
          <p:cNvPr id="1918" name="11221360683_d71bee100e_o.jpg"/>
          <p:cNvPicPr>
            <a:picLocks noGrp="1" noChangeAspect="1"/>
          </p:cNvPicPr>
          <p:nvPr>
            <p:ph type="pic" idx="15"/>
          </p:nvPr>
        </p:nvPicPr>
        <p:blipFill>
          <a:blip r:embed="rId2">
            <a:extLst>
              <a:ext uri="{28A0092B-C50C-407E-A947-70E740481C1C}">
                <a14:useLocalDpi xmlns:a14="http://schemas.microsoft.com/office/drawing/2010/main" val="0"/>
              </a:ext>
            </a:extLst>
          </a:blip>
          <a:srcRect l="16040" r="16040"/>
          <a:stretch>
            <a:fillRect/>
          </a:stretch>
        </p:blipFill>
        <p:spPr>
          <a:xfrm>
            <a:off x="17567275" y="1371500"/>
            <a:ext cx="5337175" cy="7858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Shape 1920"/>
          <p:cNvSpPr>
            <a:spLocks noGrp="1"/>
          </p:cNvSpPr>
          <p:nvPr>
            <p:ph type="title"/>
          </p:nvPr>
        </p:nvSpPr>
        <p:spPr>
          <a:prstGeom prst="rect">
            <a:avLst/>
          </a:prstGeom>
        </p:spPr>
        <p:txBody>
          <a:bodyPr/>
          <a:lstStyle/>
          <a:p>
            <a:r>
              <a:t>Left bordered circle picture</a:t>
            </a:r>
          </a:p>
        </p:txBody>
      </p:sp>
      <p:sp>
        <p:nvSpPr>
          <p:cNvPr id="1921" name="Shape 1921"/>
          <p:cNvSpPr>
            <a:spLocks noGrp="1"/>
          </p:cNvSpPr>
          <p:nvPr>
            <p:ph type="sldNum" sz="quarter" idx="2"/>
          </p:nvPr>
        </p:nvSpPr>
        <p:spPr>
          <a:xfrm>
            <a:off x="21441899" y="927000"/>
            <a:ext cx="462713"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28</a:t>
            </a:fld>
            <a:endParaRPr/>
          </a:p>
        </p:txBody>
      </p:sp>
      <p:sp>
        <p:nvSpPr>
          <p:cNvPr id="1922" name="Shape 1922"/>
          <p:cNvSpPr>
            <a:spLocks noGrp="1"/>
          </p:cNvSpPr>
          <p:nvPr>
            <p:ph type="body" idx="13"/>
          </p:nvPr>
        </p:nvSpPr>
        <p:spPr>
          <a:prstGeom prst="rect">
            <a:avLst/>
          </a:prstGeom>
        </p:spPr>
        <p:txBody>
          <a:bodyPr/>
          <a:lstStyle/>
          <a:p>
            <a:r>
              <a:t>Service 1</a:t>
            </a:r>
          </a:p>
        </p:txBody>
      </p:sp>
      <p:sp>
        <p:nvSpPr>
          <p:cNvPr id="1923" name="Shape 1923"/>
          <p:cNvSpPr>
            <a:spLocks noGrp="1"/>
          </p:cNvSpPr>
          <p:nvPr>
            <p:ph type="body" idx="14"/>
          </p:nvPr>
        </p:nvSpPr>
        <p:spPr>
          <a:prstGeom prst="rect">
            <a:avLst/>
          </a:prstGeom>
        </p:spPr>
        <p:txBody>
          <a:bodyPr/>
          <a:lstStyle/>
          <a:p>
            <a:r>
              <a:t>Completely e-enable long-term high-impact potentialities for out-of-the-box processes. Proactively syndicate top-line</a:t>
            </a:r>
            <a:r>
              <a:rPr lang="sk-SK"/>
              <a:t>.</a:t>
            </a:r>
            <a:endParaRPr/>
          </a:p>
        </p:txBody>
      </p:sp>
      <p:sp>
        <p:nvSpPr>
          <p:cNvPr id="1924" name="Shape 1924"/>
          <p:cNvSpPr>
            <a:spLocks noGrp="1"/>
          </p:cNvSpPr>
          <p:nvPr>
            <p:ph type="body" idx="15"/>
          </p:nvPr>
        </p:nvSpPr>
        <p:spPr>
          <a:prstGeom prst="rect">
            <a:avLst/>
          </a:prstGeom>
        </p:spPr>
        <p:txBody>
          <a:bodyPr/>
          <a:lstStyle/>
          <a:p>
            <a:r>
              <a:t>Service 2</a:t>
            </a:r>
          </a:p>
        </p:txBody>
      </p:sp>
      <p:sp>
        <p:nvSpPr>
          <p:cNvPr id="1925" name="Shape 1925"/>
          <p:cNvSpPr>
            <a:spLocks noGrp="1"/>
          </p:cNvSpPr>
          <p:nvPr>
            <p:ph type="body" idx="16"/>
          </p:nvPr>
        </p:nvSpPr>
        <p:spPr>
          <a:prstGeom prst="rect">
            <a:avLst/>
          </a:prstGeom>
        </p:spPr>
        <p:txBody>
          <a:bodyPr/>
          <a:lstStyle/>
          <a:p>
            <a:r>
              <a:t>Dramatically extend enabled imperatives rather than inexpensive data. Seamlessly architect premium ROI</a:t>
            </a:r>
            <a:r>
              <a:rPr lang="sk-SK"/>
              <a:t> whereas</a:t>
            </a:r>
            <a:endParaRPr/>
          </a:p>
        </p:txBody>
      </p:sp>
      <p:sp>
        <p:nvSpPr>
          <p:cNvPr id="1926" name="Shape 1926"/>
          <p:cNvSpPr>
            <a:spLocks noGrp="1"/>
          </p:cNvSpPr>
          <p:nvPr>
            <p:ph type="body" idx="17"/>
          </p:nvPr>
        </p:nvSpPr>
        <p:spPr>
          <a:prstGeom prst="rect">
            <a:avLst/>
          </a:prstGeom>
        </p:spPr>
        <p:txBody>
          <a:bodyPr/>
          <a:lstStyle/>
          <a:p>
            <a:r>
              <a:t>Service 3</a:t>
            </a:r>
          </a:p>
        </p:txBody>
      </p:sp>
      <p:sp>
        <p:nvSpPr>
          <p:cNvPr id="1927" name="Shape 1927"/>
          <p:cNvSpPr>
            <a:spLocks noGrp="1"/>
          </p:cNvSpPr>
          <p:nvPr>
            <p:ph type="body" idx="18"/>
          </p:nvPr>
        </p:nvSpPr>
        <p:spPr>
          <a:prstGeom prst="rect">
            <a:avLst/>
          </a:prstGeom>
        </p:spPr>
        <p:txBody>
          <a:bodyPr/>
          <a:lstStyle/>
          <a:p>
            <a:r>
              <a:t>Globally morph prospective users and focused potentialities. Energistically deploy diverse human capital without wireless</a:t>
            </a:r>
          </a:p>
        </p:txBody>
      </p:sp>
      <p:pic>
        <p:nvPicPr>
          <p:cNvPr id="1928" name="10949764616_71611a1df6_o.jpg"/>
          <p:cNvPicPr>
            <a:picLocks noGrp="1" noChangeAspect="1"/>
          </p:cNvPicPr>
          <p:nvPr>
            <p:ph type="pic" idx="19"/>
          </p:nvPr>
        </p:nvPicPr>
        <p:blipFill>
          <a:blip r:embed="rId2">
            <a:extLst>
              <a:ext uri="{28A0092B-C50C-407E-A947-70E740481C1C}">
                <a14:useLocalDpi xmlns:a14="http://schemas.microsoft.com/office/drawing/2010/main" val="0"/>
              </a:ext>
            </a:extLst>
          </a:blip>
          <a:srcRect l="8" r="8"/>
          <a:stretch>
            <a:fillRect/>
          </a:stretch>
        </p:blipFill>
        <p:spPr>
          <a:xfrm>
            <a:off x="1439863" y="1898650"/>
            <a:ext cx="9917112" cy="9918700"/>
          </a:xfrm>
          <a:custGeom>
            <a:avLst/>
            <a:gdLst/>
            <a:ahLst/>
            <a:cxnLst>
              <a:cxn ang="0">
                <a:pos x="wd2" y="hd2"/>
              </a:cxn>
              <a:cxn ang="5400000">
                <a:pos x="wd2" y="hd2"/>
              </a:cxn>
              <a:cxn ang="10800000">
                <a:pos x="wd2" y="hd2"/>
              </a:cxn>
              <a:cxn ang="16200000">
                <a:pos x="wd2" y="hd2"/>
              </a:cxn>
            </a:cxnLst>
            <a:rect l="0" t="0" r="r" b="b"/>
            <a:pathLst>
              <a:path w="19679" h="21600" extrusionOk="0">
                <a:moveTo>
                  <a:pt x="9840" y="0"/>
                </a:moveTo>
                <a:cubicBezTo>
                  <a:pt x="7322" y="0"/>
                  <a:pt x="4803" y="1055"/>
                  <a:pt x="2882" y="3164"/>
                </a:cubicBezTo>
                <a:cubicBezTo>
                  <a:pt x="-961" y="7381"/>
                  <a:pt x="-961" y="14219"/>
                  <a:pt x="2882" y="18436"/>
                </a:cubicBezTo>
                <a:cubicBezTo>
                  <a:pt x="4803" y="20545"/>
                  <a:pt x="7321" y="21600"/>
                  <a:pt x="9839" y="21600"/>
                </a:cubicBezTo>
                <a:cubicBezTo>
                  <a:pt x="12357" y="21600"/>
                  <a:pt x="14875" y="20545"/>
                  <a:pt x="16796" y="18436"/>
                </a:cubicBezTo>
                <a:cubicBezTo>
                  <a:pt x="20639" y="14219"/>
                  <a:pt x="20639" y="7381"/>
                  <a:pt x="16796" y="3164"/>
                </a:cubicBezTo>
                <a:cubicBezTo>
                  <a:pt x="14875" y="1055"/>
                  <a:pt x="12358" y="0"/>
                  <a:pt x="9840" y="0"/>
                </a:cubicBezTo>
                <a:close/>
                <a:moveTo>
                  <a:pt x="9840" y="3393"/>
                </a:moveTo>
                <a:cubicBezTo>
                  <a:pt x="11567" y="3393"/>
                  <a:pt x="13293" y="4116"/>
                  <a:pt x="14611" y="5562"/>
                </a:cubicBezTo>
                <a:cubicBezTo>
                  <a:pt x="17246" y="8455"/>
                  <a:pt x="17246" y="13145"/>
                  <a:pt x="14611" y="16038"/>
                </a:cubicBezTo>
                <a:cubicBezTo>
                  <a:pt x="11976" y="18930"/>
                  <a:pt x="7703" y="18930"/>
                  <a:pt x="5068" y="16038"/>
                </a:cubicBezTo>
                <a:cubicBezTo>
                  <a:pt x="2432" y="13145"/>
                  <a:pt x="2432" y="8455"/>
                  <a:pt x="5068" y="5562"/>
                </a:cubicBezTo>
                <a:cubicBezTo>
                  <a:pt x="6385" y="4116"/>
                  <a:pt x="8113" y="3393"/>
                  <a:pt x="9840" y="3393"/>
                </a:cubicBezTo>
                <a:close/>
              </a:path>
            </a:pathLst>
          </a:cu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 name="Shape 1930"/>
          <p:cNvSpPr>
            <a:spLocks noGrp="1"/>
          </p:cNvSpPr>
          <p:nvPr>
            <p:ph type="title"/>
          </p:nvPr>
        </p:nvSpPr>
        <p:spPr>
          <a:prstGeom prst="rect">
            <a:avLst/>
          </a:prstGeom>
        </p:spPr>
        <p:txBody>
          <a:bodyPr/>
          <a:lstStyle/>
          <a:p>
            <a:r>
              <a:t>Right bordered circle picture</a:t>
            </a:r>
          </a:p>
        </p:txBody>
      </p:sp>
      <p:sp>
        <p:nvSpPr>
          <p:cNvPr id="1931" name="Shape 1931"/>
          <p:cNvSpPr>
            <a:spLocks noGrp="1"/>
          </p:cNvSpPr>
          <p:nvPr>
            <p:ph type="sldNum" sz="quarter" idx="2"/>
          </p:nvPr>
        </p:nvSpPr>
        <p:spPr>
          <a:xfrm>
            <a:off x="21445532" y="927000"/>
            <a:ext cx="459080"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29</a:t>
            </a:fld>
            <a:endParaRPr/>
          </a:p>
        </p:txBody>
      </p:sp>
      <p:sp>
        <p:nvSpPr>
          <p:cNvPr id="1932" name="Shape 1932"/>
          <p:cNvSpPr>
            <a:spLocks noGrp="1"/>
          </p:cNvSpPr>
          <p:nvPr>
            <p:ph type="body" idx="13"/>
          </p:nvPr>
        </p:nvSpPr>
        <p:spPr>
          <a:prstGeom prst="rect">
            <a:avLst/>
          </a:prstGeom>
        </p:spPr>
        <p:txBody>
          <a:bodyPr/>
          <a:lstStyle/>
          <a:p>
            <a:r>
              <a:t>Service 1</a:t>
            </a:r>
          </a:p>
        </p:txBody>
      </p:sp>
      <p:sp>
        <p:nvSpPr>
          <p:cNvPr id="1933" name="Shape 1933"/>
          <p:cNvSpPr>
            <a:spLocks noGrp="1"/>
          </p:cNvSpPr>
          <p:nvPr>
            <p:ph type="body" idx="14"/>
          </p:nvPr>
        </p:nvSpPr>
        <p:spPr>
          <a:prstGeom prst="rect">
            <a:avLst/>
          </a:prstGeom>
        </p:spPr>
        <p:txBody>
          <a:bodyPr/>
          <a:lstStyle/>
          <a:p>
            <a:r>
              <a:t>Completely e-enable long-term high-impact potentialities for out-of-the-box processes. Proactively syndicate top-line</a:t>
            </a:r>
            <a:r>
              <a:rPr lang="sk-SK"/>
              <a:t> synergy</a:t>
            </a:r>
            <a:endParaRPr/>
          </a:p>
        </p:txBody>
      </p:sp>
      <p:sp>
        <p:nvSpPr>
          <p:cNvPr id="1934" name="Shape 1934"/>
          <p:cNvSpPr>
            <a:spLocks noGrp="1"/>
          </p:cNvSpPr>
          <p:nvPr>
            <p:ph type="body" idx="15"/>
          </p:nvPr>
        </p:nvSpPr>
        <p:spPr>
          <a:prstGeom prst="rect">
            <a:avLst/>
          </a:prstGeom>
        </p:spPr>
        <p:txBody>
          <a:bodyPr/>
          <a:lstStyle/>
          <a:p>
            <a:r>
              <a:t>Service 2</a:t>
            </a:r>
          </a:p>
        </p:txBody>
      </p:sp>
      <p:sp>
        <p:nvSpPr>
          <p:cNvPr id="1935" name="Shape 1935"/>
          <p:cNvSpPr>
            <a:spLocks noGrp="1"/>
          </p:cNvSpPr>
          <p:nvPr>
            <p:ph type="body" idx="16"/>
          </p:nvPr>
        </p:nvSpPr>
        <p:spPr>
          <a:prstGeom prst="rect">
            <a:avLst/>
          </a:prstGeom>
        </p:spPr>
        <p:txBody>
          <a:bodyPr/>
          <a:lstStyle/>
          <a:p>
            <a:r>
              <a:t>Dramatically extend enabled imperatives rather than inexpensive data. Seamlessly architect premium ROI whereas</a:t>
            </a:r>
          </a:p>
        </p:txBody>
      </p:sp>
      <p:sp>
        <p:nvSpPr>
          <p:cNvPr id="1936" name="Shape 1936"/>
          <p:cNvSpPr>
            <a:spLocks noGrp="1"/>
          </p:cNvSpPr>
          <p:nvPr>
            <p:ph type="body" idx="17"/>
          </p:nvPr>
        </p:nvSpPr>
        <p:spPr>
          <a:prstGeom prst="rect">
            <a:avLst/>
          </a:prstGeom>
        </p:spPr>
        <p:txBody>
          <a:bodyPr/>
          <a:lstStyle/>
          <a:p>
            <a:r>
              <a:t>Service 3</a:t>
            </a:r>
          </a:p>
        </p:txBody>
      </p:sp>
      <p:sp>
        <p:nvSpPr>
          <p:cNvPr id="1937" name="Shape 1937"/>
          <p:cNvSpPr>
            <a:spLocks noGrp="1"/>
          </p:cNvSpPr>
          <p:nvPr>
            <p:ph type="body" idx="18"/>
          </p:nvPr>
        </p:nvSpPr>
        <p:spPr>
          <a:prstGeom prst="rect">
            <a:avLst/>
          </a:prstGeom>
        </p:spPr>
        <p:txBody>
          <a:bodyPr/>
          <a:lstStyle/>
          <a:p>
            <a:r>
              <a:t>Globally morph prospective users and focused potentialities. Energistically deploy diverse human capital without wireless</a:t>
            </a:r>
          </a:p>
        </p:txBody>
      </p:sp>
      <p:pic>
        <p:nvPicPr>
          <p:cNvPr id="1938" name="7869420544_34ff4dbb0d_o.jpg"/>
          <p:cNvPicPr>
            <a:picLocks noGrp="1" noChangeAspect="1"/>
          </p:cNvPicPr>
          <p:nvPr>
            <p:ph type="pic" idx="19"/>
          </p:nvPr>
        </p:nvPicPr>
        <p:blipFill>
          <a:blip r:embed="rId2">
            <a:extLst>
              <a:ext uri="{28A0092B-C50C-407E-A947-70E740481C1C}">
                <a14:useLocalDpi xmlns:a14="http://schemas.microsoft.com/office/drawing/2010/main" val="0"/>
              </a:ext>
            </a:extLst>
          </a:blip>
          <a:srcRect l="8" r="8"/>
          <a:stretch>
            <a:fillRect/>
          </a:stretch>
        </p:blipFill>
        <p:spPr>
          <a:xfrm>
            <a:off x="13004800" y="1898650"/>
            <a:ext cx="9917113" cy="9918700"/>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3" y="1006"/>
                  <a:pt x="2882" y="3016"/>
                </a:cubicBezTo>
                <a:cubicBezTo>
                  <a:pt x="-961" y="7038"/>
                  <a:pt x="-961" y="13557"/>
                  <a:pt x="2882" y="17578"/>
                </a:cubicBezTo>
                <a:cubicBezTo>
                  <a:pt x="6724" y="21600"/>
                  <a:pt x="12954" y="21600"/>
                  <a:pt x="16796" y="17578"/>
                </a:cubicBezTo>
                <a:cubicBezTo>
                  <a:pt x="20639" y="13557"/>
                  <a:pt x="20639" y="7038"/>
                  <a:pt x="16796" y="3016"/>
                </a:cubicBezTo>
                <a:cubicBezTo>
                  <a:pt x="14875" y="1006"/>
                  <a:pt x="12358" y="0"/>
                  <a:pt x="9840" y="0"/>
                </a:cubicBezTo>
                <a:close/>
                <a:moveTo>
                  <a:pt x="9840" y="3235"/>
                </a:moveTo>
                <a:cubicBezTo>
                  <a:pt x="11567" y="3235"/>
                  <a:pt x="13293" y="3924"/>
                  <a:pt x="14611" y="5303"/>
                </a:cubicBezTo>
                <a:cubicBezTo>
                  <a:pt x="17246" y="8061"/>
                  <a:pt x="17246" y="12534"/>
                  <a:pt x="14611" y="15292"/>
                </a:cubicBezTo>
                <a:cubicBezTo>
                  <a:pt x="11976" y="18049"/>
                  <a:pt x="7703" y="18049"/>
                  <a:pt x="5068" y="15292"/>
                </a:cubicBezTo>
                <a:cubicBezTo>
                  <a:pt x="2432" y="12534"/>
                  <a:pt x="2432" y="8061"/>
                  <a:pt x="5068" y="5303"/>
                </a:cubicBezTo>
                <a:cubicBezTo>
                  <a:pt x="6385" y="3924"/>
                  <a:pt x="8113" y="3235"/>
                  <a:pt x="9840" y="3235"/>
                </a:cubicBezTo>
                <a:close/>
              </a:path>
            </a:pathLst>
          </a:cu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9" name="04.png"/>
          <p:cNvPicPr>
            <a:picLocks noGrp="1" noChangeAspect="1"/>
          </p:cNvPicPr>
          <p:nvPr>
            <p:ph type="pic" idx="13"/>
          </p:nvPr>
        </p:nvPicPr>
        <p:blipFill>
          <a:blip r:embed="rId3">
            <a:alphaModFix amt="15000"/>
            <a:extLst/>
          </a:blip>
          <a:srcRect l="679" r="679"/>
          <a:stretch>
            <a:fillRect/>
          </a:stretch>
        </p:blipFill>
        <p:spPr>
          <a:prstGeom prst="rect">
            <a:avLst/>
          </a:prstGeom>
        </p:spPr>
      </p:pic>
      <p:sp>
        <p:nvSpPr>
          <p:cNvPr id="1730" name="Shape 173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1731" name="Shape 1731"/>
          <p:cNvSpPr>
            <a:spLocks noGrp="1"/>
          </p:cNvSpPr>
          <p:nvPr>
            <p:ph type="body" sz="half" idx="1"/>
          </p:nvPr>
        </p:nvSpPr>
        <p:spPr>
          <a:prstGeom prst="rect">
            <a:avLst/>
          </a:prstGeom>
        </p:spPr>
        <p:txBody>
          <a:bodyPr anchor="ctr"/>
          <a:lstStyle/>
          <a:p>
            <a:r>
              <a:t>Class aptent taciti sociosqu ad litora torquent per conubia nostra, per inceptos hymenaeos. Nam quam nunc, blandit vel, luctus pulvinar, hendrerit id, lorem. Morbi ac felis. Phasellus nec sem in justo pellentesque facilisis. Nullam nulla eros, ultricies sit amet. Collaboratively brand fully tested expertise and distinctive meta-services.</a:t>
            </a:r>
          </a:p>
        </p:txBody>
      </p:sp>
      <p:sp>
        <p:nvSpPr>
          <p:cNvPr id="1732" name="Shape 1732"/>
          <p:cNvSpPr>
            <a:spLocks noGrp="1"/>
          </p:cNvSpPr>
          <p:nvPr>
            <p:ph type="title"/>
          </p:nvPr>
        </p:nvSpPr>
        <p:spPr>
          <a:prstGeom prst="rect">
            <a:avLst/>
          </a:prstGeom>
        </p:spPr>
        <p:txBody>
          <a:bodyPr/>
          <a:lstStyle/>
          <a:p>
            <a:r>
              <a:t>Center align basic slide with logo on back</a:t>
            </a:r>
          </a:p>
        </p:txBody>
      </p:sp>
    </p:spTree>
  </p:cSld>
  <p:clrMapOvr>
    <a:masterClrMapping/>
  </p:clrMapOvr>
  <mc:AlternateContent xmlns:mc="http://schemas.openxmlformats.org/markup-compatibility/2006" xmlns:p14="http://schemas.microsoft.com/office/powerpoint/2010/main">
    <mc:Choice Requires="p14">
      <p:transition spd="slow" p14:dur="3000">
        <p:dissolv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0" name="Shape 1940"/>
          <p:cNvSpPr>
            <a:spLocks noGrp="1"/>
          </p:cNvSpPr>
          <p:nvPr>
            <p:ph type="title"/>
          </p:nvPr>
        </p:nvSpPr>
        <p:spPr>
          <a:prstGeom prst="rect">
            <a:avLst/>
          </a:prstGeom>
        </p:spPr>
        <p:txBody>
          <a:bodyPr/>
          <a:lstStyle/>
          <a:p>
            <a:r>
              <a:t>Left bordered octagon picture</a:t>
            </a:r>
          </a:p>
        </p:txBody>
      </p:sp>
      <p:sp>
        <p:nvSpPr>
          <p:cNvPr id="1941" name="Shape 1941"/>
          <p:cNvSpPr>
            <a:spLocks noGrp="1"/>
          </p:cNvSpPr>
          <p:nvPr>
            <p:ph type="body" sz="quarter" idx="1"/>
          </p:nvPr>
        </p:nvSpPr>
        <p:spPr>
          <a:prstGeom prst="rect">
            <a:avLst/>
          </a:prstGeom>
        </p:spPr>
        <p:txBody>
          <a:bodyPr/>
          <a:lstStyle/>
          <a:p>
            <a:r>
              <a:t>Collaboratively reinvent inexpensive web-readiness rather than worldwide applications. Proactively reintermediate ubiquitous processes and timely technologies. Proactively whiteboard mission-critical information via clicks-and-mortar e-markets. Rapidiously enable tactical functionalities with next-generation total linkage. Seamlessly exploit backend e-commerce through intermandated "outside the box" thinking.</a:t>
            </a:r>
          </a:p>
          <a:p>
            <a:endParaRPr/>
          </a:p>
          <a:p>
            <a:r>
              <a:t>Objectively evisculate performance based.</a:t>
            </a:r>
          </a:p>
        </p:txBody>
      </p:sp>
      <p:sp>
        <p:nvSpPr>
          <p:cNvPr id="1942" name="Shape 1942"/>
          <p:cNvSpPr>
            <a:spLocks noGrp="1"/>
          </p:cNvSpPr>
          <p:nvPr>
            <p:ph type="sldNum" sz="quarter" idx="2"/>
          </p:nvPr>
        </p:nvSpPr>
        <p:spPr>
          <a:xfrm>
            <a:off x="21432400" y="927000"/>
            <a:ext cx="472212"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30</a:t>
            </a:fld>
            <a:endParaRPr/>
          </a:p>
        </p:txBody>
      </p:sp>
      <p:sp>
        <p:nvSpPr>
          <p:cNvPr id="1943" name="Shape 1943"/>
          <p:cNvSpPr>
            <a:spLocks noGrp="1"/>
          </p:cNvSpPr>
          <p:nvPr>
            <p:ph type="body" idx="13"/>
          </p:nvPr>
        </p:nvSpPr>
        <p:spPr>
          <a:prstGeom prst="rect">
            <a:avLst/>
          </a:prstGeom>
        </p:spPr>
        <p:txBody>
          <a:bodyPr/>
          <a:lstStyle/>
          <a:p>
            <a:r>
              <a:t>Authoritatively predominate bleeding-edge total linkage after world-class.</a:t>
            </a:r>
          </a:p>
        </p:txBody>
      </p:sp>
      <p:pic>
        <p:nvPicPr>
          <p:cNvPr id="1944" name="13844444485_44d07b23b6_o.jpg"/>
          <p:cNvPicPr>
            <a:picLocks noGrp="1" noChangeAspect="1"/>
          </p:cNvPicPr>
          <p:nvPr>
            <p:ph type="pic" idx="14"/>
          </p:nvPr>
        </p:nvPicPr>
        <p:blipFill>
          <a:blip r:embed="rId2">
            <a:extLst>
              <a:ext uri="{28A0092B-C50C-407E-A947-70E740481C1C}">
                <a14:useLocalDpi xmlns:a14="http://schemas.microsoft.com/office/drawing/2010/main" val="0"/>
              </a:ext>
            </a:extLst>
          </a:blip>
          <a:srcRect l="7" r="7"/>
          <a:stretch>
            <a:fillRect/>
          </a:stretch>
        </p:blipFill>
        <p:spPr>
          <a:xfrm>
            <a:off x="1462088" y="1503363"/>
            <a:ext cx="10707687" cy="10709275"/>
          </a:xfrm>
          <a:custGeom>
            <a:avLst/>
            <a:gdLst/>
            <a:ahLst/>
            <a:cxnLst>
              <a:cxn ang="0">
                <a:pos x="wd2" y="hd2"/>
              </a:cxn>
              <a:cxn ang="5400000">
                <a:pos x="wd2" y="hd2"/>
              </a:cxn>
              <a:cxn ang="10800000">
                <a:pos x="wd2" y="hd2"/>
              </a:cxn>
              <a:cxn ang="16200000">
                <a:pos x="wd2" y="hd2"/>
              </a:cxn>
            </a:cxnLst>
            <a:rect l="0" t="0" r="r" b="b"/>
            <a:pathLst>
              <a:path w="21600" h="21600" extrusionOk="0">
                <a:moveTo>
                  <a:pt x="10782" y="0"/>
                </a:moveTo>
                <a:lnTo>
                  <a:pt x="3158" y="3132"/>
                </a:lnTo>
                <a:lnTo>
                  <a:pt x="0" y="10787"/>
                </a:lnTo>
                <a:lnTo>
                  <a:pt x="3158" y="18441"/>
                </a:lnTo>
                <a:lnTo>
                  <a:pt x="10789" y="21600"/>
                </a:lnTo>
                <a:lnTo>
                  <a:pt x="18407" y="18441"/>
                </a:lnTo>
                <a:lnTo>
                  <a:pt x="21600" y="10803"/>
                </a:lnTo>
                <a:lnTo>
                  <a:pt x="18407" y="3132"/>
                </a:lnTo>
                <a:lnTo>
                  <a:pt x="10782" y="0"/>
                </a:lnTo>
                <a:close/>
                <a:moveTo>
                  <a:pt x="10785" y="3431"/>
                </a:moveTo>
                <a:lnTo>
                  <a:pt x="16001" y="5582"/>
                </a:lnTo>
                <a:lnTo>
                  <a:pt x="18125" y="10801"/>
                </a:lnTo>
                <a:lnTo>
                  <a:pt x="15973" y="16004"/>
                </a:lnTo>
                <a:lnTo>
                  <a:pt x="10785" y="18172"/>
                </a:lnTo>
                <a:lnTo>
                  <a:pt x="5595" y="16013"/>
                </a:lnTo>
                <a:lnTo>
                  <a:pt x="3444" y="10801"/>
                </a:lnTo>
                <a:lnTo>
                  <a:pt x="5614" y="5609"/>
                </a:lnTo>
                <a:lnTo>
                  <a:pt x="10785" y="3431"/>
                </a:lnTo>
                <a:close/>
              </a:path>
            </a:pathLst>
          </a:custGeom>
        </p:spPr>
      </p:pic>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 name="Shape 1946"/>
          <p:cNvSpPr>
            <a:spLocks noGrp="1"/>
          </p:cNvSpPr>
          <p:nvPr>
            <p:ph type="title"/>
          </p:nvPr>
        </p:nvSpPr>
        <p:spPr>
          <a:prstGeom prst="rect">
            <a:avLst/>
          </a:prstGeom>
        </p:spPr>
        <p:txBody>
          <a:bodyPr/>
          <a:lstStyle/>
          <a:p>
            <a:r>
              <a:t>Right bordered octagon picture</a:t>
            </a:r>
          </a:p>
        </p:txBody>
      </p:sp>
      <p:sp>
        <p:nvSpPr>
          <p:cNvPr id="1947" name="Shape 1947"/>
          <p:cNvSpPr>
            <a:spLocks noGrp="1"/>
          </p:cNvSpPr>
          <p:nvPr>
            <p:ph type="body" sz="quarter" idx="1"/>
          </p:nvPr>
        </p:nvSpPr>
        <p:spPr>
          <a:prstGeom prst="rect">
            <a:avLst/>
          </a:prstGeom>
        </p:spPr>
        <p:txBody>
          <a:bodyPr/>
          <a:lstStyle/>
          <a:p>
            <a:r>
              <a:t>Collaboratively maintain customized human capital after scalable ROI. Professionally develop unique technology via enterprise channels. Continually simplify fully researched methodologies without intermandated infomediaries. Seamlessly cultivate process-centric networks through integrated resources. Completely actualize high-payoff methodologies and holistic ideas.</a:t>
            </a:r>
          </a:p>
          <a:p>
            <a:endParaRPr/>
          </a:p>
          <a:p>
            <a:r>
              <a:t>Globally matrix resource maximizing paradigms whereas equity invested potentialities alternative niche.</a:t>
            </a:r>
          </a:p>
        </p:txBody>
      </p:sp>
      <p:sp>
        <p:nvSpPr>
          <p:cNvPr id="1948" name="Shape 1948"/>
          <p:cNvSpPr>
            <a:spLocks noGrp="1"/>
          </p:cNvSpPr>
          <p:nvPr>
            <p:ph type="sldNum" sz="quarter" idx="2"/>
          </p:nvPr>
        </p:nvSpPr>
        <p:spPr>
          <a:xfrm>
            <a:off x="21512588" y="927000"/>
            <a:ext cx="392024"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31</a:t>
            </a:fld>
            <a:endParaRPr/>
          </a:p>
        </p:txBody>
      </p:sp>
      <p:sp>
        <p:nvSpPr>
          <p:cNvPr id="1949" name="Shape 1949"/>
          <p:cNvSpPr>
            <a:spLocks noGrp="1"/>
          </p:cNvSpPr>
          <p:nvPr>
            <p:ph type="body" idx="13"/>
          </p:nvPr>
        </p:nvSpPr>
        <p:spPr>
          <a:prstGeom prst="rect">
            <a:avLst/>
          </a:prstGeom>
        </p:spPr>
        <p:txBody>
          <a:bodyPr/>
          <a:lstStyle/>
          <a:p>
            <a:r>
              <a:t>Credibly transform front-end infrastructures and orthogonal e-tailers.</a:t>
            </a:r>
          </a:p>
        </p:txBody>
      </p:sp>
      <p:pic>
        <p:nvPicPr>
          <p:cNvPr id="1950" name="22573359460_56fbb976f2_o.jpg"/>
          <p:cNvPicPr>
            <a:picLocks noGrp="1" noChangeAspect="1"/>
          </p:cNvPicPr>
          <p:nvPr>
            <p:ph type="pic" idx="14"/>
          </p:nvPr>
        </p:nvPicPr>
        <p:blipFill>
          <a:blip r:embed="rId2">
            <a:extLst>
              <a:ext uri="{28A0092B-C50C-407E-A947-70E740481C1C}">
                <a14:useLocalDpi xmlns:a14="http://schemas.microsoft.com/office/drawing/2010/main" val="0"/>
              </a:ext>
            </a:extLst>
          </a:blip>
          <a:srcRect l="7" r="7"/>
          <a:stretch>
            <a:fillRect/>
          </a:stretch>
        </p:blipFill>
        <p:spPr>
          <a:xfrm>
            <a:off x="12192000" y="1503363"/>
            <a:ext cx="10707688" cy="10709275"/>
          </a:xfrm>
          <a:custGeom>
            <a:avLst/>
            <a:gdLst/>
            <a:ahLst/>
            <a:cxnLst>
              <a:cxn ang="0">
                <a:pos x="wd2" y="hd2"/>
              </a:cxn>
              <a:cxn ang="5400000">
                <a:pos x="wd2" y="hd2"/>
              </a:cxn>
              <a:cxn ang="10800000">
                <a:pos x="wd2" y="hd2"/>
              </a:cxn>
              <a:cxn ang="16200000">
                <a:pos x="wd2" y="hd2"/>
              </a:cxn>
            </a:cxnLst>
            <a:rect l="0" t="0" r="r" b="b"/>
            <a:pathLst>
              <a:path w="21600" h="21600" extrusionOk="0">
                <a:moveTo>
                  <a:pt x="10782" y="0"/>
                </a:moveTo>
                <a:lnTo>
                  <a:pt x="3158" y="3132"/>
                </a:lnTo>
                <a:lnTo>
                  <a:pt x="0" y="10787"/>
                </a:lnTo>
                <a:lnTo>
                  <a:pt x="3158" y="18441"/>
                </a:lnTo>
                <a:lnTo>
                  <a:pt x="10789" y="21600"/>
                </a:lnTo>
                <a:lnTo>
                  <a:pt x="18407" y="18441"/>
                </a:lnTo>
                <a:lnTo>
                  <a:pt x="21600" y="10803"/>
                </a:lnTo>
                <a:lnTo>
                  <a:pt x="18407" y="3132"/>
                </a:lnTo>
                <a:lnTo>
                  <a:pt x="10782" y="0"/>
                </a:lnTo>
                <a:close/>
                <a:moveTo>
                  <a:pt x="10785" y="3431"/>
                </a:moveTo>
                <a:lnTo>
                  <a:pt x="16001" y="5582"/>
                </a:lnTo>
                <a:lnTo>
                  <a:pt x="18125" y="10801"/>
                </a:lnTo>
                <a:lnTo>
                  <a:pt x="15973" y="16004"/>
                </a:lnTo>
                <a:lnTo>
                  <a:pt x="10785" y="18172"/>
                </a:lnTo>
                <a:lnTo>
                  <a:pt x="5595" y="16013"/>
                </a:lnTo>
                <a:lnTo>
                  <a:pt x="3444" y="10801"/>
                </a:lnTo>
                <a:lnTo>
                  <a:pt x="5614" y="5609"/>
                </a:lnTo>
                <a:lnTo>
                  <a:pt x="10785" y="3431"/>
                </a:lnTo>
                <a:close/>
              </a:path>
            </a:pathLst>
          </a:cu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 name="Shape 1952"/>
          <p:cNvSpPr>
            <a:spLocks noGrp="1"/>
          </p:cNvSpPr>
          <p:nvPr>
            <p:ph type="title"/>
          </p:nvPr>
        </p:nvSpPr>
        <p:spPr>
          <a:prstGeom prst="rect">
            <a:avLst/>
          </a:prstGeom>
        </p:spPr>
        <p:txBody>
          <a:bodyPr/>
          <a:lstStyle/>
          <a:p>
            <a:r>
              <a:t>Half picture slide with overlay logo</a:t>
            </a:r>
          </a:p>
        </p:txBody>
      </p:sp>
      <p:sp>
        <p:nvSpPr>
          <p:cNvPr id="1953" name="Shape 1953"/>
          <p:cNvSpPr>
            <a:spLocks noGrp="1"/>
          </p:cNvSpPr>
          <p:nvPr>
            <p:ph type="body" sz="quarter" idx="1"/>
          </p:nvPr>
        </p:nvSpPr>
        <p:spPr>
          <a:prstGeom prst="rect">
            <a:avLst/>
          </a:prstGeom>
        </p:spPr>
        <p:txBody>
          <a:bodyPr/>
          <a:lstStyle/>
          <a:p>
            <a:r>
              <a:t>Monotonectally recaptiualize front-end portals without cost effective convergence. Interactively enhance resource maximizing paradigms after out-of-the-box bandwidth. Intrinsicly provide access to enterprise content for out-of-the-box benefits. </a:t>
            </a:r>
          </a:p>
          <a:p>
            <a:endParaRPr/>
          </a:p>
          <a:p>
            <a:r>
              <a:t>Distinctively iterate stand-alone deliverables without open-source functionalities. </a:t>
            </a:r>
          </a:p>
        </p:txBody>
      </p:sp>
      <p:sp>
        <p:nvSpPr>
          <p:cNvPr id="1954" name="Shape 1954"/>
          <p:cNvSpPr>
            <a:spLocks noGrp="1"/>
          </p:cNvSpPr>
          <p:nvPr>
            <p:ph type="sldNum" sz="quarter" idx="2"/>
          </p:nvPr>
        </p:nvSpPr>
        <p:spPr>
          <a:xfrm>
            <a:off x="21456149" y="927000"/>
            <a:ext cx="448463"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32</a:t>
            </a:fld>
            <a:endParaRPr/>
          </a:p>
        </p:txBody>
      </p:sp>
      <p:sp>
        <p:nvSpPr>
          <p:cNvPr id="1955" name="Shape 1955"/>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956" name="Shape 1956"/>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1957" name="Shape 1957"/>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58" name="Shape 1958"/>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59" name="Shape 1959"/>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pic>
        <p:nvPicPr>
          <p:cNvPr id="1960" name="14156929068_d8e39454e8_k.jpg"/>
          <p:cNvPicPr>
            <a:picLocks noGrp="1" noChangeAspect="1"/>
          </p:cNvPicPr>
          <p:nvPr>
            <p:ph type="pic" idx="13"/>
          </p:nvPr>
        </p:nvPicPr>
        <p:blipFill>
          <a:blip r:embed="rId2">
            <a:extLst>
              <a:ext uri="{28A0092B-C50C-407E-A947-70E740481C1C}">
                <a14:useLocalDpi xmlns:a14="http://schemas.microsoft.com/office/drawing/2010/main" val="0"/>
              </a:ext>
            </a:extLst>
          </a:blip>
          <a:srcRect t="35938" b="35938"/>
          <a:stretch>
            <a:fillRect/>
          </a:stretch>
        </p:blipFill>
        <p:spPr>
          <a:xfrm>
            <a:off x="0" y="6858000"/>
            <a:ext cx="24384000" cy="6858000"/>
          </a:xfrm>
          <a:prstGeom prst="rect">
            <a:avLst/>
          </a:prstGeom>
        </p:spPr>
      </p:pic>
      <p:sp>
        <p:nvSpPr>
          <p:cNvPr id="1961" name="Shape 1961"/>
          <p:cNvSpPr/>
          <p:nvPr/>
        </p:nvSpPr>
        <p:spPr>
          <a:xfrm>
            <a:off x="9987737" y="4638288"/>
            <a:ext cx="4427851" cy="4439424"/>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9C9790"/>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pic>
        <p:nvPicPr>
          <p:cNvPr id="1962" name="05.png"/>
          <p:cNvPicPr>
            <a:picLocks noGrp="1" noChangeAspect="1"/>
          </p:cNvPicPr>
          <p:nvPr>
            <p:ph type="pic" idx="14"/>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4" name="1064574486_cdb7a00610_o.jpg"/>
          <p:cNvPicPr>
            <a:picLocks noGrp="1" noChangeAspect="1"/>
          </p:cNvPicPr>
          <p:nvPr>
            <p:ph type="pic" idx="13"/>
          </p:nvPr>
        </p:nvPicPr>
        <p:blipFill>
          <a:blip r:embed="rId2">
            <a:extLst>
              <a:ext uri="{28A0092B-C50C-407E-A947-70E740481C1C}">
                <a14:useLocalDpi xmlns:a14="http://schemas.microsoft.com/office/drawing/2010/main" val="0"/>
              </a:ext>
            </a:extLst>
          </a:blip>
          <a:srcRect t="35938" b="35938"/>
          <a:stretch>
            <a:fillRect/>
          </a:stretch>
        </p:blipFill>
        <p:spPr>
          <a:xfrm>
            <a:off x="0" y="0"/>
            <a:ext cx="24384000" cy="6858000"/>
          </a:xfrm>
          <a:prstGeom prst="rect">
            <a:avLst/>
          </a:prstGeom>
        </p:spPr>
      </p:pic>
      <p:sp>
        <p:nvSpPr>
          <p:cNvPr id="1965" name="Shape 1965"/>
          <p:cNvSpPr>
            <a:spLocks noGrp="1"/>
          </p:cNvSpPr>
          <p:nvPr>
            <p:ph type="title"/>
          </p:nvPr>
        </p:nvSpPr>
        <p:spPr>
          <a:prstGeom prst="rect">
            <a:avLst/>
          </a:prstGeom>
        </p:spPr>
        <p:txBody>
          <a:bodyPr/>
          <a:lstStyle/>
          <a:p>
            <a:r>
              <a:t>Half picture slide</a:t>
            </a:r>
          </a:p>
        </p:txBody>
      </p:sp>
      <p:sp>
        <p:nvSpPr>
          <p:cNvPr id="1966" name="Shape 1966"/>
          <p:cNvSpPr>
            <a:spLocks noGrp="1"/>
          </p:cNvSpPr>
          <p:nvPr>
            <p:ph type="body" sz="quarter" idx="1"/>
          </p:nvPr>
        </p:nvSpPr>
        <p:spPr>
          <a:prstGeom prst="rect">
            <a:avLst/>
          </a:prstGeom>
        </p:spPr>
        <p:txBody>
          <a:bodyPr/>
          <a:lstStyle/>
          <a:p>
            <a:r>
              <a:t>Monotonectally recaptiualize front-end portals without cost effective convergence. Interactively enhance resource maximizing paradigms after out-of-the-box bandwidth. Intrinsicly provide access to enterprise content for out-of-the-box benefits. Distinctively iterate stand-alone deliverables without open-source functionalities.</a:t>
            </a:r>
          </a:p>
        </p:txBody>
      </p:sp>
      <p:sp>
        <p:nvSpPr>
          <p:cNvPr id="1967" name="Shape 1967"/>
          <p:cNvSpPr>
            <a:spLocks noGrp="1"/>
          </p:cNvSpPr>
          <p:nvPr>
            <p:ph type="sldNum" sz="quarter" idx="2"/>
          </p:nvPr>
        </p:nvSpPr>
        <p:spPr>
          <a:xfrm>
            <a:off x="21460061" y="12338546"/>
            <a:ext cx="44455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33</a:t>
            </a:fld>
            <a:endParaRPr/>
          </a:p>
        </p:txBody>
      </p:sp>
      <p:sp>
        <p:nvSpPr>
          <p:cNvPr id="1968" name="Shape 1968"/>
          <p:cNvSpPr/>
          <p:nvPr/>
        </p:nvSpPr>
        <p:spPr>
          <a:xfrm>
            <a:off x="8612120" y="12338546"/>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969" name="Shape 1969"/>
          <p:cNvSpPr/>
          <p:nvPr/>
        </p:nvSpPr>
        <p:spPr>
          <a:xfrm>
            <a:off x="1439862" y="12338546"/>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1970" name="Shape 1970"/>
          <p:cNvSpPr/>
          <p:nvPr/>
        </p:nvSpPr>
        <p:spPr>
          <a:xfrm flipV="1">
            <a:off x="15784579" y="12449671"/>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71" name="Shape 1971"/>
          <p:cNvSpPr/>
          <p:nvPr/>
        </p:nvSpPr>
        <p:spPr>
          <a:xfrm flipV="1">
            <a:off x="8618746" y="12449671"/>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72" name="Shape 1972"/>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973" name="Shape 1973"/>
          <p:cNvSpPr/>
          <p:nvPr/>
        </p:nvSpPr>
        <p:spPr>
          <a:xfrm>
            <a:off x="9987737" y="4638288"/>
            <a:ext cx="4427851" cy="4439424"/>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A1D6D8"/>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pic>
        <p:nvPicPr>
          <p:cNvPr id="1974" name="05.png"/>
          <p:cNvPicPr>
            <a:picLocks noGrp="1" noChangeAspect="1"/>
          </p:cNvPicPr>
          <p:nvPr>
            <p:ph type="pic" idx="14"/>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 name="Shape 1976"/>
          <p:cNvSpPr>
            <a:spLocks noGrp="1"/>
          </p:cNvSpPr>
          <p:nvPr>
            <p:ph type="title"/>
          </p:nvPr>
        </p:nvSpPr>
        <p:spPr>
          <a:prstGeom prst="rect">
            <a:avLst/>
          </a:prstGeom>
        </p:spPr>
        <p:txBody>
          <a:bodyPr/>
          <a:lstStyle/>
          <a:p>
            <a:r>
              <a:t>1/3 Horizontal picture slide</a:t>
            </a:r>
          </a:p>
        </p:txBody>
      </p:sp>
      <p:sp>
        <p:nvSpPr>
          <p:cNvPr id="1977" name="Shape 1977"/>
          <p:cNvSpPr>
            <a:spLocks noGrp="1"/>
          </p:cNvSpPr>
          <p:nvPr>
            <p:ph type="body" sz="quarter" idx="1"/>
          </p:nvPr>
        </p:nvSpPr>
        <p:spPr>
          <a:prstGeom prst="rect">
            <a:avLst/>
          </a:prstGeom>
        </p:spPr>
        <p:txBody>
          <a:bodyPr/>
          <a:lstStyle/>
          <a:p>
            <a:r>
              <a:t>Monotonectally recaptiualize front-end portals without cost effective convergence. Interactively enhance resource maximizing paradigms after out-of-the-box bandwidth. Intrinsicly provide access to enterprise content for out-of-the-box benefits. Distinctively</a:t>
            </a:r>
          </a:p>
        </p:txBody>
      </p:sp>
      <p:sp>
        <p:nvSpPr>
          <p:cNvPr id="1978" name="Shape 1978"/>
          <p:cNvSpPr>
            <a:spLocks noGrp="1"/>
          </p:cNvSpPr>
          <p:nvPr>
            <p:ph type="sldNum" sz="quarter" idx="2"/>
          </p:nvPr>
        </p:nvSpPr>
        <p:spPr>
          <a:xfrm>
            <a:off x="21460899" y="927000"/>
            <a:ext cx="443713"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34</a:t>
            </a:fld>
            <a:endParaRPr/>
          </a:p>
        </p:txBody>
      </p:sp>
      <p:sp>
        <p:nvSpPr>
          <p:cNvPr id="1979" name="Shape 1979"/>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980" name="Shape 1980"/>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
        <p:nvSpPr>
          <p:cNvPr id="1981" name="Shape 1981"/>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82" name="Shape 1982"/>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83" name="Shape 1983"/>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pic>
        <p:nvPicPr>
          <p:cNvPr id="1984" name="3890394791_aa6bd0b1c3_o.jp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t="35375" b="44989"/>
          <a:stretch/>
        </p:blipFill>
        <p:spPr>
          <a:xfrm>
            <a:off x="0" y="8928100"/>
            <a:ext cx="24384000" cy="4787900"/>
          </a:xfrm>
          <a:prstGeom prst="rect">
            <a:avLst/>
          </a:prstGeom>
        </p:spPr>
      </p:pic>
      <p:sp>
        <p:nvSpPr>
          <p:cNvPr id="1985" name="Shape 1985"/>
          <p:cNvSpPr/>
          <p:nvPr/>
        </p:nvSpPr>
        <p:spPr>
          <a:xfrm>
            <a:off x="9987737" y="6708388"/>
            <a:ext cx="4427851" cy="4439424"/>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1C1D21"/>
          </a:solidFill>
          <a:ln w="12700">
            <a:miter lim="400000"/>
          </a:ln>
        </p:spPr>
        <p:txBody>
          <a:bodyPr lIns="50800" tIns="50800" rIns="50800" bIns="50800" anchor="ctr"/>
          <a:lstStyle/>
          <a:p>
            <a:pPr algn="l">
              <a:defRPr sz="3000" b="1" cap="none" spc="-90">
                <a:solidFill>
                  <a:srgbClr val="FFFFFF"/>
                </a:solidFill>
                <a:latin typeface="+mj-lt"/>
                <a:ea typeface="+mj-ea"/>
                <a:cs typeface="+mj-cs"/>
                <a:sym typeface="Karla"/>
              </a:defRPr>
            </a:pPr>
            <a:endParaRPr/>
          </a:p>
        </p:txBody>
      </p:sp>
      <p:pic>
        <p:nvPicPr>
          <p:cNvPr id="1986" name="05.png"/>
          <p:cNvPicPr>
            <a:picLocks noGrp="1" noChangeAspect="1"/>
          </p:cNvPicPr>
          <p:nvPr>
            <p:ph type="pic" idx="14"/>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xmlns:p14="http://schemas.microsoft.com/office/powerpoint/2010/main" spd="slow">
        <p:zoom/>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8" name="14341941402_b66eb159f7_k-filtered.jpeg"/>
          <p:cNvPicPr>
            <a:picLocks noGrp="1" noChangeAspect="1"/>
          </p:cNvPicPr>
          <p:nvPr>
            <p:ph type="pic" idx="13"/>
          </p:nvPr>
        </p:nvPicPr>
        <p:blipFill>
          <a:blip r:embed="rId2">
            <a:extLst>
              <a:ext uri="{28A0092B-C50C-407E-A947-70E740481C1C}">
                <a14:useLocalDpi xmlns:a14="http://schemas.microsoft.com/office/drawing/2010/main" val="0"/>
              </a:ext>
            </a:extLst>
          </a:blip>
          <a:srcRect t="913" b="913"/>
          <a:stretch>
            <a:fillRect/>
          </a:stretch>
        </p:blipFill>
        <p:spPr>
          <a:xfrm>
            <a:off x="10095546" y="-22225"/>
            <a:ext cx="14288454" cy="137382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469" y="36"/>
                </a:lnTo>
                <a:lnTo>
                  <a:pt x="0" y="21600"/>
                </a:lnTo>
                <a:lnTo>
                  <a:pt x="21565" y="21600"/>
                </a:lnTo>
                <a:lnTo>
                  <a:pt x="21600" y="0"/>
                </a:lnTo>
                <a:close/>
              </a:path>
            </a:pathLst>
          </a:custGeom>
        </p:spPr>
      </p:pic>
      <p:sp>
        <p:nvSpPr>
          <p:cNvPr id="1989" name="Shape 1989"/>
          <p:cNvSpPr>
            <a:spLocks noGrp="1"/>
          </p:cNvSpPr>
          <p:nvPr>
            <p:ph type="title"/>
          </p:nvPr>
        </p:nvSpPr>
        <p:spPr>
          <a:prstGeom prst="rect">
            <a:avLst/>
          </a:prstGeom>
        </p:spPr>
        <p:txBody>
          <a:bodyPr/>
          <a:lstStyle/>
          <a:p>
            <a:r>
              <a:t>Left skew picture slide</a:t>
            </a:r>
          </a:p>
        </p:txBody>
      </p:sp>
      <p:sp>
        <p:nvSpPr>
          <p:cNvPr id="1990" name="Shape 1990"/>
          <p:cNvSpPr>
            <a:spLocks noGrp="1"/>
          </p:cNvSpPr>
          <p:nvPr>
            <p:ph type="body" sz="quarter" idx="1"/>
          </p:nvPr>
        </p:nvSpPr>
        <p:spPr>
          <a:prstGeom prst="rect">
            <a:avLst/>
          </a:prstGeom>
        </p:spPr>
        <p:txBody>
          <a:bodyPr/>
          <a:lstStyle/>
          <a:p>
            <a:r>
              <a:t>Conveniently maximize timely value after market-driven models. Proactively utilize economically sound supply chains rather than one-to-one results. Synergistically leverage existing 2.0 web services via accurate solutions. Competently iterate error-free schemas via web-enabled catalysts for change. Uniquely restore functionalized portals before front-end communities.</a:t>
            </a:r>
          </a:p>
          <a:p>
            <a:endParaRPr/>
          </a:p>
          <a:p>
            <a:r>
              <a:t>Dramatically enhance low-risk high-yield processes</a:t>
            </a:r>
          </a:p>
        </p:txBody>
      </p:sp>
      <p:sp>
        <p:nvSpPr>
          <p:cNvPr id="1991" name="Shape 1991"/>
          <p:cNvSpPr>
            <a:spLocks noGrp="1"/>
          </p:cNvSpPr>
          <p:nvPr>
            <p:ph type="sldNum" sz="quarter" idx="2"/>
          </p:nvPr>
        </p:nvSpPr>
        <p:spPr>
          <a:xfrm>
            <a:off x="6030643" y="12350154"/>
            <a:ext cx="44594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35</a:t>
            </a:fld>
            <a:endParaRPr/>
          </a:p>
        </p:txBody>
      </p:sp>
      <p:sp>
        <p:nvSpPr>
          <p:cNvPr id="1992" name="Shape 1992"/>
          <p:cNvSpPr/>
          <p:nvPr/>
        </p:nvSpPr>
        <p:spPr>
          <a:xfrm>
            <a:off x="6476591"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1993" name="Shape 1993"/>
          <p:cNvSpPr/>
          <p:nvPr/>
        </p:nvSpPr>
        <p:spPr>
          <a:xfrm>
            <a:off x="3192406"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1994" name="Shape 1994"/>
          <p:cNvSpPr/>
          <p:nvPr/>
        </p:nvSpPr>
        <p:spPr>
          <a:xfrm flipV="1">
            <a:off x="10364864"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95" name="Shape 1995"/>
          <p:cNvSpPr/>
          <p:nvPr/>
        </p:nvSpPr>
        <p:spPr>
          <a:xfrm flipV="1">
            <a:off x="3199032"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96" name="Shape 1996"/>
          <p:cNvSpPr/>
          <p:nvPr/>
        </p:nvSpPr>
        <p:spPr>
          <a:xfrm>
            <a:off x="11638670" y="4942065"/>
            <a:ext cx="5383825" cy="3809249"/>
          </a:xfrm>
          <a:custGeom>
            <a:avLst/>
            <a:gdLst/>
            <a:ahLst/>
            <a:cxnLst>
              <a:cxn ang="0">
                <a:pos x="wd2" y="hd2"/>
              </a:cxn>
              <a:cxn ang="5400000">
                <a:pos x="wd2" y="hd2"/>
              </a:cxn>
              <a:cxn ang="10800000">
                <a:pos x="wd2" y="hd2"/>
              </a:cxn>
              <a:cxn ang="16200000">
                <a:pos x="wd2" y="hd2"/>
              </a:cxn>
            </a:cxnLst>
            <a:rect l="0" t="0" r="r" b="b"/>
            <a:pathLst>
              <a:path w="21600" h="21600" extrusionOk="0">
                <a:moveTo>
                  <a:pt x="4789" y="0"/>
                </a:moveTo>
                <a:lnTo>
                  <a:pt x="21600" y="0"/>
                </a:lnTo>
                <a:lnTo>
                  <a:pt x="16811" y="21600"/>
                </a:lnTo>
                <a:lnTo>
                  <a:pt x="0" y="21600"/>
                </a:lnTo>
                <a:lnTo>
                  <a:pt x="4789" y="0"/>
                </a:lnTo>
                <a:close/>
              </a:path>
            </a:pathLst>
          </a:custGeom>
          <a:solidFill>
            <a:srgbClr val="9C978F"/>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997" name="Shape 1997"/>
          <p:cNvSpPr>
            <a:spLocks noGrp="1"/>
          </p:cNvSpPr>
          <p:nvPr>
            <p:ph type="body" idx="14"/>
          </p:nvPr>
        </p:nvSpPr>
        <p:spPr>
          <a:xfrm>
            <a:off x="13183772" y="6000749"/>
            <a:ext cx="2293621" cy="1714501"/>
          </a:xfrm>
          <a:prstGeom prst="rect">
            <a:avLst/>
          </a:prstGeom>
        </p:spPr>
        <p:txBody>
          <a:bodyPr/>
          <a:lstStyle>
            <a:lvl1pPr>
              <a:lnSpc>
                <a:spcPct val="70000"/>
              </a:lnSpc>
              <a:defRPr cap="none" spc="-300">
                <a:latin typeface="+mj-lt"/>
                <a:ea typeface="+mj-ea"/>
                <a:cs typeface="+mj-cs"/>
                <a:sym typeface="Karla"/>
              </a:defRPr>
            </a:lvl1pPr>
          </a:lstStyle>
          <a:p>
            <a:r>
              <a:t>$20</a:t>
            </a:r>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9" name="15212183069_22ef5d478d_k.jpg"/>
          <p:cNvPicPr>
            <a:picLocks noGrp="1" noChangeAspect="1"/>
          </p:cNvPicPr>
          <p:nvPr>
            <p:ph type="pic" idx="13"/>
          </p:nvPr>
        </p:nvPicPr>
        <p:blipFill>
          <a:blip r:embed="rId2">
            <a:extLst>
              <a:ext uri="{28A0092B-C50C-407E-A947-70E740481C1C}">
                <a14:useLocalDpi xmlns:a14="http://schemas.microsoft.com/office/drawing/2010/main" val="0"/>
              </a:ext>
            </a:extLst>
          </a:blip>
          <a:srcRect t="1069" b="1069"/>
          <a:stretch>
            <a:fillRect/>
          </a:stretch>
        </p:blipFill>
        <p:spPr>
          <a:xfrm>
            <a:off x="0" y="-22225"/>
            <a:ext cx="14355292" cy="13738225"/>
          </a:xfrm>
          <a:custGeom>
            <a:avLst/>
            <a:gdLst/>
            <a:ahLst/>
            <a:cxnLst>
              <a:cxn ang="0">
                <a:pos x="wd2" y="hd2"/>
              </a:cxn>
              <a:cxn ang="5400000">
                <a:pos x="wd2" y="hd2"/>
              </a:cxn>
              <a:cxn ang="10800000">
                <a:pos x="wd2" y="hd2"/>
              </a:cxn>
              <a:cxn ang="16200000">
                <a:pos x="wd2" y="hd2"/>
              </a:cxn>
            </a:cxnLst>
            <a:rect l="0" t="0" r="r" b="b"/>
            <a:pathLst>
              <a:path w="21600" h="21600" extrusionOk="0">
                <a:moveTo>
                  <a:pt x="4" y="0"/>
                </a:moveTo>
                <a:lnTo>
                  <a:pt x="15132" y="36"/>
                </a:lnTo>
                <a:lnTo>
                  <a:pt x="21600" y="21600"/>
                </a:lnTo>
                <a:lnTo>
                  <a:pt x="0" y="21600"/>
                </a:lnTo>
                <a:lnTo>
                  <a:pt x="4" y="0"/>
                </a:lnTo>
                <a:close/>
              </a:path>
            </a:pathLst>
          </a:custGeom>
        </p:spPr>
      </p:pic>
      <p:sp>
        <p:nvSpPr>
          <p:cNvPr id="2000" name="Shape 2000"/>
          <p:cNvSpPr>
            <a:spLocks noGrp="1"/>
          </p:cNvSpPr>
          <p:nvPr>
            <p:ph type="title"/>
          </p:nvPr>
        </p:nvSpPr>
        <p:spPr>
          <a:prstGeom prst="rect">
            <a:avLst/>
          </a:prstGeom>
        </p:spPr>
        <p:txBody>
          <a:bodyPr/>
          <a:lstStyle/>
          <a:p>
            <a:r>
              <a:t>Right skew picture slide</a:t>
            </a:r>
          </a:p>
        </p:txBody>
      </p:sp>
      <p:sp>
        <p:nvSpPr>
          <p:cNvPr id="2001" name="Shape 2001"/>
          <p:cNvSpPr>
            <a:spLocks noGrp="1"/>
          </p:cNvSpPr>
          <p:nvPr>
            <p:ph type="body" sz="quarter" idx="1"/>
          </p:nvPr>
        </p:nvSpPr>
        <p:spPr>
          <a:prstGeom prst="rect">
            <a:avLst/>
          </a:prstGeom>
        </p:spPr>
        <p:txBody>
          <a:bodyPr/>
          <a:lstStyle/>
          <a:p>
            <a:r>
              <a:t>Assertively empower flexible mindshare rather than magnetic architectures. Collaboratively utilize bricks-and-clicks infrastructures whereas high-payoff action items. Monotonectally syndicate intermandated quality vectors through transparent core competencies. Synergistically fashion premium niche markets without vertical catalysts for change. Dynamically network.</a:t>
            </a:r>
          </a:p>
        </p:txBody>
      </p:sp>
      <p:sp>
        <p:nvSpPr>
          <p:cNvPr id="2002" name="Shape 2002"/>
          <p:cNvSpPr>
            <a:spLocks noGrp="1"/>
          </p:cNvSpPr>
          <p:nvPr>
            <p:ph type="sldNum" sz="quarter" idx="2"/>
          </p:nvPr>
        </p:nvSpPr>
        <p:spPr>
          <a:xfrm>
            <a:off x="17411117" y="12350154"/>
            <a:ext cx="45544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36</a:t>
            </a:fld>
            <a:endParaRPr/>
          </a:p>
        </p:txBody>
      </p:sp>
      <p:sp>
        <p:nvSpPr>
          <p:cNvPr id="2003" name="Shape 2003"/>
          <p:cNvSpPr/>
          <p:nvPr/>
        </p:nvSpPr>
        <p:spPr>
          <a:xfrm>
            <a:off x="17866565" y="12350154"/>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sp>
        <p:nvSpPr>
          <p:cNvPr id="2004" name="Shape 2004"/>
          <p:cNvSpPr/>
          <p:nvPr/>
        </p:nvSpPr>
        <p:spPr>
          <a:xfrm>
            <a:off x="14582381"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9C9790"/>
                </a:solidFill>
                <a:latin typeface="Montserrat-Bold"/>
                <a:ea typeface="Montserrat-Bold"/>
                <a:cs typeface="Montserrat-Bold"/>
                <a:sym typeface="Montserrat-Bold"/>
              </a:defRPr>
            </a:lvl1pPr>
          </a:lstStyle>
          <a:p>
            <a:r>
              <a:t>basic slides section</a:t>
            </a:r>
          </a:p>
        </p:txBody>
      </p:sp>
      <p:sp>
        <p:nvSpPr>
          <p:cNvPr id="2005" name="Shape 2005"/>
          <p:cNvSpPr/>
          <p:nvPr/>
        </p:nvSpPr>
        <p:spPr>
          <a:xfrm flipV="1">
            <a:off x="2175483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006" name="Shape 2006"/>
          <p:cNvSpPr/>
          <p:nvPr/>
        </p:nvSpPr>
        <p:spPr>
          <a:xfrm flipV="1">
            <a:off x="14589007"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007" name="Shape 2007"/>
          <p:cNvSpPr/>
          <p:nvPr/>
        </p:nvSpPr>
        <p:spPr>
          <a:xfrm flipH="1">
            <a:off x="7409570" y="4942065"/>
            <a:ext cx="5383825" cy="3809249"/>
          </a:xfrm>
          <a:custGeom>
            <a:avLst/>
            <a:gdLst/>
            <a:ahLst/>
            <a:cxnLst>
              <a:cxn ang="0">
                <a:pos x="wd2" y="hd2"/>
              </a:cxn>
              <a:cxn ang="5400000">
                <a:pos x="wd2" y="hd2"/>
              </a:cxn>
              <a:cxn ang="10800000">
                <a:pos x="wd2" y="hd2"/>
              </a:cxn>
              <a:cxn ang="16200000">
                <a:pos x="wd2" y="hd2"/>
              </a:cxn>
            </a:cxnLst>
            <a:rect l="0" t="0" r="r" b="b"/>
            <a:pathLst>
              <a:path w="21600" h="21600" extrusionOk="0">
                <a:moveTo>
                  <a:pt x="4789" y="0"/>
                </a:moveTo>
                <a:lnTo>
                  <a:pt x="21600" y="0"/>
                </a:lnTo>
                <a:lnTo>
                  <a:pt x="16811" y="21600"/>
                </a:lnTo>
                <a:lnTo>
                  <a:pt x="0" y="21600"/>
                </a:lnTo>
                <a:lnTo>
                  <a:pt x="4789" y="0"/>
                </a:lnTo>
                <a:close/>
              </a:path>
            </a:pathLst>
          </a:custGeom>
          <a:solidFill>
            <a:srgbClr val="A1D6D8"/>
          </a:soli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2008" name="Shape 2008"/>
          <p:cNvSpPr>
            <a:spLocks noGrp="1"/>
          </p:cNvSpPr>
          <p:nvPr>
            <p:ph type="body" idx="14"/>
          </p:nvPr>
        </p:nvSpPr>
        <p:spPr>
          <a:xfrm>
            <a:off x="9267921" y="6421983"/>
            <a:ext cx="1667123" cy="872033"/>
          </a:xfrm>
          <a:prstGeom prst="rect">
            <a:avLst/>
          </a:prstGeom>
        </p:spPr>
        <p:txBody>
          <a:bodyPr/>
          <a:lstStyle>
            <a:lvl1pPr>
              <a:lnSpc>
                <a:spcPct val="70000"/>
              </a:lnSpc>
              <a:defRPr cap="none" spc="-300">
                <a:latin typeface="+mj-lt"/>
                <a:ea typeface="+mj-ea"/>
                <a:cs typeface="+mj-cs"/>
                <a:sym typeface="Karla"/>
              </a:defRPr>
            </a:lvl1pPr>
          </a:lstStyle>
          <a:p>
            <a:r>
              <a:rPr lang="sk-SK"/>
              <a:t>N</a:t>
            </a:r>
            <a:r>
              <a:t>ew</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 name="Shape 2010"/>
          <p:cNvSpPr>
            <a:spLocks noGrp="1"/>
          </p:cNvSpPr>
          <p:nvPr>
            <p:ph type="title"/>
          </p:nvPr>
        </p:nvSpPr>
        <p:spPr>
          <a:prstGeom prst="rect">
            <a:avLst/>
          </a:prstGeom>
        </p:spPr>
        <p:txBody>
          <a:bodyPr/>
          <a:lstStyle/>
          <a:p>
            <a:r>
              <a:t>Center skewed picture slide</a:t>
            </a:r>
          </a:p>
        </p:txBody>
      </p:sp>
      <p:sp>
        <p:nvSpPr>
          <p:cNvPr id="2011" name="Shape 2011"/>
          <p:cNvSpPr>
            <a:spLocks noGrp="1"/>
          </p:cNvSpPr>
          <p:nvPr>
            <p:ph type="body" sz="quarter" idx="1"/>
          </p:nvPr>
        </p:nvSpPr>
        <p:spPr>
          <a:prstGeom prst="rect">
            <a:avLst/>
          </a:prstGeom>
        </p:spPr>
        <p:txBody>
          <a:bodyPr/>
          <a:lstStyle/>
          <a:p>
            <a:r>
              <a:t>Compellingly pontificate ethical vortals through user friendly metrics. Enthusiastically transform sticky infomediaries before scalable portals. Monotonectally procrastinate 24/7 sources rather than.</a:t>
            </a:r>
          </a:p>
        </p:txBody>
      </p:sp>
      <p:sp>
        <p:nvSpPr>
          <p:cNvPr id="2012" name="Shape 2012"/>
          <p:cNvSpPr>
            <a:spLocks noGrp="1"/>
          </p:cNvSpPr>
          <p:nvPr>
            <p:ph type="sldNum" sz="quarter" idx="2"/>
          </p:nvPr>
        </p:nvSpPr>
        <p:spPr>
          <a:xfrm>
            <a:off x="21463413" y="12338546"/>
            <a:ext cx="44119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37</a:t>
            </a:fld>
            <a:endParaRPr/>
          </a:p>
        </p:txBody>
      </p:sp>
      <p:sp>
        <p:nvSpPr>
          <p:cNvPr id="2013" name="Shape 2013"/>
          <p:cNvSpPr/>
          <p:nvPr/>
        </p:nvSpPr>
        <p:spPr>
          <a:xfrm>
            <a:off x="15755926"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200" spc="0">
                <a:solidFill>
                  <a:srgbClr val="9C9790"/>
                </a:solidFill>
                <a:latin typeface="Montserrat-Bold"/>
                <a:ea typeface="Montserrat-Bold"/>
                <a:cs typeface="Montserrat-Bold"/>
                <a:sym typeface="Montserrat-Bold"/>
              </a:defRPr>
            </a:lvl1pPr>
          </a:lstStyle>
          <a:p>
            <a:r>
              <a:t>basic slides section</a:t>
            </a:r>
          </a:p>
        </p:txBody>
      </p:sp>
      <p:sp>
        <p:nvSpPr>
          <p:cNvPr id="2014" name="Shape 2014"/>
          <p:cNvSpPr/>
          <p:nvPr/>
        </p:nvSpPr>
        <p:spPr>
          <a:xfrm>
            <a:off x="21904611" y="12338546"/>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slide</a:t>
            </a:r>
          </a:p>
        </p:txBody>
      </p:sp>
      <p:pic>
        <p:nvPicPr>
          <p:cNvPr id="2016" name="22898673786_51cb13d826_o.jpg"/>
          <p:cNvPicPr>
            <a:picLocks noGrp="1" noChangeAspect="1"/>
          </p:cNvPicPr>
          <p:nvPr>
            <p:ph type="pic" idx="13"/>
          </p:nvPr>
        </p:nvPicPr>
        <p:blipFill>
          <a:blip r:embed="rId2">
            <a:extLst>
              <a:ext uri="{28A0092B-C50C-407E-A947-70E740481C1C}">
                <a14:useLocalDpi xmlns:a14="http://schemas.microsoft.com/office/drawing/2010/main" val="0"/>
              </a:ext>
            </a:extLst>
          </a:blip>
          <a:srcRect l="8513" r="8513"/>
          <a:stretch>
            <a:fillRect/>
          </a:stretch>
        </p:blipFill>
        <p:spPr>
          <a:xfrm>
            <a:off x="6502400" y="0"/>
            <a:ext cx="11380788" cy="13716000"/>
          </a:xfrm>
          <a:custGeom>
            <a:avLst/>
            <a:gdLst/>
            <a:ahLst/>
            <a:cxnLst>
              <a:cxn ang="0">
                <a:pos x="wd2" y="hd2"/>
              </a:cxn>
              <a:cxn ang="5400000">
                <a:pos x="wd2" y="hd2"/>
              </a:cxn>
              <a:cxn ang="10800000">
                <a:pos x="wd2" y="hd2"/>
              </a:cxn>
              <a:cxn ang="16200000">
                <a:pos x="wd2" y="hd2"/>
              </a:cxn>
            </a:cxnLst>
            <a:rect l="0" t="0" r="r" b="b"/>
            <a:pathLst>
              <a:path w="21600" h="21600" extrusionOk="0">
                <a:moveTo>
                  <a:pt x="13445" y="0"/>
                </a:moveTo>
                <a:lnTo>
                  <a:pt x="21600" y="21600"/>
                </a:lnTo>
                <a:lnTo>
                  <a:pt x="8155" y="21600"/>
                </a:lnTo>
                <a:lnTo>
                  <a:pt x="0" y="0"/>
                </a:lnTo>
                <a:lnTo>
                  <a:pt x="13445" y="0"/>
                </a:lnTo>
                <a:close/>
              </a:path>
            </a:pathLst>
          </a:custGeom>
        </p:spPr>
      </p:pic>
      <p:sp>
        <p:nvSpPr>
          <p:cNvPr id="2017" name="Shape 2017"/>
          <p:cNvSpPr/>
          <p:nvPr/>
        </p:nvSpPr>
        <p:spPr>
          <a:xfrm>
            <a:off x="1439862" y="927000"/>
            <a:ext cx="470427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9C9790"/>
                </a:solidFill>
                <a:latin typeface="Montserrat-Bold"/>
                <a:ea typeface="Montserrat-Bold"/>
                <a:cs typeface="Montserrat-Bold"/>
                <a:sym typeface="Montserrat-Bold"/>
              </a:defRPr>
            </a:lvl1pPr>
          </a:lstStyle>
          <a:p>
            <a:r>
              <a:t>by goashape</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9" name="Shape 2019"/>
          <p:cNvSpPr>
            <a:spLocks noGrp="1"/>
          </p:cNvSpPr>
          <p:nvPr>
            <p:ph type="body" idx="13"/>
          </p:nvPr>
        </p:nvSpPr>
        <p:spPr>
          <a:prstGeom prst="rect">
            <a:avLst/>
          </a:prstGeom>
        </p:spPr>
        <p:txBody>
          <a:bodyPr/>
          <a:lstStyle/>
          <a:p>
            <a:r>
              <a:t>basic slides section</a:t>
            </a:r>
          </a:p>
        </p:txBody>
      </p:sp>
      <p:sp>
        <p:nvSpPr>
          <p:cNvPr id="2020" name="Shape 2020"/>
          <p:cNvSpPr>
            <a:spLocks noGrp="1"/>
          </p:cNvSpPr>
          <p:nvPr>
            <p:ph type="sldNum" sz="quarter" idx="2"/>
          </p:nvPr>
        </p:nvSpPr>
        <p:spPr>
          <a:xfrm>
            <a:off x="17430492" y="12338546"/>
            <a:ext cx="45880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38</a:t>
            </a:fld>
            <a:endParaRPr/>
          </a:p>
        </p:txBody>
      </p:sp>
      <p:sp>
        <p:nvSpPr>
          <p:cNvPr id="2021" name="Shape 2021"/>
          <p:cNvSpPr>
            <a:spLocks noGrp="1"/>
          </p:cNvSpPr>
          <p:nvPr>
            <p:ph type="body" idx="14"/>
          </p:nvPr>
        </p:nvSpPr>
        <p:spPr>
          <a:prstGeom prst="rect">
            <a:avLst/>
          </a:prstGeom>
        </p:spPr>
        <p:txBody>
          <a:bodyPr/>
          <a:lstStyle/>
          <a:p>
            <a:r>
              <a:t>Multi cubic gallery</a:t>
            </a:r>
          </a:p>
        </p:txBody>
      </p:sp>
      <p:sp>
        <p:nvSpPr>
          <p:cNvPr id="2022" name="Shape 2022"/>
          <p:cNvSpPr>
            <a:spLocks noGrp="1"/>
          </p:cNvSpPr>
          <p:nvPr>
            <p:ph type="body" idx="15"/>
          </p:nvPr>
        </p:nvSpPr>
        <p:spPr>
          <a:prstGeom prst="rect">
            <a:avLst/>
          </a:prstGeom>
        </p:spPr>
        <p:txBody>
          <a:bodyPr/>
          <a:lstStyle/>
          <a:p>
            <a:r>
              <a:t>Uniquely matrix high standards in solutions vis-a-vis interoperable meta-services. Compellingly underwhelm resource sucking models whereas multimedia based process improvements. Dynamically incubate functional action items vis-a-vis ubiquitous human capital. Uniquely conceptualize quality meta-services with efficient methodologies. Quickly aggregate impactful action items.</a:t>
            </a:r>
          </a:p>
        </p:txBody>
      </p:sp>
      <p:pic>
        <p:nvPicPr>
          <p:cNvPr id="2023" name="13736344253_d3c4ab7d9c_o.jpg"/>
          <p:cNvPicPr>
            <a:picLocks noGrp="1" noChangeAspect="1"/>
          </p:cNvPicPr>
          <p:nvPr>
            <p:ph type="pic" idx="16"/>
          </p:nvPr>
        </p:nvPicPr>
        <p:blipFill>
          <a:blip r:embed="rId2">
            <a:extLst>
              <a:ext uri="{28A0092B-C50C-407E-A947-70E740481C1C}">
                <a14:useLocalDpi xmlns:a14="http://schemas.microsoft.com/office/drawing/2010/main" val="0"/>
              </a:ext>
            </a:extLst>
          </a:blip>
          <a:srcRect/>
          <a:stretch>
            <a:fillRect/>
          </a:stretch>
        </p:blipFill>
        <p:spPr>
          <a:xfrm>
            <a:off x="1758950" y="4422775"/>
            <a:ext cx="4870450" cy="48704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pic>
        <p:nvPicPr>
          <p:cNvPr id="2024" name="16085876435_cc35917aa4_o.jpg"/>
          <p:cNvPicPr>
            <a:picLocks noGrp="1" noChangeAspect="1"/>
          </p:cNvPicPr>
          <p:nvPr>
            <p:ph type="pic" idx="17"/>
          </p:nvPr>
        </p:nvPicPr>
        <p:blipFill>
          <a:blip r:embed="rId2">
            <a:extLst>
              <a:ext uri="{28A0092B-C50C-407E-A947-70E740481C1C}">
                <a14:useLocalDpi xmlns:a14="http://schemas.microsoft.com/office/drawing/2010/main" val="0"/>
              </a:ext>
            </a:extLst>
          </a:blip>
          <a:srcRect t="16" b="16"/>
          <a:stretch>
            <a:fillRect/>
          </a:stretch>
        </p:blipFill>
        <p:spPr>
          <a:xfrm>
            <a:off x="4422775" y="1758950"/>
            <a:ext cx="4870450" cy="48688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pic>
        <p:nvPicPr>
          <p:cNvPr id="2025" name="14854905343_a5181b843b_k.jpg"/>
          <p:cNvPicPr>
            <a:picLocks noGrp="1" noChangeAspect="1"/>
          </p:cNvPicPr>
          <p:nvPr>
            <p:ph type="pic" idx="18"/>
          </p:nvPr>
        </p:nvPicPr>
        <p:blipFill>
          <a:blip r:embed="rId2">
            <a:extLst>
              <a:ext uri="{28A0092B-C50C-407E-A947-70E740481C1C}">
                <a14:useLocalDpi xmlns:a14="http://schemas.microsoft.com/office/drawing/2010/main" val="0"/>
              </a:ext>
            </a:extLst>
          </a:blip>
          <a:srcRect/>
          <a:stretch>
            <a:fillRect/>
          </a:stretch>
        </p:blipFill>
        <p:spPr>
          <a:xfrm>
            <a:off x="7086600" y="4422775"/>
            <a:ext cx="4870450" cy="48704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pic>
        <p:nvPicPr>
          <p:cNvPr id="2026" name="8412446959_5cbf757c88_o.jpg"/>
          <p:cNvPicPr>
            <a:picLocks noGrp="1" noChangeAspect="1"/>
          </p:cNvPicPr>
          <p:nvPr>
            <p:ph type="pic" idx="19"/>
          </p:nvPr>
        </p:nvPicPr>
        <p:blipFill>
          <a:blip r:embed="rId2">
            <a:extLst>
              <a:ext uri="{28A0092B-C50C-407E-A947-70E740481C1C}">
                <a14:useLocalDpi xmlns:a14="http://schemas.microsoft.com/office/drawing/2010/main" val="0"/>
              </a:ext>
            </a:extLst>
          </a:blip>
          <a:srcRect/>
          <a:stretch>
            <a:fillRect/>
          </a:stretch>
        </p:blipFill>
        <p:spPr>
          <a:xfrm>
            <a:off x="4422775" y="7086600"/>
            <a:ext cx="4870450" cy="48704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Shape 2028"/>
          <p:cNvSpPr>
            <a:spLocks noGrp="1"/>
          </p:cNvSpPr>
          <p:nvPr>
            <p:ph type="sldNum" sz="quarter" idx="2"/>
          </p:nvPr>
        </p:nvSpPr>
        <p:spPr>
          <a:xfrm>
            <a:off x="5419367" y="12338546"/>
            <a:ext cx="45516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39</a:t>
            </a:fld>
            <a:endParaRPr/>
          </a:p>
        </p:txBody>
      </p:sp>
      <p:sp>
        <p:nvSpPr>
          <p:cNvPr id="2029" name="Shape 2029"/>
          <p:cNvSpPr>
            <a:spLocks noGrp="1"/>
          </p:cNvSpPr>
          <p:nvPr>
            <p:ph type="body" idx="13"/>
          </p:nvPr>
        </p:nvSpPr>
        <p:spPr>
          <a:prstGeom prst="rect">
            <a:avLst/>
          </a:prstGeom>
        </p:spPr>
        <p:txBody>
          <a:bodyPr/>
          <a:lstStyle/>
          <a:p>
            <a:r>
              <a:t>Multi cubic gallery</a:t>
            </a:r>
          </a:p>
        </p:txBody>
      </p:sp>
      <p:sp>
        <p:nvSpPr>
          <p:cNvPr id="2030" name="Shape 2030"/>
          <p:cNvSpPr>
            <a:spLocks noGrp="1"/>
          </p:cNvSpPr>
          <p:nvPr>
            <p:ph type="body" idx="14"/>
          </p:nvPr>
        </p:nvSpPr>
        <p:spPr>
          <a:prstGeom prst="rect">
            <a:avLst/>
          </a:prstGeom>
        </p:spPr>
        <p:txBody>
          <a:bodyPr/>
          <a:lstStyle/>
          <a:p>
            <a:r>
              <a:t>Uniquely matrix high standards in solutions vis-a-vis interoperable meta-services. Compellingly underwhelm resource sucking models whereas multimedia based process improvements. Dynamically incubate functional action items vis-a-vis ubiquitous human capital. Uniquely conceptualize quality meta-services with efficient methodologies. Quickly aggregate impactful action items.</a:t>
            </a:r>
          </a:p>
        </p:txBody>
      </p:sp>
      <p:pic>
        <p:nvPicPr>
          <p:cNvPr id="2031" name="13736344253_d3c4ab7d9c_o.jpg"/>
          <p:cNvPicPr>
            <a:picLocks noGrp="1" noChangeAspect="1"/>
          </p:cNvPicPr>
          <p:nvPr>
            <p:ph type="pic" idx="15"/>
          </p:nvPr>
        </p:nvPicPr>
        <p:blipFill>
          <a:blip r:embed="rId2">
            <a:extLst>
              <a:ext uri="{28A0092B-C50C-407E-A947-70E740481C1C}">
                <a14:useLocalDpi xmlns:a14="http://schemas.microsoft.com/office/drawing/2010/main" val="0"/>
              </a:ext>
            </a:extLst>
          </a:blip>
          <a:srcRect/>
          <a:stretch>
            <a:fillRect/>
          </a:stretch>
        </p:blipFill>
        <p:spPr>
          <a:xfrm>
            <a:off x="12698413" y="4422775"/>
            <a:ext cx="4870450" cy="48704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pic>
        <p:nvPicPr>
          <p:cNvPr id="2032" name="16085876435_cc35917aa4_o.jpg"/>
          <p:cNvPicPr>
            <a:picLocks noGrp="1" noChangeAspect="1"/>
          </p:cNvPicPr>
          <p:nvPr>
            <p:ph type="pic" idx="16"/>
          </p:nvPr>
        </p:nvPicPr>
        <p:blipFill>
          <a:blip r:embed="rId2">
            <a:extLst>
              <a:ext uri="{28A0092B-C50C-407E-A947-70E740481C1C}">
                <a14:useLocalDpi xmlns:a14="http://schemas.microsoft.com/office/drawing/2010/main" val="0"/>
              </a:ext>
            </a:extLst>
          </a:blip>
          <a:srcRect/>
          <a:stretch>
            <a:fillRect/>
          </a:stretch>
        </p:blipFill>
        <p:spPr>
          <a:xfrm>
            <a:off x="15363825" y="1758950"/>
            <a:ext cx="4868863" cy="48688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pic>
        <p:nvPicPr>
          <p:cNvPr id="2033" name="14854905343_a5181b843b_k.jpg"/>
          <p:cNvPicPr>
            <a:picLocks noGrp="1" noChangeAspect="1"/>
          </p:cNvPicPr>
          <p:nvPr>
            <p:ph type="pic" idx="17"/>
          </p:nvPr>
        </p:nvPicPr>
        <p:blipFill>
          <a:blip r:embed="rId2">
            <a:extLst>
              <a:ext uri="{28A0092B-C50C-407E-A947-70E740481C1C}">
                <a14:useLocalDpi xmlns:a14="http://schemas.microsoft.com/office/drawing/2010/main" val="0"/>
              </a:ext>
            </a:extLst>
          </a:blip>
          <a:srcRect l="16" r="16"/>
          <a:stretch>
            <a:fillRect/>
          </a:stretch>
        </p:blipFill>
        <p:spPr>
          <a:xfrm>
            <a:off x="18053050" y="4422775"/>
            <a:ext cx="4868863" cy="48704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pic>
        <p:nvPicPr>
          <p:cNvPr id="2034" name="8412446959_5cbf757c88_o.jpg"/>
          <p:cNvPicPr>
            <a:picLocks noGrp="1" noChangeAspect="1"/>
          </p:cNvPicPr>
          <p:nvPr>
            <p:ph type="pic" idx="18"/>
          </p:nvPr>
        </p:nvPicPr>
        <p:blipFill>
          <a:blip r:embed="rId2">
            <a:extLst>
              <a:ext uri="{28A0092B-C50C-407E-A947-70E740481C1C}">
                <a14:useLocalDpi xmlns:a14="http://schemas.microsoft.com/office/drawing/2010/main" val="0"/>
              </a:ext>
            </a:extLst>
          </a:blip>
          <a:srcRect l="16" r="16"/>
          <a:stretch>
            <a:fillRect/>
          </a:stretch>
        </p:blipFill>
        <p:spPr>
          <a:xfrm>
            <a:off x="15363825" y="7086600"/>
            <a:ext cx="4868863" cy="48704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sp>
        <p:nvSpPr>
          <p:cNvPr id="2035" name="Shape 2035"/>
          <p:cNvSpPr>
            <a:spLocks noGrp="1"/>
          </p:cNvSpPr>
          <p:nvPr>
            <p:ph type="body" idx="19"/>
          </p:nvPr>
        </p:nvSpPr>
        <p:spPr>
          <a:prstGeom prst="rect">
            <a:avLst/>
          </a:prstGeom>
        </p:spPr>
        <p:txBody>
          <a:bodyPr/>
          <a:lstStyle/>
          <a:p>
            <a:r>
              <a:t>basic slides section</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4" name="15212285380_713b6d3a0d_k.jpg"/>
          <p:cNvPicPr>
            <a:picLocks noChangeAspect="1"/>
          </p:cNvPicPr>
          <p:nvPr/>
        </p:nvPicPr>
        <p:blipFill rotWithShape="1">
          <a:blip r:embed="rId2">
            <a:alphaModFix amt="30000"/>
            <a:extLst>
              <a:ext uri="{28A0092B-C50C-407E-A947-70E740481C1C}">
                <a14:useLocalDpi xmlns:a14="http://schemas.microsoft.com/office/drawing/2010/main" val="0"/>
              </a:ext>
            </a:extLst>
          </a:blip>
          <a:srcRect l="5556" r="5556"/>
          <a:stretch/>
        </p:blipFill>
        <p:spPr>
          <a:xfrm>
            <a:off x="12192000" y="0"/>
            <a:ext cx="12192000" cy="13716000"/>
          </a:xfrm>
          <a:prstGeom prst="rect">
            <a:avLst/>
          </a:prstGeom>
          <a:ln w="12700">
            <a:miter lim="400000"/>
          </a:ln>
        </p:spPr>
      </p:pic>
      <p:pic>
        <p:nvPicPr>
          <p:cNvPr id="1739" name="04.png"/>
          <p:cNvPicPr>
            <a:picLocks noGrp="1" noChangeAspect="1"/>
          </p:cNvPicPr>
          <p:nvPr>
            <p:ph type="pic" sz="quarter" idx="14"/>
          </p:nvPr>
        </p:nvPicPr>
        <p:blipFill>
          <a:blip r:embed="rId3">
            <a:extLst/>
          </a:blip>
          <a:srcRect l="680" r="680"/>
          <a:stretch>
            <a:fillRect/>
          </a:stretch>
        </p:blipFill>
        <p:spPr>
          <a:prstGeom prst="rect">
            <a:avLst/>
          </a:prstGeom>
        </p:spPr>
      </p:pic>
      <p:sp>
        <p:nvSpPr>
          <p:cNvPr id="1745" name="Shape 1745"/>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fld id="{86CB4B4D-7CA3-9044-876B-883B54F8677D}" type="slidenum">
              <a:t>4</a:t>
            </a:fld>
            <a:endParaRPr/>
          </a:p>
        </p:txBody>
      </p:sp>
      <p:sp>
        <p:nvSpPr>
          <p:cNvPr id="1742" name="Shape 1742"/>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43" name="Shape 1743"/>
          <p:cNvSpPr/>
          <p:nvPr/>
        </p:nvSpPr>
        <p:spPr>
          <a:xfrm>
            <a:off x="21904611" y="927000"/>
            <a:ext cx="1017500"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slide</a:t>
            </a:r>
          </a:p>
        </p:txBody>
      </p:sp>
      <p:sp>
        <p:nvSpPr>
          <p:cNvPr id="14" name="TextBox 13"/>
          <p:cNvSpPr txBox="1"/>
          <p:nvPr/>
        </p:nvSpPr>
        <p:spPr>
          <a:xfrm rot="16200000">
            <a:off x="17639831" y="6637427"/>
            <a:ext cx="10967046" cy="441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2200">
                <a:solidFill>
                  <a:srgbClr val="8A857D"/>
                </a:solidFill>
                <a:latin typeface="Montserrat-Bold"/>
                <a:cs typeface="Montserrat-Bold"/>
              </a:defRPr>
            </a:lvl1pPr>
          </a:lstStyle>
          <a:p>
            <a:pPr lvl="0"/>
            <a:r>
              <a:rPr lang="en-US">
                <a:solidFill>
                  <a:schemeClr val="bg1"/>
                </a:solidFill>
                <a:sym typeface="Montserrat-Regular"/>
              </a:rPr>
              <a:t>Graphicriver.net/user/goashape</a:t>
            </a:r>
          </a:p>
        </p:txBody>
      </p:sp>
      <p:sp>
        <p:nvSpPr>
          <p:cNvPr id="1736" name="Shape 1736"/>
          <p:cNvSpPr/>
          <p:nvPr/>
        </p:nvSpPr>
        <p:spPr>
          <a:xfrm>
            <a:off x="12192000" y="-1"/>
            <a:ext cx="6096001" cy="13716001"/>
          </a:xfrm>
          <a:prstGeom prst="rect">
            <a:avLst/>
          </a:prstGeom>
          <a:gradFill>
            <a:gsLst>
              <a:gs pos="0">
                <a:srgbClr val="1C1D21"/>
              </a:gs>
              <a:gs pos="51317">
                <a:srgbClr val="1C1D21">
                  <a:alpha val="50000"/>
                </a:srgbClr>
              </a:gs>
              <a:gs pos="100000">
                <a:srgbClr val="1C1D21">
                  <a:alpha val="0"/>
                </a:srgbClr>
              </a:gs>
            </a:gsLst>
          </a:gra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37" name="Shape 1737"/>
          <p:cNvSpPr>
            <a:spLocks noGrp="1"/>
          </p:cNvSpPr>
          <p:nvPr>
            <p:ph type="title"/>
          </p:nvPr>
        </p:nvSpPr>
        <p:spPr>
          <a:prstGeom prst="rect">
            <a:avLst/>
          </a:prstGeom>
        </p:spPr>
        <p:txBody>
          <a:bodyPr/>
          <a:lstStyle/>
          <a:p>
            <a:r>
              <a:t>Left align inverted introducing slide with right gradient picture</a:t>
            </a:r>
          </a:p>
        </p:txBody>
      </p:sp>
      <p:sp>
        <p:nvSpPr>
          <p:cNvPr id="1740" name="Shape 1740"/>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FFFFFF"/>
                </a:solidFill>
                <a:latin typeface="Montserrat-Bold"/>
                <a:ea typeface="Montserrat-Bold"/>
                <a:cs typeface="Montserrat-Bold"/>
                <a:sym typeface="Montserrat-Bold"/>
              </a:defRPr>
            </a:lvl1pPr>
          </a:lstStyle>
          <a:p>
            <a:r>
              <a:t>basic slides section</a:t>
            </a:r>
          </a:p>
        </p:txBody>
      </p:sp>
      <p:sp>
        <p:nvSpPr>
          <p:cNvPr id="1738" name="Shape 1738"/>
          <p:cNvSpPr>
            <a:spLocks noGrp="1"/>
          </p:cNvSpPr>
          <p:nvPr>
            <p:ph type="body" sz="half" idx="1"/>
          </p:nvPr>
        </p:nvSpPr>
        <p:spPr>
          <a:prstGeom prst="rect">
            <a:avLst/>
          </a:prstGeom>
        </p:spPr>
        <p:txBody>
          <a:bodyPr/>
          <a:lstStyle/>
          <a:p>
            <a:r>
              <a:t>Enthusiastically leverage existing cross functional collaboration and idea-sharing via low-risk high-yield benefits. Progressively target seamless data and progressive results. Conveniently empower scalable growth strategies after premier interfaces. Appropriately integrate optimal e-tailers vis-a-vis enabled web services. Competently initiate prospective markets vis-a-vis client-focused ROI.</a:t>
            </a:r>
          </a:p>
          <a:p>
            <a:endParaRPr/>
          </a:p>
          <a:p>
            <a:r>
              <a:t>Synergistically e-enable professional leadership skills.</a:t>
            </a:r>
          </a:p>
        </p:txBody>
      </p:sp>
      <p:sp>
        <p:nvSpPr>
          <p:cNvPr id="1741" name="Shape 1741"/>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Tree>
  </p:cSld>
  <p:clrMapOvr>
    <a:masterClrMapping/>
  </p:clrMapOvr>
  <mc:AlternateContent xmlns:mc="http://schemas.openxmlformats.org/markup-compatibility/2006" xmlns:p14="http://schemas.microsoft.com/office/powerpoint/2010/main">
    <mc:Choice Requires="p14">
      <p:transition spd="slow" p14:dur="300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 name="Shape 2037"/>
          <p:cNvSpPr>
            <a:spLocks noGrp="1"/>
          </p:cNvSpPr>
          <p:nvPr>
            <p:ph type="sldNum" sz="quarter" idx="2"/>
          </p:nvPr>
        </p:nvSpPr>
        <p:spPr>
          <a:xfrm>
            <a:off x="5406387" y="12350154"/>
            <a:ext cx="471374"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40</a:t>
            </a:fld>
            <a:endParaRPr/>
          </a:p>
        </p:txBody>
      </p:sp>
      <p:pic>
        <p:nvPicPr>
          <p:cNvPr id="2038" name="dfzbts6b4yw-lee-roylland.jpg"/>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xfrm>
            <a:off x="12915064" y="3111591"/>
            <a:ext cx="4532312"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39" name="kt0tsyz2ye0-milada-vigerova.jpg"/>
          <p:cNvPicPr>
            <a:picLocks noGrp="1" noChangeAspect="1"/>
          </p:cNvPicPr>
          <p:nvPr>
            <p:ph type="pic" idx="14"/>
          </p:nvPr>
        </p:nvPicPr>
        <p:blipFill>
          <a:blip r:embed="rId2">
            <a:extLst>
              <a:ext uri="{28A0092B-C50C-407E-A947-70E740481C1C}">
                <a14:useLocalDpi xmlns:a14="http://schemas.microsoft.com/office/drawing/2010/main" val="0"/>
              </a:ext>
            </a:extLst>
          </a:blip>
          <a:srcRect l="5557" r="5557"/>
          <a:stretch>
            <a:fillRect/>
          </a:stretch>
        </p:blipFill>
        <p:spPr>
          <a:xfrm>
            <a:off x="15181219" y="5083377"/>
            <a:ext cx="4532313" cy="5099050"/>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40" name="13909614268_c9d2a2043b_k.jpg"/>
          <p:cNvPicPr>
            <a:picLocks noGrp="1" noChangeAspect="1"/>
          </p:cNvPicPr>
          <p:nvPr>
            <p:ph type="pic" idx="15"/>
          </p:nvPr>
        </p:nvPicPr>
        <p:blipFill>
          <a:blip r:embed="rId2">
            <a:extLst>
              <a:ext uri="{28A0092B-C50C-407E-A947-70E740481C1C}">
                <a14:useLocalDpi xmlns:a14="http://schemas.microsoft.com/office/drawing/2010/main" val="0"/>
              </a:ext>
            </a:extLst>
          </a:blip>
          <a:srcRect l="4797" r="4797"/>
          <a:stretch>
            <a:fillRect/>
          </a:stretch>
        </p:blipFill>
        <p:spPr>
          <a:xfrm>
            <a:off x="18389600" y="4351337"/>
            <a:ext cx="4532313" cy="5013325"/>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sp>
        <p:nvSpPr>
          <p:cNvPr id="2041" name="Shape 2041"/>
          <p:cNvSpPr>
            <a:spLocks noGrp="1"/>
          </p:cNvSpPr>
          <p:nvPr>
            <p:ph type="body" idx="16"/>
          </p:nvPr>
        </p:nvSpPr>
        <p:spPr>
          <a:prstGeom prst="rect">
            <a:avLst/>
          </a:prstGeom>
        </p:spPr>
        <p:txBody>
          <a:bodyPr/>
          <a:lstStyle/>
          <a:p>
            <a:r>
              <a:t>basic slides section</a:t>
            </a:r>
          </a:p>
        </p:txBody>
      </p:sp>
      <p:sp>
        <p:nvSpPr>
          <p:cNvPr id="2042" name="Shape 2042"/>
          <p:cNvSpPr>
            <a:spLocks noGrp="1"/>
          </p:cNvSpPr>
          <p:nvPr>
            <p:ph type="body" idx="17"/>
          </p:nvPr>
        </p:nvSpPr>
        <p:spPr>
          <a:prstGeom prst="rect">
            <a:avLst/>
          </a:prstGeom>
        </p:spPr>
        <p:txBody>
          <a:bodyPr/>
          <a:lstStyle/>
          <a:p>
            <a:r>
              <a:t>Dramatically myocardinate B2B meta-services after low-risk high-yield expertise. Collaboratively develop backward-compatible bandwidth without end-to-end architectures. Competently morph performance based niche markets through intuitive e-services. Continually actualize virtual process improvements without client-based internal or "organic" sources. Distinctively incentivize user friendly functionalities vis-a-vis resource sucking sources.</a:t>
            </a:r>
          </a:p>
        </p:txBody>
      </p:sp>
      <p:sp>
        <p:nvSpPr>
          <p:cNvPr id="2043" name="Shape 2043"/>
          <p:cNvSpPr>
            <a:spLocks noGrp="1"/>
          </p:cNvSpPr>
          <p:nvPr>
            <p:ph type="body" idx="18"/>
          </p:nvPr>
        </p:nvSpPr>
        <p:spPr>
          <a:prstGeom prst="rect">
            <a:avLst/>
          </a:prstGeom>
        </p:spPr>
        <p:txBody>
          <a:bodyPr/>
          <a:lstStyle/>
          <a:p>
            <a:r>
              <a:t>Multi skewed gallery</a:t>
            </a:r>
          </a:p>
        </p:txBody>
      </p:sp>
    </p:spTree>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5" name="DSCF4077.jpg"/>
          <p:cNvPicPr>
            <a:picLocks noGrp="1" noChangeAspect="1"/>
          </p:cNvPicPr>
          <p:nvPr>
            <p:ph type="pic" idx="13"/>
          </p:nvPr>
        </p:nvPicPr>
        <p:blipFill>
          <a:blip r:embed="rId2">
            <a:extLst>
              <a:ext uri="{28A0092B-C50C-407E-A947-70E740481C1C}">
                <a14:useLocalDpi xmlns:a14="http://schemas.microsoft.com/office/drawing/2010/main" val="0"/>
              </a:ext>
            </a:extLst>
          </a:blip>
          <a:srcRect l="5557" r="5557"/>
          <a:stretch>
            <a:fillRect/>
          </a:stretch>
        </p:blipFill>
        <p:spPr>
          <a:xfrm>
            <a:off x="4147051" y="3842808"/>
            <a:ext cx="4532312" cy="5099050"/>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46" name="DeathtoStock_EnergyandSerenity3.jpg"/>
          <p:cNvPicPr>
            <a:picLocks noGrp="1" noChangeAspect="1"/>
          </p:cNvPicPr>
          <p:nvPr>
            <p:ph type="pic" idx="14"/>
          </p:nvPr>
        </p:nvPicPr>
        <p:blipFill>
          <a:blip r:embed="rId2">
            <a:extLst>
              <a:ext uri="{28A0092B-C50C-407E-A947-70E740481C1C}">
                <a14:useLocalDpi xmlns:a14="http://schemas.microsoft.com/office/drawing/2010/main" val="0"/>
              </a:ext>
            </a:extLst>
          </a:blip>
          <a:srcRect l="5557" r="5557"/>
          <a:stretch>
            <a:fillRect/>
          </a:stretch>
        </p:blipFill>
        <p:spPr>
          <a:xfrm>
            <a:off x="7383463" y="2931651"/>
            <a:ext cx="4532312" cy="5099050"/>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47" name="DeathtoStock_NotStock5.jpg"/>
          <p:cNvPicPr>
            <a:picLocks noGrp="1" noChangeAspect="1"/>
          </p:cNvPicPr>
          <p:nvPr>
            <p:ph type="pic" idx="15"/>
          </p:nvPr>
        </p:nvPicPr>
        <p:blipFill>
          <a:blip r:embed="rId2">
            <a:extLst>
              <a:ext uri="{28A0092B-C50C-407E-A947-70E740481C1C}">
                <a14:useLocalDpi xmlns:a14="http://schemas.microsoft.com/office/drawing/2010/main" val="0"/>
              </a:ext>
            </a:extLst>
          </a:blip>
          <a:srcRect l="5557" r="5557"/>
          <a:stretch>
            <a:fillRect/>
          </a:stretch>
        </p:blipFill>
        <p:spPr>
          <a:xfrm>
            <a:off x="9882011" y="4331212"/>
            <a:ext cx="4532313" cy="5099050"/>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48" name="DeathtoStock_EnergyandSerenity5.jpg"/>
          <p:cNvPicPr>
            <a:picLocks noGrp="1" noChangeAspect="1"/>
          </p:cNvPicPr>
          <p:nvPr>
            <p:ph type="pic" idx="16"/>
          </p:nvPr>
        </p:nvPicPr>
        <p:blipFill>
          <a:blip r:embed="rId2">
            <a:extLst>
              <a:ext uri="{28A0092B-C50C-407E-A947-70E740481C1C}">
                <a14:useLocalDpi xmlns:a14="http://schemas.microsoft.com/office/drawing/2010/main" val="0"/>
              </a:ext>
            </a:extLst>
          </a:blip>
          <a:srcRect l="5557" r="5557"/>
          <a:stretch>
            <a:fillRect/>
          </a:stretch>
        </p:blipFill>
        <p:spPr>
          <a:xfrm>
            <a:off x="12441264" y="5481176"/>
            <a:ext cx="4532313" cy="5099050"/>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49" name="DeathtoStock_EnergyandSerenity10-small-filtered.jpeg"/>
          <p:cNvPicPr>
            <a:picLocks noGrp="1" noChangeAspect="1"/>
          </p:cNvPicPr>
          <p:nvPr>
            <p:ph type="pic" idx="17"/>
          </p:nvPr>
        </p:nvPicPr>
        <p:blipFill>
          <a:blip r:embed="rId2">
            <a:extLst>
              <a:ext uri="{28A0092B-C50C-407E-A947-70E740481C1C}">
                <a14:useLocalDpi xmlns:a14="http://schemas.microsoft.com/office/drawing/2010/main" val="0"/>
              </a:ext>
            </a:extLst>
          </a:blip>
          <a:srcRect l="5557" r="5557"/>
          <a:stretch>
            <a:fillRect/>
          </a:stretch>
        </p:blipFill>
        <p:spPr>
          <a:xfrm>
            <a:off x="15848506" y="3842808"/>
            <a:ext cx="4532313" cy="5099050"/>
          </a:xfrm>
          <a:custGeom>
            <a:avLst/>
            <a:gdLst/>
            <a:ahLst/>
            <a:cxnLst>
              <a:cxn ang="0">
                <a:pos x="wd2" y="hd2"/>
              </a:cxn>
              <a:cxn ang="5400000">
                <a:pos x="wd2" y="hd2"/>
              </a:cxn>
              <a:cxn ang="10800000">
                <a:pos x="wd2" y="hd2"/>
              </a:cxn>
              <a:cxn ang="16200000">
                <a:pos x="wd2" y="hd2"/>
              </a:cxn>
            </a:cxnLst>
            <a:rect l="0" t="0" r="r" b="b"/>
            <a:pathLst>
              <a:path w="21600" h="21600" extrusionOk="0">
                <a:moveTo>
                  <a:pt x="7611" y="0"/>
                </a:moveTo>
                <a:lnTo>
                  <a:pt x="0" y="21600"/>
                </a:lnTo>
                <a:lnTo>
                  <a:pt x="13991" y="21600"/>
                </a:lnTo>
                <a:lnTo>
                  <a:pt x="21600" y="0"/>
                </a:lnTo>
                <a:lnTo>
                  <a:pt x="7611" y="0"/>
                </a:lnTo>
                <a:close/>
              </a:path>
            </a:pathLst>
          </a:custGeom>
        </p:spPr>
      </p:pic>
      <p:pic>
        <p:nvPicPr>
          <p:cNvPr id="2050" name="03.png"/>
          <p:cNvPicPr>
            <a:picLocks noGrp="1" noChangeAspect="1"/>
          </p:cNvPicPr>
          <p:nvPr>
            <p:ph type="pic" idx="18"/>
          </p:nvPr>
        </p:nvPicPr>
        <p:blipFill>
          <a:blip r:embed="rId3">
            <a:extLst/>
          </a:blip>
          <a:srcRect/>
          <a:stretch>
            <a:fillRect/>
          </a:stretch>
        </p:blipFill>
        <p:spPr>
          <a:xfrm>
            <a:off x="1439862" y="927000"/>
            <a:ext cx="1902769" cy="1157445"/>
          </a:xfrm>
          <a:prstGeom prst="rect">
            <a:avLst/>
          </a:prstGeom>
        </p:spPr>
      </p:pic>
      <p:sp>
        <p:nvSpPr>
          <p:cNvPr id="2051" name="Shape 2051"/>
          <p:cNvSpPr>
            <a:spLocks noGrp="1"/>
          </p:cNvSpPr>
          <p:nvPr>
            <p:ph type="sldNum" sz="quarter" idx="2"/>
          </p:nvPr>
        </p:nvSpPr>
        <p:spPr>
          <a:xfrm>
            <a:off x="21513426" y="12338546"/>
            <a:ext cx="391186"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41</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xmlns:p14="http://schemas.microsoft.com/office/powerpoint/2010/main" spd="slow">
        <p:blinds/>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hape 2053"/>
          <p:cNvSpPr>
            <a:spLocks noGrp="1"/>
          </p:cNvSpPr>
          <p:nvPr>
            <p:ph type="body" idx="13"/>
          </p:nvPr>
        </p:nvSpPr>
        <p:spPr>
          <a:prstGeom prst="rect">
            <a:avLst/>
          </a:prstGeom>
        </p:spPr>
        <p:txBody>
          <a:bodyPr/>
          <a:lstStyle/>
          <a:p>
            <a:r>
              <a:t>75% Intrinsicly fabricate</a:t>
            </a:r>
          </a:p>
        </p:txBody>
      </p:sp>
      <p:sp>
        <p:nvSpPr>
          <p:cNvPr id="2054" name="Shape 2054"/>
          <p:cNvSpPr>
            <a:spLocks noGrp="1"/>
          </p:cNvSpPr>
          <p:nvPr>
            <p:ph type="body" idx="14"/>
          </p:nvPr>
        </p:nvSpPr>
        <p:spPr>
          <a:prstGeom prst="rect">
            <a:avLst/>
          </a:prstGeom>
        </p:spPr>
        <p:txBody>
          <a:bodyPr/>
          <a:lstStyle/>
          <a:p>
            <a:r>
              <a:t>Quisque libero metus, condimentum nec, tempor a, commodo mollis, magna. In hac habitasse platea</a:t>
            </a:r>
          </a:p>
        </p:txBody>
      </p:sp>
      <p:sp>
        <p:nvSpPr>
          <p:cNvPr id="2055" name="Shape 2055"/>
          <p:cNvSpPr>
            <a:spLocks noGrp="1"/>
          </p:cNvSpPr>
          <p:nvPr>
            <p:ph type="body" idx="15"/>
          </p:nvPr>
        </p:nvSpPr>
        <p:spPr>
          <a:prstGeom prst="rect">
            <a:avLst/>
          </a:prstGeom>
        </p:spPr>
        <p:txBody>
          <a:bodyPr/>
          <a:lstStyle/>
          <a:p>
            <a:r>
              <a:t>25% Compellingly transform</a:t>
            </a:r>
          </a:p>
        </p:txBody>
      </p:sp>
      <p:sp>
        <p:nvSpPr>
          <p:cNvPr id="2056" name="Shape 2056"/>
          <p:cNvSpPr>
            <a:spLocks noGrp="1"/>
          </p:cNvSpPr>
          <p:nvPr>
            <p:ph type="body" idx="16"/>
          </p:nvPr>
        </p:nvSpPr>
        <p:spPr>
          <a:prstGeom prst="rect">
            <a:avLst/>
          </a:prstGeom>
        </p:spPr>
        <p:txBody>
          <a:bodyPr/>
          <a:lstStyle/>
          <a:p>
            <a:r>
              <a:t>Morbi mollis tellus ac sapien. Ut leo. Cras risus ipsum, faucibus ut, ullamcorper id, varius ac, leo. </a:t>
            </a:r>
          </a:p>
        </p:txBody>
      </p:sp>
      <p:sp>
        <p:nvSpPr>
          <p:cNvPr id="2057" name="Shape 2057"/>
          <p:cNvSpPr>
            <a:spLocks noGrp="1"/>
          </p:cNvSpPr>
          <p:nvPr>
            <p:ph type="body" idx="17"/>
          </p:nvPr>
        </p:nvSpPr>
        <p:spPr>
          <a:prstGeom prst="rect">
            <a:avLst/>
          </a:prstGeom>
        </p:spPr>
        <p:txBody>
          <a:bodyPr/>
          <a:lstStyle/>
          <a:p>
            <a:r>
              <a:t>100% Authoritatively evolve</a:t>
            </a:r>
          </a:p>
        </p:txBody>
      </p:sp>
      <p:sp>
        <p:nvSpPr>
          <p:cNvPr id="2058" name="Shape 2058"/>
          <p:cNvSpPr>
            <a:spLocks noGrp="1"/>
          </p:cNvSpPr>
          <p:nvPr>
            <p:ph type="body" idx="18"/>
          </p:nvPr>
        </p:nvSpPr>
        <p:spPr>
          <a:prstGeom prst="rect">
            <a:avLst/>
          </a:prstGeom>
        </p:spPr>
        <p:txBody>
          <a:bodyPr/>
          <a:lstStyle/>
          <a:p>
            <a:r>
              <a:t>Curabitur turpis. Sed augue ipsum, egestas nec, vestibulum et, malesuada adipiscing.tristique</a:t>
            </a:r>
          </a:p>
        </p:txBody>
      </p:sp>
      <p:sp>
        <p:nvSpPr>
          <p:cNvPr id="2059" name="Shape 2059"/>
          <p:cNvSpPr>
            <a:spLocks noGrp="1"/>
          </p:cNvSpPr>
          <p:nvPr>
            <p:ph type="body" idx="19"/>
          </p:nvPr>
        </p:nvSpPr>
        <p:spPr>
          <a:prstGeom prst="rect">
            <a:avLst/>
          </a:prstGeom>
        </p:spPr>
        <p:txBody>
          <a:bodyPr/>
          <a:lstStyle/>
          <a:p>
            <a:r>
              <a:t>25% Professionally synthesize</a:t>
            </a:r>
          </a:p>
        </p:txBody>
      </p:sp>
      <p:sp>
        <p:nvSpPr>
          <p:cNvPr id="2060" name="Shape 2060"/>
          <p:cNvSpPr>
            <a:spLocks noGrp="1"/>
          </p:cNvSpPr>
          <p:nvPr>
            <p:ph type="body" idx="20"/>
          </p:nvPr>
        </p:nvSpPr>
        <p:spPr>
          <a:prstGeom prst="rect">
            <a:avLst/>
          </a:prstGeom>
        </p:spPr>
        <p:txBody>
          <a:bodyPr/>
          <a:lstStyle/>
          <a:p>
            <a:r>
              <a:t>Sed fringilla mauris sit amet nibh. Vestibulum eu odio. Fusce convallis metus id felis luctus adipiscing. </a:t>
            </a:r>
          </a:p>
        </p:txBody>
      </p:sp>
      <p:sp>
        <p:nvSpPr>
          <p:cNvPr id="2061" name="Shape 2061"/>
          <p:cNvSpPr>
            <a:spLocks noGrp="1"/>
          </p:cNvSpPr>
          <p:nvPr>
            <p:ph type="body" idx="21"/>
          </p:nvPr>
        </p:nvSpPr>
        <p:spPr>
          <a:prstGeom prst="rect">
            <a:avLst/>
          </a:prstGeom>
        </p:spPr>
        <p:txBody>
          <a:bodyPr/>
          <a:lstStyle/>
          <a:p>
            <a:r>
              <a:t>100%</a:t>
            </a:r>
          </a:p>
        </p:txBody>
      </p:sp>
      <p:sp>
        <p:nvSpPr>
          <p:cNvPr id="2062" name="Shape 2062"/>
          <p:cNvSpPr>
            <a:spLocks noGrp="1"/>
          </p:cNvSpPr>
          <p:nvPr>
            <p:ph type="body" idx="22"/>
          </p:nvPr>
        </p:nvSpPr>
        <p:spPr>
          <a:prstGeom prst="rect">
            <a:avLst/>
          </a:prstGeom>
        </p:spPr>
        <p:txBody>
          <a:bodyPr/>
          <a:lstStyle/>
          <a:p>
            <a:r>
              <a:t>75%</a:t>
            </a:r>
          </a:p>
        </p:txBody>
      </p:sp>
      <p:sp>
        <p:nvSpPr>
          <p:cNvPr id="2063" name="Shape 2063"/>
          <p:cNvSpPr>
            <a:spLocks noGrp="1"/>
          </p:cNvSpPr>
          <p:nvPr>
            <p:ph type="body" idx="23"/>
          </p:nvPr>
        </p:nvSpPr>
        <p:spPr>
          <a:prstGeom prst="rect">
            <a:avLst/>
          </a:prstGeom>
        </p:spPr>
        <p:txBody>
          <a:bodyPr/>
          <a:lstStyle/>
          <a:p>
            <a:r>
              <a:t>25%</a:t>
            </a:r>
          </a:p>
        </p:txBody>
      </p:sp>
      <p:sp>
        <p:nvSpPr>
          <p:cNvPr id="2064" name="Shape 2064"/>
          <p:cNvSpPr>
            <a:spLocks noGrp="1"/>
          </p:cNvSpPr>
          <p:nvPr>
            <p:ph type="body" idx="24"/>
          </p:nvPr>
        </p:nvSpPr>
        <p:spPr>
          <a:prstGeom prst="rect">
            <a:avLst/>
          </a:prstGeom>
        </p:spPr>
        <p:txBody>
          <a:bodyPr/>
          <a:lstStyle/>
          <a:p>
            <a:r>
              <a:t>25%</a:t>
            </a:r>
          </a:p>
        </p:txBody>
      </p:sp>
      <p:sp>
        <p:nvSpPr>
          <p:cNvPr id="2065" name="Shape 2065"/>
          <p:cNvSpPr>
            <a:spLocks noGrp="1"/>
          </p:cNvSpPr>
          <p:nvPr>
            <p:ph type="body" idx="25"/>
          </p:nvPr>
        </p:nvSpPr>
        <p:spPr>
          <a:prstGeom prst="rect">
            <a:avLst/>
          </a:prstGeom>
        </p:spPr>
        <p:txBody>
          <a:bodyPr/>
          <a:lstStyle/>
          <a:p>
            <a:r>
              <a:t>by goashape</a:t>
            </a:r>
          </a:p>
        </p:txBody>
      </p:sp>
      <p:sp>
        <p:nvSpPr>
          <p:cNvPr id="2066" name="Shape 2066"/>
          <p:cNvSpPr>
            <a:spLocks noGrp="1"/>
          </p:cNvSpPr>
          <p:nvPr>
            <p:ph type="body" idx="26"/>
          </p:nvPr>
        </p:nvSpPr>
        <p:spPr>
          <a:prstGeom prst="rect">
            <a:avLst/>
          </a:prstGeom>
        </p:spPr>
        <p:txBody>
          <a:bodyPr/>
          <a:lstStyle/>
          <a:p>
            <a:r>
              <a:t>basic slides section</a:t>
            </a:r>
          </a:p>
        </p:txBody>
      </p:sp>
      <p:pic>
        <p:nvPicPr>
          <p:cNvPr id="2067" name="03.png"/>
          <p:cNvPicPr>
            <a:picLocks noGrp="1" noChangeAspect="1"/>
          </p:cNvPicPr>
          <p:nvPr>
            <p:ph type="pic" idx="27"/>
          </p:nvPr>
        </p:nvPicPr>
        <p:blipFill>
          <a:blip r:embed="rId2">
            <a:extLst/>
          </a:blip>
          <a:srcRect/>
          <a:stretch>
            <a:fillRect/>
          </a:stretch>
        </p:blipFill>
        <p:spPr>
          <a:xfrm>
            <a:off x="21399698" y="927000"/>
            <a:ext cx="1522413" cy="926077"/>
          </a:xfrm>
          <a:prstGeom prst="rect">
            <a:avLst/>
          </a:prstGeom>
        </p:spPr>
      </p:pic>
      <p:sp>
        <p:nvSpPr>
          <p:cNvPr id="2068" name="Shape 2068"/>
          <p:cNvSpPr>
            <a:spLocks noGrp="1"/>
          </p:cNvSpPr>
          <p:nvPr>
            <p:ph type="body" idx="28"/>
          </p:nvPr>
        </p:nvSpPr>
        <p:spPr>
          <a:prstGeom prst="rect">
            <a:avLst/>
          </a:prstGeom>
        </p:spPr>
        <p:txBody>
          <a:bodyPr/>
          <a:lstStyle/>
          <a:p>
            <a:r>
              <a:t>Percentages services pyramide slide</a:t>
            </a:r>
          </a:p>
        </p:txBody>
      </p:sp>
      <p:sp>
        <p:nvSpPr>
          <p:cNvPr id="2069" name="Shape 2069"/>
          <p:cNvSpPr>
            <a:spLocks noGrp="1"/>
          </p:cNvSpPr>
          <p:nvPr>
            <p:ph type="body" idx="29"/>
          </p:nvPr>
        </p:nvSpPr>
        <p:spPr>
          <a:prstGeom prst="rect">
            <a:avLst/>
          </a:prstGeom>
        </p:spPr>
        <p:txBody>
          <a:bodyPr/>
          <a:lstStyle/>
          <a:p>
            <a:r>
              <a:t>Collaboratively pontificate enterprise-wide channels for functionalized collaboration and idea-sharing. Completely innovate.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Shape 2071"/>
          <p:cNvSpPr>
            <a:spLocks noGrp="1"/>
          </p:cNvSpPr>
          <p:nvPr>
            <p:ph type="body" idx="14"/>
          </p:nvPr>
        </p:nvSpPr>
        <p:spPr>
          <a:prstGeom prst="rect">
            <a:avLst/>
          </a:prstGeom>
        </p:spPr>
        <p:txBody>
          <a:bodyPr/>
          <a:lstStyle/>
          <a:p>
            <a:r>
              <a:t>Holisticly repurpose</a:t>
            </a:r>
          </a:p>
        </p:txBody>
      </p:sp>
      <p:sp>
        <p:nvSpPr>
          <p:cNvPr id="2072" name="Shape 2072"/>
          <p:cNvSpPr>
            <a:spLocks noGrp="1"/>
          </p:cNvSpPr>
          <p:nvPr>
            <p:ph type="body" idx="15"/>
          </p:nvPr>
        </p:nvSpPr>
        <p:spPr>
          <a:prstGeom prst="rect">
            <a:avLst/>
          </a:prstGeom>
        </p:spPr>
        <p:txBody>
          <a:bodyPr/>
          <a:lstStyle/>
          <a:p>
            <a:r>
              <a:t>Seamlessly create</a:t>
            </a:r>
          </a:p>
        </p:txBody>
      </p:sp>
      <p:sp>
        <p:nvSpPr>
          <p:cNvPr id="2073" name="Shape 2073"/>
          <p:cNvSpPr>
            <a:spLocks noGrp="1"/>
          </p:cNvSpPr>
          <p:nvPr>
            <p:ph type="body" idx="13"/>
          </p:nvPr>
        </p:nvSpPr>
        <p:spPr>
          <a:prstGeom prst="rect">
            <a:avLst/>
          </a:prstGeom>
        </p:spPr>
        <p:txBody>
          <a:bodyPr/>
          <a:lstStyle/>
          <a:p>
            <a:r>
              <a:t>Energistically pontificate</a:t>
            </a:r>
          </a:p>
        </p:txBody>
      </p:sp>
      <p:sp>
        <p:nvSpPr>
          <p:cNvPr id="2074" name="Shape 2074"/>
          <p:cNvSpPr>
            <a:spLocks noGrp="1"/>
          </p:cNvSpPr>
          <p:nvPr>
            <p:ph type="body" idx="19"/>
          </p:nvPr>
        </p:nvSpPr>
        <p:spPr>
          <a:prstGeom prst="rect">
            <a:avLst/>
          </a:prstGeom>
        </p:spPr>
        <p:txBody>
          <a:bodyPr/>
          <a:lstStyle/>
          <a:p>
            <a:r>
              <a:t>basic slides section</a:t>
            </a:r>
          </a:p>
        </p:txBody>
      </p:sp>
      <p:pic>
        <p:nvPicPr>
          <p:cNvPr id="2075" name="03.png"/>
          <p:cNvPicPr>
            <a:picLocks noGrp="1" noChangeAspect="1"/>
          </p:cNvPicPr>
          <p:nvPr>
            <p:ph type="pic" idx="20"/>
          </p:nvPr>
        </p:nvPicPr>
        <p:blipFill>
          <a:blip r:embed="rId2">
            <a:extLst/>
          </a:blip>
          <a:srcRect/>
          <a:stretch>
            <a:fillRect/>
          </a:stretch>
        </p:blipFill>
        <p:spPr>
          <a:xfrm>
            <a:off x="1439862" y="927000"/>
            <a:ext cx="1902769" cy="1157445"/>
          </a:xfrm>
          <a:prstGeom prst="rect">
            <a:avLst/>
          </a:prstGeom>
        </p:spPr>
      </p:pic>
      <p:sp>
        <p:nvSpPr>
          <p:cNvPr id="2076" name="Shape 2076"/>
          <p:cNvSpPr>
            <a:spLocks noGrp="1"/>
          </p:cNvSpPr>
          <p:nvPr>
            <p:ph type="body" idx="16"/>
          </p:nvPr>
        </p:nvSpPr>
        <p:spPr>
          <a:prstGeom prst="rect">
            <a:avLst/>
          </a:prstGeom>
        </p:spPr>
        <p:txBody>
          <a:bodyPr/>
          <a:lstStyle/>
          <a:p>
            <a:r>
              <a:t>Synergistically reconceptualize multidisciplinary functionalities after empowered innovation. Authoritatively</a:t>
            </a:r>
          </a:p>
        </p:txBody>
      </p:sp>
      <p:sp>
        <p:nvSpPr>
          <p:cNvPr id="2077" name="Shape 2077"/>
          <p:cNvSpPr>
            <a:spLocks noGrp="1"/>
          </p:cNvSpPr>
          <p:nvPr>
            <p:ph type="body" idx="17"/>
          </p:nvPr>
        </p:nvSpPr>
        <p:spPr>
          <a:prstGeom prst="rect">
            <a:avLst/>
          </a:prstGeom>
        </p:spPr>
        <p:txBody>
          <a:bodyPr/>
          <a:lstStyle/>
          <a:p>
            <a:r>
              <a:t>Globally morph multidisciplinary services through strategic innovation. Phosfluorescently scale go forward</a:t>
            </a:r>
          </a:p>
        </p:txBody>
      </p:sp>
      <p:sp>
        <p:nvSpPr>
          <p:cNvPr id="2078" name="Shape 2078"/>
          <p:cNvSpPr>
            <a:spLocks noGrp="1"/>
          </p:cNvSpPr>
          <p:nvPr>
            <p:ph type="body" idx="18"/>
          </p:nvPr>
        </p:nvSpPr>
        <p:spPr>
          <a:prstGeom prst="rect">
            <a:avLst/>
          </a:prstGeom>
        </p:spPr>
        <p:txBody>
          <a:bodyPr/>
          <a:lstStyle/>
          <a:p>
            <a:r>
              <a:t>Objectively customize client-centric process improvements for future-proof technologies. Assertively unleash bricks-</a:t>
            </a:r>
          </a:p>
        </p:txBody>
      </p:sp>
      <p:sp>
        <p:nvSpPr>
          <p:cNvPr id="2079" name="Shape 2079"/>
          <p:cNvSpPr>
            <a:spLocks noGrp="1"/>
          </p:cNvSpPr>
          <p:nvPr>
            <p:ph type="body" idx="22"/>
          </p:nvPr>
        </p:nvSpPr>
        <p:spPr>
          <a:prstGeom prst="rect">
            <a:avLst/>
          </a:prstGeom>
        </p:spPr>
        <p:txBody>
          <a:bodyPr/>
          <a:lstStyle/>
          <a:p>
            <a:r>
              <a:t>Enthusiastically promote high standards in opportunities and world-class methods of empowerment. Efficiently reinvent integrated processes before vertical content. Objectively coordinate ethical.</a:t>
            </a:r>
          </a:p>
        </p:txBody>
      </p:sp>
      <p:sp>
        <p:nvSpPr>
          <p:cNvPr id="2080" name="Shape 2080"/>
          <p:cNvSpPr>
            <a:spLocks noGrp="1"/>
          </p:cNvSpPr>
          <p:nvPr>
            <p:ph type="body" idx="21"/>
          </p:nvPr>
        </p:nvSpPr>
        <p:spPr>
          <a:prstGeom prst="rect">
            <a:avLst/>
          </a:prstGeom>
        </p:spPr>
        <p:txBody>
          <a:bodyPr/>
          <a:lstStyle/>
          <a:p>
            <a:r>
              <a:t>Services in tree columns slide</a:t>
            </a:r>
          </a:p>
        </p:txBody>
      </p:sp>
      <p:sp>
        <p:nvSpPr>
          <p:cNvPr id="2081" name="Shape 2081"/>
          <p:cNvSpPr>
            <a:spLocks noGrp="1"/>
          </p:cNvSpPr>
          <p:nvPr>
            <p:ph type="sldNum" sz="quarter" idx="2"/>
          </p:nvPr>
        </p:nvSpPr>
        <p:spPr>
          <a:xfrm>
            <a:off x="21460899" y="927000"/>
            <a:ext cx="443713"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43</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hape 2083"/>
          <p:cNvSpPr>
            <a:spLocks noGrp="1"/>
          </p:cNvSpPr>
          <p:nvPr>
            <p:ph type="body" idx="13"/>
          </p:nvPr>
        </p:nvSpPr>
        <p:spPr>
          <a:prstGeom prst="rect">
            <a:avLst/>
          </a:prstGeom>
        </p:spPr>
        <p:txBody>
          <a:bodyPr/>
          <a:lstStyle/>
          <a:p>
            <a:r>
              <a:t>basic slides section</a:t>
            </a:r>
          </a:p>
        </p:txBody>
      </p:sp>
      <p:sp>
        <p:nvSpPr>
          <p:cNvPr id="2084" name="Shape 2084"/>
          <p:cNvSpPr>
            <a:spLocks noGrp="1"/>
          </p:cNvSpPr>
          <p:nvPr>
            <p:ph type="body" idx="14"/>
          </p:nvPr>
        </p:nvSpPr>
        <p:spPr>
          <a:prstGeom prst="rect">
            <a:avLst/>
          </a:prstGeom>
        </p:spPr>
        <p:txBody>
          <a:bodyPr/>
          <a:lstStyle/>
          <a:p>
            <a:r>
              <a:t>Objectively foster</a:t>
            </a:r>
          </a:p>
        </p:txBody>
      </p:sp>
      <p:sp>
        <p:nvSpPr>
          <p:cNvPr id="2085" name="Shape 2085"/>
          <p:cNvSpPr>
            <a:spLocks noGrp="1"/>
          </p:cNvSpPr>
          <p:nvPr>
            <p:ph type="body" idx="15"/>
          </p:nvPr>
        </p:nvSpPr>
        <p:spPr>
          <a:prstGeom prst="rect">
            <a:avLst/>
          </a:prstGeom>
        </p:spPr>
        <p:txBody>
          <a:bodyPr/>
          <a:lstStyle/>
          <a:p>
            <a:r>
              <a:t>Quickly build</a:t>
            </a:r>
          </a:p>
        </p:txBody>
      </p:sp>
      <p:sp>
        <p:nvSpPr>
          <p:cNvPr id="2086" name="Shape 2086"/>
          <p:cNvSpPr>
            <a:spLocks noGrp="1"/>
          </p:cNvSpPr>
          <p:nvPr>
            <p:ph type="body" idx="16"/>
          </p:nvPr>
        </p:nvSpPr>
        <p:spPr>
          <a:prstGeom prst="rect">
            <a:avLst/>
          </a:prstGeom>
        </p:spPr>
        <p:txBody>
          <a:bodyPr/>
          <a:lstStyle/>
          <a:p>
            <a:r>
              <a:t>Monotonectally pursue</a:t>
            </a:r>
          </a:p>
        </p:txBody>
      </p:sp>
      <p:sp>
        <p:nvSpPr>
          <p:cNvPr id="2087" name="Shape 2087"/>
          <p:cNvSpPr>
            <a:spLocks noGrp="1"/>
          </p:cNvSpPr>
          <p:nvPr>
            <p:ph type="body" idx="17"/>
          </p:nvPr>
        </p:nvSpPr>
        <p:spPr>
          <a:prstGeom prst="rect">
            <a:avLst/>
          </a:prstGeom>
        </p:spPr>
        <p:txBody>
          <a:bodyPr/>
          <a:lstStyle/>
          <a:p>
            <a:r>
              <a:t>Phosfluorescently pontificate highly efficient human capital for value-added web services. Interactively reconceptualize</a:t>
            </a:r>
          </a:p>
        </p:txBody>
      </p:sp>
      <p:sp>
        <p:nvSpPr>
          <p:cNvPr id="2088" name="Shape 2088"/>
          <p:cNvSpPr>
            <a:spLocks noGrp="1"/>
          </p:cNvSpPr>
          <p:nvPr>
            <p:ph type="body" idx="18"/>
          </p:nvPr>
        </p:nvSpPr>
        <p:spPr>
          <a:prstGeom prst="rect">
            <a:avLst/>
          </a:prstGeom>
        </p:spPr>
        <p:txBody>
          <a:bodyPr/>
          <a:lstStyle/>
          <a:p>
            <a:r>
              <a:t>Holisticly streamline user friendly internal or "organic" sources vis-a-vis end-to-end systems. Dynamically drive state of the</a:t>
            </a:r>
          </a:p>
        </p:txBody>
      </p:sp>
      <p:sp>
        <p:nvSpPr>
          <p:cNvPr id="2089" name="Shape 2089"/>
          <p:cNvSpPr>
            <a:spLocks noGrp="1"/>
          </p:cNvSpPr>
          <p:nvPr>
            <p:ph type="body" idx="19"/>
          </p:nvPr>
        </p:nvSpPr>
        <p:spPr>
          <a:prstGeom prst="rect">
            <a:avLst/>
          </a:prstGeom>
        </p:spPr>
        <p:txBody>
          <a:bodyPr/>
          <a:lstStyle/>
          <a:p>
            <a:r>
              <a:t>Continually plagiarize global models through functionalized bandwidth. Intrinsicly simplify out-of-the-box niches</a:t>
            </a:r>
          </a:p>
        </p:txBody>
      </p:sp>
      <p:sp>
        <p:nvSpPr>
          <p:cNvPr id="2090" name="Shape 2090"/>
          <p:cNvSpPr>
            <a:spLocks noGrp="1"/>
          </p:cNvSpPr>
          <p:nvPr>
            <p:ph type="sldNum" sz="quarter" idx="2"/>
          </p:nvPr>
        </p:nvSpPr>
        <p:spPr>
          <a:xfrm>
            <a:off x="21461737" y="927000"/>
            <a:ext cx="442875"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44</a:t>
            </a:fld>
            <a:endParaRPr/>
          </a:p>
        </p:txBody>
      </p:sp>
      <p:pic>
        <p:nvPicPr>
          <p:cNvPr id="2091" name="03.png"/>
          <p:cNvPicPr>
            <a:picLocks noGrp="1" noChangeAspect="1"/>
          </p:cNvPicPr>
          <p:nvPr>
            <p:ph type="pic" idx="20"/>
          </p:nvPr>
        </p:nvPicPr>
        <p:blipFill>
          <a:blip r:embed="rId2">
            <a:extLst/>
          </a:blip>
          <a:srcRect/>
          <a:stretch>
            <a:fillRect/>
          </a:stretch>
        </p:blipFill>
        <p:spPr>
          <a:xfrm>
            <a:off x="1439862" y="927000"/>
            <a:ext cx="1902769" cy="1157445"/>
          </a:xfrm>
          <a:prstGeom prst="rect">
            <a:avLst/>
          </a:prstGeom>
        </p:spPr>
      </p:pic>
      <p:sp>
        <p:nvSpPr>
          <p:cNvPr id="2092" name="Shape 2092"/>
          <p:cNvSpPr>
            <a:spLocks noGrp="1"/>
          </p:cNvSpPr>
          <p:nvPr>
            <p:ph type="body" idx="21"/>
          </p:nvPr>
        </p:nvSpPr>
        <p:spPr>
          <a:prstGeom prst="rect">
            <a:avLst/>
          </a:prstGeom>
        </p:spPr>
        <p:txBody>
          <a:bodyPr/>
          <a:lstStyle/>
          <a:p>
            <a:r>
              <a:t>Inverted services in tree columns</a:t>
            </a:r>
          </a:p>
        </p:txBody>
      </p:sp>
      <p:sp>
        <p:nvSpPr>
          <p:cNvPr id="2093" name="Shape 2093"/>
          <p:cNvSpPr>
            <a:spLocks noGrp="1"/>
          </p:cNvSpPr>
          <p:nvPr>
            <p:ph type="body" idx="22"/>
          </p:nvPr>
        </p:nvSpPr>
        <p:spPr>
          <a:prstGeom prst="rect">
            <a:avLst/>
          </a:prstGeom>
        </p:spPr>
        <p:txBody>
          <a:bodyPr/>
          <a:lstStyle/>
          <a:p>
            <a:r>
              <a:t>Phosfluorescently pontificate highly efficient human capital for value-added web services. Interactively reconceptualize impactful web services and 2.0 interfaces. Intrinsicly network team.</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 name="Shape 2095"/>
          <p:cNvSpPr>
            <a:spLocks noGrp="1"/>
          </p:cNvSpPr>
          <p:nvPr>
            <p:ph type="body" idx="13"/>
          </p:nvPr>
        </p:nvSpPr>
        <p:spPr>
          <a:prstGeom prst="rect">
            <a:avLst/>
          </a:prstGeom>
        </p:spPr>
        <p:txBody>
          <a:bodyPr/>
          <a:lstStyle/>
          <a:p>
            <a:r>
              <a:t>Intrinsicly leverage</a:t>
            </a:r>
          </a:p>
        </p:txBody>
      </p:sp>
      <p:sp>
        <p:nvSpPr>
          <p:cNvPr id="2096" name="Shape 2096"/>
          <p:cNvSpPr>
            <a:spLocks noGrp="1"/>
          </p:cNvSpPr>
          <p:nvPr>
            <p:ph type="body" idx="14"/>
          </p:nvPr>
        </p:nvSpPr>
        <p:spPr>
          <a:prstGeom prst="rect">
            <a:avLst/>
          </a:prstGeom>
        </p:spPr>
        <p:txBody>
          <a:bodyPr/>
          <a:lstStyle/>
          <a:p>
            <a:r>
              <a:t>Assertively cultivate focused synergy vis-a-vis market positioning core competencies. Assertively myocardinate user-centric outsourcing vis-a-vis professional solutions. </a:t>
            </a:r>
          </a:p>
        </p:txBody>
      </p:sp>
      <p:sp>
        <p:nvSpPr>
          <p:cNvPr id="2097" name="Shape 2097"/>
          <p:cNvSpPr>
            <a:spLocks noGrp="1"/>
          </p:cNvSpPr>
          <p:nvPr>
            <p:ph type="body" idx="15"/>
          </p:nvPr>
        </p:nvSpPr>
        <p:spPr>
          <a:prstGeom prst="rect">
            <a:avLst/>
          </a:prstGeom>
        </p:spPr>
        <p:txBody>
          <a:bodyPr/>
          <a:lstStyle/>
          <a:p>
            <a:r>
              <a:t>Really useful slides</a:t>
            </a:r>
          </a:p>
        </p:txBody>
      </p:sp>
      <p:sp>
        <p:nvSpPr>
          <p:cNvPr id="2098" name="Shape 2098"/>
          <p:cNvSpPr>
            <a:spLocks noGrp="1"/>
          </p:cNvSpPr>
          <p:nvPr>
            <p:ph type="body" idx="16"/>
          </p:nvPr>
        </p:nvSpPr>
        <p:spPr>
          <a:prstGeom prst="rect">
            <a:avLst/>
          </a:prstGeom>
        </p:spPr>
        <p:txBody>
          <a:bodyPr/>
          <a:lstStyle/>
          <a:p>
            <a:r>
              <a:t>Morbi mollis tellus ac sapien. Ut leo. Cras risus ipsum, faucibus ut, ullamcorper id, varius ac, leo. Nullam accumsan lorem in dui. In consectetuer turpis ut velit.</a:t>
            </a:r>
          </a:p>
        </p:txBody>
      </p:sp>
      <p:sp>
        <p:nvSpPr>
          <p:cNvPr id="2099" name="Shape 2099"/>
          <p:cNvSpPr>
            <a:spLocks noGrp="1"/>
          </p:cNvSpPr>
          <p:nvPr>
            <p:ph type="body" idx="17"/>
          </p:nvPr>
        </p:nvSpPr>
        <p:spPr>
          <a:prstGeom prst="rect">
            <a:avLst/>
          </a:prstGeom>
        </p:spPr>
        <p:txBody>
          <a:bodyPr/>
          <a:lstStyle/>
          <a:p>
            <a:r>
              <a:t>Pixel perfect</a:t>
            </a:r>
          </a:p>
        </p:txBody>
      </p:sp>
      <p:sp>
        <p:nvSpPr>
          <p:cNvPr id="2100" name="Shape 2100"/>
          <p:cNvSpPr>
            <a:spLocks noGrp="1"/>
          </p:cNvSpPr>
          <p:nvPr>
            <p:ph type="body" idx="18"/>
          </p:nvPr>
        </p:nvSpPr>
        <p:spPr>
          <a:prstGeom prst="rect">
            <a:avLst/>
          </a:prstGeom>
        </p:spPr>
        <p:txBody>
          <a:bodyPr/>
          <a:lstStyle/>
          <a:p>
            <a:r>
              <a:t>Sed fringilla mauris sit amet nibh. Vestibulum eu odio. Fusce convallis metus id felis luctus adipiscing. Phasellus nec sem in justo pellentesque facilisis. Curabitur vestibulum aliquam leo.</a:t>
            </a:r>
          </a:p>
        </p:txBody>
      </p:sp>
      <p:sp>
        <p:nvSpPr>
          <p:cNvPr id="2101" name="Shape 2101"/>
          <p:cNvSpPr>
            <a:spLocks noGrp="1"/>
          </p:cNvSpPr>
          <p:nvPr>
            <p:ph type="body" idx="19"/>
          </p:nvPr>
        </p:nvSpPr>
        <p:spPr>
          <a:prstGeom prst="rect">
            <a:avLst/>
          </a:prstGeom>
        </p:spPr>
        <p:txBody>
          <a:bodyPr/>
          <a:lstStyle/>
          <a:p>
            <a:r>
              <a:t>basic slides section</a:t>
            </a:r>
          </a:p>
        </p:txBody>
      </p:sp>
      <p:sp>
        <p:nvSpPr>
          <p:cNvPr id="2102" name="Shape 2102"/>
          <p:cNvSpPr>
            <a:spLocks noGrp="1"/>
          </p:cNvSpPr>
          <p:nvPr>
            <p:ph type="body" idx="20"/>
          </p:nvPr>
        </p:nvSpPr>
        <p:spPr>
          <a:prstGeom prst="rect">
            <a:avLst/>
          </a:prstGeom>
        </p:spPr>
        <p:txBody>
          <a:bodyPr/>
          <a:lstStyle/>
          <a:p>
            <a:r>
              <a:t>Vertical above services slide</a:t>
            </a:r>
          </a:p>
        </p:txBody>
      </p:sp>
      <p:sp>
        <p:nvSpPr>
          <p:cNvPr id="2103" name="Shape 2103"/>
          <p:cNvSpPr>
            <a:spLocks noGrp="1"/>
          </p:cNvSpPr>
          <p:nvPr>
            <p:ph type="body" idx="21"/>
          </p:nvPr>
        </p:nvSpPr>
        <p:spPr>
          <a:prstGeom prst="rect">
            <a:avLst/>
          </a:prstGeom>
        </p:spPr>
        <p:txBody>
          <a:bodyPr/>
          <a:lstStyle/>
          <a:p>
            <a:r>
              <a:t>Globally promote principle-centered users with unique expertise. Objectively enable progressive human capital rather than accurate leadership. Phosfluorescently integrate highly efficient processes vis-a-vis inexpensive channels. Interactively maximize accurate expertise rather than backend deliverables.</a:t>
            </a:r>
          </a:p>
        </p:txBody>
      </p:sp>
      <p:sp>
        <p:nvSpPr>
          <p:cNvPr id="2104" name="Shape 2104"/>
          <p:cNvSpPr>
            <a:spLocks noGrp="1"/>
          </p:cNvSpPr>
          <p:nvPr>
            <p:ph type="sldNum" sz="quarter" idx="2"/>
          </p:nvPr>
        </p:nvSpPr>
        <p:spPr>
          <a:xfrm>
            <a:off x="5432650" y="12350154"/>
            <a:ext cx="44511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45</a:t>
            </a:fld>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 name="Shape 2106"/>
          <p:cNvSpPr>
            <a:spLocks noGrp="1"/>
          </p:cNvSpPr>
          <p:nvPr>
            <p:ph type="body" idx="13"/>
          </p:nvPr>
        </p:nvSpPr>
        <p:spPr>
          <a:prstGeom prst="rect">
            <a:avLst/>
          </a:prstGeom>
        </p:spPr>
        <p:txBody>
          <a:bodyPr/>
          <a:lstStyle/>
          <a:p>
            <a:r>
              <a:t>Monotonectally supply</a:t>
            </a:r>
          </a:p>
        </p:txBody>
      </p:sp>
      <p:sp>
        <p:nvSpPr>
          <p:cNvPr id="2107" name="Shape 2107"/>
          <p:cNvSpPr>
            <a:spLocks noGrp="1"/>
          </p:cNvSpPr>
          <p:nvPr>
            <p:ph type="body" idx="14"/>
          </p:nvPr>
        </p:nvSpPr>
        <p:spPr>
          <a:prstGeom prst="rect">
            <a:avLst/>
          </a:prstGeom>
        </p:spPr>
        <p:txBody>
          <a:bodyPr/>
          <a:lstStyle/>
          <a:p>
            <a:r>
              <a:t>Compellingly benchmark economically sound ideas after backend potentialities. Globally disintermediate backend architectures whereas client-centric schemas. Energistically deploy client-based schemas for</a:t>
            </a:r>
          </a:p>
        </p:txBody>
      </p:sp>
      <p:sp>
        <p:nvSpPr>
          <p:cNvPr id="2108" name="Shape 2108"/>
          <p:cNvSpPr>
            <a:spLocks noGrp="1"/>
          </p:cNvSpPr>
          <p:nvPr>
            <p:ph type="body" idx="15"/>
          </p:nvPr>
        </p:nvSpPr>
        <p:spPr>
          <a:prstGeom prst="rect">
            <a:avLst/>
          </a:prstGeom>
        </p:spPr>
        <p:txBody>
          <a:bodyPr/>
          <a:lstStyle/>
          <a:p>
            <a:r>
              <a:t>Continually leverage</a:t>
            </a:r>
          </a:p>
        </p:txBody>
      </p:sp>
      <p:sp>
        <p:nvSpPr>
          <p:cNvPr id="2109" name="Shape 2109"/>
          <p:cNvSpPr>
            <a:spLocks noGrp="1"/>
          </p:cNvSpPr>
          <p:nvPr>
            <p:ph type="body" idx="16"/>
          </p:nvPr>
        </p:nvSpPr>
        <p:spPr>
          <a:prstGeom prst="rect">
            <a:avLst/>
          </a:prstGeom>
        </p:spPr>
        <p:txBody>
          <a:bodyPr/>
          <a:lstStyle/>
          <a:p>
            <a:r>
              <a:t>Authoritatively network inexpensive applications after go forward imperatives. Authoritatively administrate backend infomediaries after holistic users. Rapidiously monetize cross-unit collaboration and idea-</a:t>
            </a:r>
          </a:p>
        </p:txBody>
      </p:sp>
      <p:sp>
        <p:nvSpPr>
          <p:cNvPr id="2110" name="Shape 2110"/>
          <p:cNvSpPr>
            <a:spLocks noGrp="1"/>
          </p:cNvSpPr>
          <p:nvPr>
            <p:ph type="body" idx="17"/>
          </p:nvPr>
        </p:nvSpPr>
        <p:spPr>
          <a:prstGeom prst="rect">
            <a:avLst/>
          </a:prstGeom>
        </p:spPr>
        <p:txBody>
          <a:bodyPr/>
          <a:lstStyle/>
          <a:p>
            <a:r>
              <a:t>Distinctively empower</a:t>
            </a:r>
          </a:p>
        </p:txBody>
      </p:sp>
      <p:sp>
        <p:nvSpPr>
          <p:cNvPr id="2111" name="Shape 2111"/>
          <p:cNvSpPr>
            <a:spLocks noGrp="1"/>
          </p:cNvSpPr>
          <p:nvPr>
            <p:ph type="body" idx="18"/>
          </p:nvPr>
        </p:nvSpPr>
        <p:spPr>
          <a:prstGeom prst="rect">
            <a:avLst/>
          </a:prstGeom>
        </p:spPr>
        <p:txBody>
          <a:bodyPr/>
          <a:lstStyle/>
          <a:p>
            <a:r>
              <a:t>Dynamically synthesize goal-oriented internal or "organic" sources and client-based data. Holisticly restore user-centric human capital and stand-alone resources. Intrinsicly orchestrate optimal.</a:t>
            </a:r>
          </a:p>
        </p:txBody>
      </p:sp>
      <p:sp>
        <p:nvSpPr>
          <p:cNvPr id="2112" name="Shape 2112"/>
          <p:cNvSpPr>
            <a:spLocks noGrp="1"/>
          </p:cNvSpPr>
          <p:nvPr>
            <p:ph type="body" idx="19"/>
          </p:nvPr>
        </p:nvSpPr>
        <p:spPr>
          <a:prstGeom prst="rect">
            <a:avLst/>
          </a:prstGeom>
        </p:spPr>
        <p:txBody>
          <a:bodyPr/>
          <a:lstStyle/>
          <a:p>
            <a:r>
              <a:t>basic slides section</a:t>
            </a:r>
          </a:p>
        </p:txBody>
      </p:sp>
      <p:sp>
        <p:nvSpPr>
          <p:cNvPr id="2113" name="Shape 2113"/>
          <p:cNvSpPr>
            <a:spLocks noGrp="1"/>
          </p:cNvSpPr>
          <p:nvPr>
            <p:ph type="body" idx="20"/>
          </p:nvPr>
        </p:nvSpPr>
        <p:spPr>
          <a:prstGeom prst="rect">
            <a:avLst/>
          </a:prstGeom>
        </p:spPr>
        <p:txBody>
          <a:bodyPr/>
          <a:lstStyle/>
          <a:p>
            <a:r>
              <a:t>Vertical above inverted services slide</a:t>
            </a:r>
          </a:p>
        </p:txBody>
      </p:sp>
      <p:sp>
        <p:nvSpPr>
          <p:cNvPr id="2114" name="Shape 2114"/>
          <p:cNvSpPr>
            <a:spLocks noGrp="1"/>
          </p:cNvSpPr>
          <p:nvPr>
            <p:ph type="body" idx="21"/>
          </p:nvPr>
        </p:nvSpPr>
        <p:spPr>
          <a:prstGeom prst="rect">
            <a:avLst/>
          </a:prstGeom>
        </p:spPr>
        <p:txBody>
          <a:bodyPr/>
          <a:lstStyle/>
          <a:p>
            <a:r>
              <a:t>Rapidiously extend technically sound results rather than web-enabled e-commerce. Holisticly transition holistic e-business rather than mission-critical leadership skills. Progressively formulate user-centric mindshare without real-time interfaces. Synergistically evisculate pandemic "outside the box" thinking.</a:t>
            </a:r>
          </a:p>
        </p:txBody>
      </p:sp>
      <p:sp>
        <p:nvSpPr>
          <p:cNvPr id="2115" name="Shape 2115"/>
          <p:cNvSpPr>
            <a:spLocks noGrp="1"/>
          </p:cNvSpPr>
          <p:nvPr>
            <p:ph type="sldNum" sz="quarter" idx="2"/>
          </p:nvPr>
        </p:nvSpPr>
        <p:spPr>
          <a:xfrm>
            <a:off x="5423151" y="12350154"/>
            <a:ext cx="454610"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46</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7" name="Shape 2117"/>
          <p:cNvSpPr>
            <a:spLocks noGrp="1"/>
          </p:cNvSpPr>
          <p:nvPr>
            <p:ph type="body" idx="13"/>
          </p:nvPr>
        </p:nvSpPr>
        <p:spPr>
          <a:prstGeom prst="rect">
            <a:avLst/>
          </a:prstGeom>
        </p:spPr>
        <p:txBody>
          <a:bodyPr/>
          <a:lstStyle/>
          <a:p>
            <a:r>
              <a:t>75% Intrinsicly fabricate</a:t>
            </a:r>
          </a:p>
        </p:txBody>
      </p:sp>
      <p:sp>
        <p:nvSpPr>
          <p:cNvPr id="2118" name="Shape 2118"/>
          <p:cNvSpPr>
            <a:spLocks noGrp="1"/>
          </p:cNvSpPr>
          <p:nvPr>
            <p:ph type="body" idx="14"/>
          </p:nvPr>
        </p:nvSpPr>
        <p:spPr>
          <a:prstGeom prst="rect">
            <a:avLst/>
          </a:prstGeom>
        </p:spPr>
        <p:txBody>
          <a:bodyPr/>
          <a:lstStyle/>
          <a:p>
            <a:r>
              <a:t>Quisque libero metus, condimentum nec, tempor a, commodo mollis, magna. In hac habitasse platea dic</a:t>
            </a:r>
          </a:p>
        </p:txBody>
      </p:sp>
      <p:sp>
        <p:nvSpPr>
          <p:cNvPr id="2119" name="Shape 2119"/>
          <p:cNvSpPr>
            <a:spLocks noGrp="1"/>
          </p:cNvSpPr>
          <p:nvPr>
            <p:ph type="body" idx="15"/>
          </p:nvPr>
        </p:nvSpPr>
        <p:spPr>
          <a:prstGeom prst="rect">
            <a:avLst/>
          </a:prstGeom>
        </p:spPr>
        <p:txBody>
          <a:bodyPr/>
          <a:lstStyle/>
          <a:p>
            <a:r>
              <a:t>25% Compellingly transform</a:t>
            </a:r>
          </a:p>
        </p:txBody>
      </p:sp>
      <p:sp>
        <p:nvSpPr>
          <p:cNvPr id="2120" name="Shape 2120"/>
          <p:cNvSpPr>
            <a:spLocks noGrp="1"/>
          </p:cNvSpPr>
          <p:nvPr>
            <p:ph type="body" idx="16"/>
          </p:nvPr>
        </p:nvSpPr>
        <p:spPr>
          <a:prstGeom prst="rect">
            <a:avLst/>
          </a:prstGeom>
        </p:spPr>
        <p:txBody>
          <a:bodyPr/>
          <a:lstStyle/>
          <a:p>
            <a:r>
              <a:t>Morbi mollis tellus ac sapien. Ut leo. Cras risus ipsum, faucibus ut, ullamcorper id, varius ac, leo. </a:t>
            </a:r>
          </a:p>
        </p:txBody>
      </p:sp>
      <p:sp>
        <p:nvSpPr>
          <p:cNvPr id="2121" name="Shape 2121"/>
          <p:cNvSpPr>
            <a:spLocks noGrp="1"/>
          </p:cNvSpPr>
          <p:nvPr>
            <p:ph type="body" idx="17"/>
          </p:nvPr>
        </p:nvSpPr>
        <p:spPr>
          <a:prstGeom prst="rect">
            <a:avLst/>
          </a:prstGeom>
        </p:spPr>
        <p:txBody>
          <a:bodyPr/>
          <a:lstStyle/>
          <a:p>
            <a:r>
              <a:t>100% Authoritatively evolve</a:t>
            </a:r>
          </a:p>
        </p:txBody>
      </p:sp>
      <p:sp>
        <p:nvSpPr>
          <p:cNvPr id="2122" name="Shape 2122"/>
          <p:cNvSpPr>
            <a:spLocks noGrp="1"/>
          </p:cNvSpPr>
          <p:nvPr>
            <p:ph type="body" idx="18"/>
          </p:nvPr>
        </p:nvSpPr>
        <p:spPr>
          <a:prstGeom prst="rect">
            <a:avLst/>
          </a:prstGeom>
        </p:spPr>
        <p:txBody>
          <a:bodyPr/>
          <a:lstStyle/>
          <a:p>
            <a:r>
              <a:t>Curabitur turpis. Sed augue ipsum, egestas nec, vestibulum et, malesuada adipiscing.tristique</a:t>
            </a:r>
          </a:p>
        </p:txBody>
      </p:sp>
      <p:sp>
        <p:nvSpPr>
          <p:cNvPr id="2123" name="Shape 2123"/>
          <p:cNvSpPr>
            <a:spLocks noGrp="1"/>
          </p:cNvSpPr>
          <p:nvPr>
            <p:ph type="body" idx="19"/>
          </p:nvPr>
        </p:nvSpPr>
        <p:spPr>
          <a:prstGeom prst="rect">
            <a:avLst/>
          </a:prstGeom>
        </p:spPr>
        <p:txBody>
          <a:bodyPr/>
          <a:lstStyle/>
          <a:p>
            <a:r>
              <a:t>25% Professionally synthesize</a:t>
            </a:r>
          </a:p>
        </p:txBody>
      </p:sp>
      <p:sp>
        <p:nvSpPr>
          <p:cNvPr id="2124" name="Shape 2124"/>
          <p:cNvSpPr>
            <a:spLocks noGrp="1"/>
          </p:cNvSpPr>
          <p:nvPr>
            <p:ph type="body" idx="20"/>
          </p:nvPr>
        </p:nvSpPr>
        <p:spPr>
          <a:prstGeom prst="rect">
            <a:avLst/>
          </a:prstGeom>
        </p:spPr>
        <p:txBody>
          <a:bodyPr/>
          <a:lstStyle/>
          <a:p>
            <a:r>
              <a:t>Sed fringilla mauris sit amet nibh. Vestibulum eu odio. Fusce convallis metus id felis luctus adipiscing..</a:t>
            </a:r>
          </a:p>
        </p:txBody>
      </p:sp>
      <p:sp>
        <p:nvSpPr>
          <p:cNvPr id="2125" name="Shape 2125"/>
          <p:cNvSpPr>
            <a:spLocks noGrp="1"/>
          </p:cNvSpPr>
          <p:nvPr>
            <p:ph type="body" idx="21"/>
          </p:nvPr>
        </p:nvSpPr>
        <p:spPr>
          <a:prstGeom prst="rect">
            <a:avLst/>
          </a:prstGeom>
        </p:spPr>
        <p:txBody>
          <a:bodyPr/>
          <a:lstStyle/>
          <a:p>
            <a:r>
              <a:t>100%</a:t>
            </a:r>
          </a:p>
        </p:txBody>
      </p:sp>
      <p:sp>
        <p:nvSpPr>
          <p:cNvPr id="2126" name="Shape 2126"/>
          <p:cNvSpPr>
            <a:spLocks noGrp="1"/>
          </p:cNvSpPr>
          <p:nvPr>
            <p:ph type="body" idx="22"/>
          </p:nvPr>
        </p:nvSpPr>
        <p:spPr>
          <a:prstGeom prst="rect">
            <a:avLst/>
          </a:prstGeom>
        </p:spPr>
        <p:txBody>
          <a:bodyPr/>
          <a:lstStyle/>
          <a:p>
            <a:r>
              <a:t>75%</a:t>
            </a:r>
          </a:p>
        </p:txBody>
      </p:sp>
      <p:sp>
        <p:nvSpPr>
          <p:cNvPr id="2127" name="Shape 2127"/>
          <p:cNvSpPr>
            <a:spLocks noGrp="1"/>
          </p:cNvSpPr>
          <p:nvPr>
            <p:ph type="body" idx="23"/>
          </p:nvPr>
        </p:nvSpPr>
        <p:spPr>
          <a:prstGeom prst="rect">
            <a:avLst/>
          </a:prstGeom>
        </p:spPr>
        <p:txBody>
          <a:bodyPr/>
          <a:lstStyle/>
          <a:p>
            <a:r>
              <a:t>25%</a:t>
            </a:r>
          </a:p>
        </p:txBody>
      </p:sp>
      <p:sp>
        <p:nvSpPr>
          <p:cNvPr id="2128" name="Shape 2128"/>
          <p:cNvSpPr>
            <a:spLocks noGrp="1"/>
          </p:cNvSpPr>
          <p:nvPr>
            <p:ph type="body" idx="24"/>
          </p:nvPr>
        </p:nvSpPr>
        <p:spPr>
          <a:prstGeom prst="rect">
            <a:avLst/>
          </a:prstGeom>
        </p:spPr>
        <p:txBody>
          <a:bodyPr/>
          <a:lstStyle/>
          <a:p>
            <a:r>
              <a:t>25%</a:t>
            </a:r>
          </a:p>
        </p:txBody>
      </p:sp>
      <p:sp>
        <p:nvSpPr>
          <p:cNvPr id="2129" name="Shape 2129"/>
          <p:cNvSpPr>
            <a:spLocks noGrp="1"/>
          </p:cNvSpPr>
          <p:nvPr>
            <p:ph type="body" idx="25"/>
          </p:nvPr>
        </p:nvSpPr>
        <p:spPr>
          <a:prstGeom prst="rect">
            <a:avLst/>
          </a:prstGeom>
        </p:spPr>
        <p:txBody>
          <a:bodyPr/>
          <a:lstStyle/>
          <a:p>
            <a:r>
              <a:t>by goashape</a:t>
            </a:r>
          </a:p>
        </p:txBody>
      </p:sp>
      <p:sp>
        <p:nvSpPr>
          <p:cNvPr id="2130" name="Shape 2130"/>
          <p:cNvSpPr>
            <a:spLocks noGrp="1"/>
          </p:cNvSpPr>
          <p:nvPr>
            <p:ph type="body" idx="26"/>
          </p:nvPr>
        </p:nvSpPr>
        <p:spPr>
          <a:prstGeom prst="rect">
            <a:avLst/>
          </a:prstGeom>
        </p:spPr>
        <p:txBody>
          <a:bodyPr/>
          <a:lstStyle/>
          <a:p>
            <a:r>
              <a:t>basic slides section</a:t>
            </a:r>
          </a:p>
        </p:txBody>
      </p:sp>
      <p:pic>
        <p:nvPicPr>
          <p:cNvPr id="2131" name="03.png"/>
          <p:cNvPicPr>
            <a:picLocks noGrp="1" noChangeAspect="1"/>
          </p:cNvPicPr>
          <p:nvPr>
            <p:ph type="pic" idx="27"/>
          </p:nvPr>
        </p:nvPicPr>
        <p:blipFill>
          <a:blip r:embed="rId2">
            <a:extLst/>
          </a:blip>
          <a:srcRect/>
          <a:stretch>
            <a:fillRect/>
          </a:stretch>
        </p:blipFill>
        <p:spPr>
          <a:xfrm>
            <a:off x="21399698" y="927000"/>
            <a:ext cx="1522413" cy="926077"/>
          </a:xfrm>
          <a:prstGeom prst="rect">
            <a:avLst/>
          </a:prstGeom>
        </p:spPr>
      </p:pic>
      <p:sp>
        <p:nvSpPr>
          <p:cNvPr id="2132" name="Shape 2132"/>
          <p:cNvSpPr>
            <a:spLocks noGrp="1"/>
          </p:cNvSpPr>
          <p:nvPr>
            <p:ph type="body" idx="28"/>
          </p:nvPr>
        </p:nvSpPr>
        <p:spPr>
          <a:prstGeom prst="rect">
            <a:avLst/>
          </a:prstGeom>
        </p:spPr>
        <p:txBody>
          <a:bodyPr/>
          <a:lstStyle/>
          <a:p>
            <a:r>
              <a:t>Percentages services pyramide slide</a:t>
            </a:r>
          </a:p>
        </p:txBody>
      </p:sp>
      <p:sp>
        <p:nvSpPr>
          <p:cNvPr id="2133" name="Shape 2133"/>
          <p:cNvSpPr>
            <a:spLocks noGrp="1"/>
          </p:cNvSpPr>
          <p:nvPr>
            <p:ph type="body" idx="29"/>
          </p:nvPr>
        </p:nvSpPr>
        <p:spPr>
          <a:prstGeom prst="rect">
            <a:avLst/>
          </a:prstGeom>
        </p:spPr>
        <p:txBody>
          <a:bodyPr/>
          <a:lstStyle/>
          <a:p>
            <a:r>
              <a:t>Collaboratively pontificate enterprise-wide channels for functionalized collaboration and idea-sharing. Completely innovate.</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 name="Shape 2135"/>
          <p:cNvSpPr>
            <a:spLocks noGrp="1"/>
          </p:cNvSpPr>
          <p:nvPr>
            <p:ph type="body" idx="13"/>
          </p:nvPr>
        </p:nvSpPr>
        <p:spPr>
          <a:prstGeom prst="rect">
            <a:avLst/>
          </a:prstGeom>
        </p:spPr>
        <p:txBody>
          <a:bodyPr/>
          <a:lstStyle/>
          <a:p>
            <a:r>
              <a:t>25% Dynamically mesh</a:t>
            </a:r>
          </a:p>
        </p:txBody>
      </p:sp>
      <p:sp>
        <p:nvSpPr>
          <p:cNvPr id="2136" name="Shape 2136"/>
          <p:cNvSpPr>
            <a:spLocks noGrp="1"/>
          </p:cNvSpPr>
          <p:nvPr>
            <p:ph type="body" idx="14"/>
          </p:nvPr>
        </p:nvSpPr>
        <p:spPr>
          <a:prstGeom prst="rect">
            <a:avLst/>
          </a:prstGeom>
        </p:spPr>
        <p:txBody>
          <a:bodyPr/>
          <a:lstStyle/>
          <a:p>
            <a:r>
              <a:t>Quisque libero metus, condimentum nec, tempor a, commodo mollis, magna. In hac habitasse platea dictumst. Donec sodales sagittis magna. Donec posuere vulputate arcu.</a:t>
            </a:r>
          </a:p>
        </p:txBody>
      </p:sp>
      <p:sp>
        <p:nvSpPr>
          <p:cNvPr id="2137" name="Shape 2137"/>
          <p:cNvSpPr>
            <a:spLocks noGrp="1"/>
          </p:cNvSpPr>
          <p:nvPr>
            <p:ph type="body" idx="15"/>
          </p:nvPr>
        </p:nvSpPr>
        <p:spPr>
          <a:prstGeom prst="rect">
            <a:avLst/>
          </a:prstGeom>
        </p:spPr>
        <p:txBody>
          <a:bodyPr/>
          <a:lstStyle/>
          <a:p>
            <a:r>
              <a:t>25% Globally parallel</a:t>
            </a:r>
          </a:p>
        </p:txBody>
      </p:sp>
      <p:sp>
        <p:nvSpPr>
          <p:cNvPr id="2138" name="Shape 2138"/>
          <p:cNvSpPr>
            <a:spLocks noGrp="1"/>
          </p:cNvSpPr>
          <p:nvPr>
            <p:ph type="body" idx="16"/>
          </p:nvPr>
        </p:nvSpPr>
        <p:spPr>
          <a:prstGeom prst="rect">
            <a:avLst/>
          </a:prstGeom>
        </p:spPr>
        <p:txBody>
          <a:bodyPr/>
          <a:lstStyle/>
          <a:p>
            <a:r>
              <a:t>Morbi mollis tellus ac sapien. Ut leo. Cras risus ipsum, faucibus ut, ullamcorper id, varius ac, leo. Nullam accumsan lorem in dui. In consectetuer turpis ut velit.</a:t>
            </a:r>
          </a:p>
        </p:txBody>
      </p:sp>
      <p:sp>
        <p:nvSpPr>
          <p:cNvPr id="2139" name="Shape 2139"/>
          <p:cNvSpPr>
            <a:spLocks noGrp="1"/>
          </p:cNvSpPr>
          <p:nvPr>
            <p:ph type="body" idx="17"/>
          </p:nvPr>
        </p:nvSpPr>
        <p:spPr>
          <a:prstGeom prst="rect">
            <a:avLst/>
          </a:prstGeom>
        </p:spPr>
        <p:txBody>
          <a:bodyPr/>
          <a:lstStyle/>
          <a:p>
            <a:r>
              <a:t>100% Collaboratively empower</a:t>
            </a:r>
          </a:p>
        </p:txBody>
      </p:sp>
      <p:sp>
        <p:nvSpPr>
          <p:cNvPr id="2140" name="Shape 2140"/>
          <p:cNvSpPr>
            <a:spLocks noGrp="1"/>
          </p:cNvSpPr>
          <p:nvPr>
            <p:ph type="body" idx="18"/>
          </p:nvPr>
        </p:nvSpPr>
        <p:spPr>
          <a:prstGeom prst="rect">
            <a:avLst/>
          </a:prstGeom>
        </p:spPr>
        <p:txBody>
          <a:bodyPr/>
          <a:lstStyle/>
          <a:p>
            <a:r>
              <a:t>Curabitur turpis. Sed augue ipsum, egestas nec, vestibulum et, malesuada adipiscing, dui. Pellentesque habitant morbi</a:t>
            </a:r>
            <a:r>
              <a:rPr lang="sk-SK"/>
              <a:t>.</a:t>
            </a:r>
            <a:endParaRPr/>
          </a:p>
        </p:txBody>
      </p:sp>
      <p:sp>
        <p:nvSpPr>
          <p:cNvPr id="2141" name="Shape 2141"/>
          <p:cNvSpPr>
            <a:spLocks noGrp="1"/>
          </p:cNvSpPr>
          <p:nvPr>
            <p:ph type="body" idx="19"/>
          </p:nvPr>
        </p:nvSpPr>
        <p:spPr>
          <a:prstGeom prst="rect">
            <a:avLst/>
          </a:prstGeom>
        </p:spPr>
        <p:txBody>
          <a:bodyPr/>
          <a:lstStyle/>
          <a:p>
            <a:r>
              <a:t>75% Energistically benchmark</a:t>
            </a:r>
          </a:p>
        </p:txBody>
      </p:sp>
      <p:sp>
        <p:nvSpPr>
          <p:cNvPr id="2142" name="Shape 2142"/>
          <p:cNvSpPr>
            <a:spLocks noGrp="1"/>
          </p:cNvSpPr>
          <p:nvPr>
            <p:ph type="body" idx="20"/>
          </p:nvPr>
        </p:nvSpPr>
        <p:spPr>
          <a:prstGeom prst="rect">
            <a:avLst/>
          </a:prstGeom>
        </p:spPr>
        <p:txBody>
          <a:bodyPr/>
          <a:lstStyle/>
          <a:p>
            <a:r>
              <a:t>Sed fringilla mauris sit amet nibh. Vestibulum eu odio. Fusce convallis metus id felis luctus adipiscing. Phasellus nec sem in justo pellentesque facilisis. Curabitur vestibulum aliquam</a:t>
            </a:r>
            <a:r>
              <a:rPr lang="sk-SK"/>
              <a:t>.</a:t>
            </a:r>
            <a:endParaRPr/>
          </a:p>
        </p:txBody>
      </p:sp>
      <p:sp>
        <p:nvSpPr>
          <p:cNvPr id="2143" name="Shape 2143"/>
          <p:cNvSpPr>
            <a:spLocks noGrp="1"/>
          </p:cNvSpPr>
          <p:nvPr>
            <p:ph type="body" idx="21"/>
          </p:nvPr>
        </p:nvSpPr>
        <p:spPr>
          <a:prstGeom prst="rect">
            <a:avLst/>
          </a:prstGeom>
        </p:spPr>
        <p:txBody>
          <a:bodyPr/>
          <a:lstStyle/>
          <a:p>
            <a:r>
              <a:t>100%</a:t>
            </a:r>
          </a:p>
        </p:txBody>
      </p:sp>
      <p:sp>
        <p:nvSpPr>
          <p:cNvPr id="2144" name="Shape 2144"/>
          <p:cNvSpPr>
            <a:spLocks noGrp="1"/>
          </p:cNvSpPr>
          <p:nvPr>
            <p:ph type="body" idx="22"/>
          </p:nvPr>
        </p:nvSpPr>
        <p:spPr>
          <a:prstGeom prst="rect">
            <a:avLst/>
          </a:prstGeom>
        </p:spPr>
        <p:txBody>
          <a:bodyPr/>
          <a:lstStyle/>
          <a:p>
            <a:r>
              <a:t>75%</a:t>
            </a:r>
          </a:p>
        </p:txBody>
      </p:sp>
      <p:sp>
        <p:nvSpPr>
          <p:cNvPr id="2145" name="Shape 2145"/>
          <p:cNvSpPr>
            <a:spLocks noGrp="1"/>
          </p:cNvSpPr>
          <p:nvPr>
            <p:ph type="body" idx="23"/>
          </p:nvPr>
        </p:nvSpPr>
        <p:spPr>
          <a:prstGeom prst="rect">
            <a:avLst/>
          </a:prstGeom>
        </p:spPr>
        <p:txBody>
          <a:bodyPr/>
          <a:lstStyle/>
          <a:p>
            <a:r>
              <a:t>25%</a:t>
            </a:r>
          </a:p>
        </p:txBody>
      </p:sp>
      <p:sp>
        <p:nvSpPr>
          <p:cNvPr id="2146" name="Shape 2146"/>
          <p:cNvSpPr>
            <a:spLocks noGrp="1"/>
          </p:cNvSpPr>
          <p:nvPr>
            <p:ph type="body" idx="24"/>
          </p:nvPr>
        </p:nvSpPr>
        <p:spPr>
          <a:prstGeom prst="rect">
            <a:avLst/>
          </a:prstGeom>
        </p:spPr>
        <p:txBody>
          <a:bodyPr/>
          <a:lstStyle/>
          <a:p>
            <a:r>
              <a:t>25%</a:t>
            </a:r>
          </a:p>
        </p:txBody>
      </p:sp>
      <p:sp>
        <p:nvSpPr>
          <p:cNvPr id="2147" name="Shape 2147"/>
          <p:cNvSpPr>
            <a:spLocks noGrp="1"/>
          </p:cNvSpPr>
          <p:nvPr>
            <p:ph type="body" idx="25"/>
          </p:nvPr>
        </p:nvSpPr>
        <p:spPr>
          <a:prstGeom prst="rect">
            <a:avLst/>
          </a:prstGeom>
        </p:spPr>
        <p:txBody>
          <a:bodyPr/>
          <a:lstStyle/>
          <a:p>
            <a:r>
              <a:t>basic slides section</a:t>
            </a:r>
          </a:p>
        </p:txBody>
      </p:sp>
      <p:sp>
        <p:nvSpPr>
          <p:cNvPr id="2148" name="Shape 2148"/>
          <p:cNvSpPr>
            <a:spLocks noGrp="1"/>
          </p:cNvSpPr>
          <p:nvPr>
            <p:ph type="body" idx="26"/>
          </p:nvPr>
        </p:nvSpPr>
        <p:spPr>
          <a:prstGeom prst="rect">
            <a:avLst/>
          </a:prstGeom>
        </p:spPr>
        <p:txBody>
          <a:bodyPr/>
          <a:lstStyle/>
          <a:p>
            <a:r>
              <a:t>Center align percentages services pyramide slide</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 name="Shape 2150"/>
          <p:cNvSpPr>
            <a:spLocks noGrp="1"/>
          </p:cNvSpPr>
          <p:nvPr>
            <p:ph type="title"/>
          </p:nvPr>
        </p:nvSpPr>
        <p:spPr>
          <a:prstGeom prst="rect">
            <a:avLst/>
          </a:prstGeom>
        </p:spPr>
        <p:txBody>
          <a:bodyPr/>
          <a:lstStyle/>
          <a:p>
            <a:r>
              <a:t>Right align percentages services pyramide</a:t>
            </a:r>
          </a:p>
        </p:txBody>
      </p:sp>
      <p:sp>
        <p:nvSpPr>
          <p:cNvPr id="2151" name="Shape 2151"/>
          <p:cNvSpPr>
            <a:spLocks noGrp="1"/>
          </p:cNvSpPr>
          <p:nvPr>
            <p:ph type="body" idx="13"/>
          </p:nvPr>
        </p:nvSpPr>
        <p:spPr>
          <a:prstGeom prst="rect">
            <a:avLst/>
          </a:prstGeom>
        </p:spPr>
        <p:txBody>
          <a:bodyPr/>
          <a:lstStyle/>
          <a:p>
            <a:r>
              <a:t>75% Conveniently leverage</a:t>
            </a:r>
          </a:p>
        </p:txBody>
      </p:sp>
      <p:sp>
        <p:nvSpPr>
          <p:cNvPr id="2152" name="Shape 2152"/>
          <p:cNvSpPr>
            <a:spLocks noGrp="1"/>
          </p:cNvSpPr>
          <p:nvPr>
            <p:ph type="body" idx="14"/>
          </p:nvPr>
        </p:nvSpPr>
        <p:spPr>
          <a:prstGeom prst="rect">
            <a:avLst/>
          </a:prstGeom>
        </p:spPr>
        <p:txBody>
          <a:bodyPr/>
          <a:lstStyle/>
          <a:p>
            <a:r>
              <a:t>Quisque libero metus, condimentum nec, tempor a, commodo mollis, magna. In hac habitasse platea dictumst. Donec sodales sagittis magna. Donec </a:t>
            </a:r>
          </a:p>
        </p:txBody>
      </p:sp>
      <p:sp>
        <p:nvSpPr>
          <p:cNvPr id="2153" name="Shape 2153"/>
          <p:cNvSpPr>
            <a:spLocks noGrp="1"/>
          </p:cNvSpPr>
          <p:nvPr>
            <p:ph type="body" idx="15"/>
          </p:nvPr>
        </p:nvSpPr>
        <p:spPr>
          <a:prstGeom prst="rect">
            <a:avLst/>
          </a:prstGeom>
        </p:spPr>
        <p:txBody>
          <a:bodyPr/>
          <a:lstStyle/>
          <a:p>
            <a:r>
              <a:t>25% Continually develop</a:t>
            </a:r>
          </a:p>
        </p:txBody>
      </p:sp>
      <p:sp>
        <p:nvSpPr>
          <p:cNvPr id="2154" name="Shape 2154"/>
          <p:cNvSpPr>
            <a:spLocks noGrp="1"/>
          </p:cNvSpPr>
          <p:nvPr>
            <p:ph type="body" idx="16"/>
          </p:nvPr>
        </p:nvSpPr>
        <p:spPr>
          <a:prstGeom prst="rect">
            <a:avLst/>
          </a:prstGeom>
        </p:spPr>
        <p:txBody>
          <a:bodyPr/>
          <a:lstStyle/>
          <a:p>
            <a:r>
              <a:t>Morbi mollis tellus ac sapien. Ut leo. Cras risus ipsum, faucibus ut, ullamcorper id, varius ac, leo. Nullam accumsan loremIn consectetuer turpis ut velit.</a:t>
            </a:r>
          </a:p>
        </p:txBody>
      </p:sp>
      <p:sp>
        <p:nvSpPr>
          <p:cNvPr id="2155" name="Shape 2155"/>
          <p:cNvSpPr>
            <a:spLocks noGrp="1"/>
          </p:cNvSpPr>
          <p:nvPr>
            <p:ph type="body" idx="17"/>
          </p:nvPr>
        </p:nvSpPr>
        <p:spPr>
          <a:prstGeom prst="rect">
            <a:avLst/>
          </a:prstGeom>
        </p:spPr>
        <p:txBody>
          <a:bodyPr/>
          <a:lstStyle/>
          <a:p>
            <a:r>
              <a:t>100% Globally parallel</a:t>
            </a:r>
          </a:p>
        </p:txBody>
      </p:sp>
      <p:sp>
        <p:nvSpPr>
          <p:cNvPr id="2156" name="Shape 2156"/>
          <p:cNvSpPr>
            <a:spLocks noGrp="1"/>
          </p:cNvSpPr>
          <p:nvPr>
            <p:ph type="body" idx="18"/>
          </p:nvPr>
        </p:nvSpPr>
        <p:spPr>
          <a:prstGeom prst="rect">
            <a:avLst/>
          </a:prstGeom>
        </p:spPr>
        <p:txBody>
          <a:bodyPr/>
          <a:lstStyle/>
          <a:p>
            <a:r>
              <a:t>Curabitur turpis. Sed augue ipsum, egestas nec, vestibulum et, malesuada adipiscing, dui. Pellentesque habitant morbi tristique</a:t>
            </a:r>
          </a:p>
        </p:txBody>
      </p:sp>
      <p:sp>
        <p:nvSpPr>
          <p:cNvPr id="2157" name="Shape 2157"/>
          <p:cNvSpPr>
            <a:spLocks noGrp="1"/>
          </p:cNvSpPr>
          <p:nvPr>
            <p:ph type="body" idx="19"/>
          </p:nvPr>
        </p:nvSpPr>
        <p:spPr>
          <a:prstGeom prst="rect">
            <a:avLst/>
          </a:prstGeom>
        </p:spPr>
        <p:txBody>
          <a:bodyPr/>
          <a:lstStyle/>
          <a:p>
            <a:r>
              <a:t>25% Distinctively conceptualize</a:t>
            </a:r>
          </a:p>
        </p:txBody>
      </p:sp>
      <p:sp>
        <p:nvSpPr>
          <p:cNvPr id="2158" name="Shape 2158"/>
          <p:cNvSpPr>
            <a:spLocks noGrp="1"/>
          </p:cNvSpPr>
          <p:nvPr>
            <p:ph type="body" idx="20"/>
          </p:nvPr>
        </p:nvSpPr>
        <p:spPr>
          <a:prstGeom prst="rect">
            <a:avLst/>
          </a:prstGeom>
        </p:spPr>
        <p:txBody>
          <a:bodyPr/>
          <a:lstStyle/>
          <a:p>
            <a:r>
              <a:t>Sed fringilla mauris sit amet nibh. Vestibulum eu odio. Fusce convallis metus id felis luctus adipiscing. Phasellus nec sem in justo pellentesque facilisis. </a:t>
            </a:r>
          </a:p>
        </p:txBody>
      </p:sp>
      <p:sp>
        <p:nvSpPr>
          <p:cNvPr id="2159" name="Shape 2159"/>
          <p:cNvSpPr>
            <a:spLocks noGrp="1"/>
          </p:cNvSpPr>
          <p:nvPr>
            <p:ph type="sldNum" sz="quarter" idx="2"/>
          </p:nvPr>
        </p:nvSpPr>
        <p:spPr>
          <a:xfrm>
            <a:off x="21450281" y="927000"/>
            <a:ext cx="45433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49</a:t>
            </a:fld>
            <a:endParaRP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7" name="18015161324_54978285b3_o.jpg"/>
          <p:cNvPicPr>
            <a:picLocks noGrp="1" noChangeAspect="1"/>
          </p:cNvPicPr>
          <p:nvPr>
            <p:ph type="pic" idx="13"/>
          </p:nvPr>
        </p:nvPicPr>
        <p:blipFill>
          <a:blip r:embed="rId2">
            <a:alphaModFix amt="30000"/>
            <a:extLst>
              <a:ext uri="{28A0092B-C50C-407E-A947-70E740481C1C}">
                <a14:useLocalDpi xmlns:a14="http://schemas.microsoft.com/office/drawing/2010/main" val="0"/>
              </a:ext>
            </a:extLst>
          </a:blip>
          <a:srcRect l="5556" r="5556"/>
          <a:stretch>
            <a:fillRect/>
          </a:stretch>
        </p:blipFill>
        <p:spPr>
          <a:xfrm>
            <a:off x="0" y="0"/>
            <a:ext cx="12192000" cy="13716000"/>
          </a:xfrm>
          <a:prstGeom prst="rect">
            <a:avLst/>
          </a:prstGeom>
        </p:spPr>
      </p:pic>
      <p:sp>
        <p:nvSpPr>
          <p:cNvPr id="1757" name="Shape 1757"/>
          <p:cNvSpPr>
            <a:spLocks noGrp="1"/>
          </p:cNvSpPr>
          <p:nvPr>
            <p:ph type="sldNum" sz="quarter" idx="2"/>
          </p:nvPr>
        </p:nvSpPr>
        <p:spPr>
          <a:xfrm>
            <a:off x="21441331" y="935837"/>
            <a:ext cx="506878" cy="441146"/>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fld id="{86CB4B4D-7CA3-9044-876B-883B54F8677D}" type="slidenum">
              <a:t>5</a:t>
            </a:fld>
            <a:endParaRPr/>
          </a:p>
        </p:txBody>
      </p:sp>
      <p:sp>
        <p:nvSpPr>
          <p:cNvPr id="1751" name="Shape 1751"/>
          <p:cNvSpPr/>
          <p:nvPr/>
        </p:nvSpPr>
        <p:spPr>
          <a:xfrm flipV="1">
            <a:off x="15784579" y="1038125"/>
            <a:ext cx="1" cy="222251"/>
          </a:xfrm>
          <a:prstGeom prst="line">
            <a:avLst/>
          </a:prstGeom>
          <a:ln w="25400">
            <a:solidFill>
              <a:srgbClr val="00000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52" name="Shape 1752"/>
          <p:cNvSpPr/>
          <p:nvPr/>
        </p:nvSpPr>
        <p:spPr>
          <a:xfrm flipV="1">
            <a:off x="8618746" y="1038125"/>
            <a:ext cx="1" cy="222251"/>
          </a:xfrm>
          <a:prstGeom prst="line">
            <a:avLst/>
          </a:prstGeom>
          <a:ln w="25400">
            <a:solidFill>
              <a:srgbClr val="000000"/>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53" name="Shape 1753"/>
          <p:cNvSpPr/>
          <p:nvPr/>
        </p:nvSpPr>
        <p:spPr>
          <a:xfrm>
            <a:off x="1439862" y="927000"/>
            <a:ext cx="716618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200" spc="0">
                <a:solidFill>
                  <a:srgbClr val="FFFFFF"/>
                </a:solidFill>
                <a:latin typeface="Montserrat-Bold"/>
                <a:ea typeface="Montserrat-Bold"/>
                <a:cs typeface="Montserrat-Bold"/>
                <a:sym typeface="Montserrat-Bold"/>
              </a:defRPr>
            </a:lvl1pPr>
          </a:lstStyle>
          <a:p>
            <a:r>
              <a:t>by goashape</a:t>
            </a:r>
          </a:p>
        </p:txBody>
      </p:sp>
      <p:sp>
        <p:nvSpPr>
          <p:cNvPr id="1755" name="Shape 1755"/>
          <p:cNvSpPr/>
          <p:nvPr/>
        </p:nvSpPr>
        <p:spPr>
          <a:xfrm flipV="1">
            <a:off x="15784579"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5" name="Shape 199"/>
          <p:cNvSpPr/>
          <p:nvPr/>
        </p:nvSpPr>
        <p:spPr>
          <a:xfrm>
            <a:off x="21904611" y="928677"/>
            <a:ext cx="1017500" cy="4411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z="2200">
                <a:solidFill>
                  <a:srgbClr val="FFFFFF"/>
                </a:solidFill>
                <a:latin typeface="Montserrat-Bold"/>
                <a:ea typeface="Montserrat-Bold"/>
                <a:cs typeface="Montserrat-Bold"/>
              </a:rPr>
              <a:t>slide</a:t>
            </a:r>
          </a:p>
        </p:txBody>
      </p:sp>
      <p:sp>
        <p:nvSpPr>
          <p:cNvPr id="16" name="Shape 1736"/>
          <p:cNvSpPr/>
          <p:nvPr/>
        </p:nvSpPr>
        <p:spPr>
          <a:xfrm>
            <a:off x="6095999" y="-1"/>
            <a:ext cx="6096001" cy="13716001"/>
          </a:xfrm>
          <a:prstGeom prst="rect">
            <a:avLst/>
          </a:prstGeom>
          <a:gradFill>
            <a:gsLst>
              <a:gs pos="100000">
                <a:srgbClr val="1C1D21"/>
              </a:gs>
              <a:gs pos="51317">
                <a:srgbClr val="1C1D21">
                  <a:alpha val="50000"/>
                </a:srgbClr>
              </a:gs>
              <a:gs pos="0">
                <a:srgbClr val="1C1D21">
                  <a:alpha val="0"/>
                </a:srgbClr>
              </a:gs>
            </a:gsLst>
          </a:gradFill>
          <a:ln w="12700">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56" name="Shape 1756"/>
          <p:cNvSpPr/>
          <p:nvPr/>
        </p:nvSpPr>
        <p:spPr>
          <a:xfrm flipV="1">
            <a:off x="8618746" y="1038125"/>
            <a:ext cx="1" cy="222251"/>
          </a:xfrm>
          <a:prstGeom prst="line">
            <a:avLst/>
          </a:prstGeom>
          <a:ln w="25400">
            <a:solidFill>
              <a:srgbClr val="CFD1D3"/>
            </a:solidFill>
            <a:miter lim="400000"/>
          </a:ln>
        </p:spPr>
        <p:txBody>
          <a:bodyPr lIns="50800" tIns="50800" rIns="50800" bIns="50800" anchor="ctr"/>
          <a:lstStyle/>
          <a:p>
            <a:pPr algn="l">
              <a:defRPr sz="3000" b="1" cap="none" spc="-90">
                <a:solidFill>
                  <a:srgbClr val="1C1D21"/>
                </a:solidFill>
                <a:latin typeface="+mj-lt"/>
                <a:ea typeface="+mj-ea"/>
                <a:cs typeface="+mj-cs"/>
                <a:sym typeface="Karla"/>
              </a:defRPr>
            </a:pPr>
            <a:endParaRPr/>
          </a:p>
        </p:txBody>
      </p:sp>
      <p:sp>
        <p:nvSpPr>
          <p:cNvPr id="1754" name="Shape 1754"/>
          <p:cNvSpPr/>
          <p:nvPr/>
        </p:nvSpPr>
        <p:spPr>
          <a:xfrm>
            <a:off x="8612120" y="927000"/>
            <a:ext cx="716618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spc="0">
                <a:solidFill>
                  <a:srgbClr val="FFFFFF"/>
                </a:solidFill>
                <a:latin typeface="Montserrat-Bold"/>
                <a:ea typeface="Montserrat-Bold"/>
                <a:cs typeface="Montserrat-Bold"/>
                <a:sym typeface="Montserrat-Bold"/>
              </a:defRPr>
            </a:lvl1pPr>
          </a:lstStyle>
          <a:p>
            <a:r>
              <a:t>basic slides section</a:t>
            </a:r>
          </a:p>
        </p:txBody>
      </p:sp>
      <p:sp>
        <p:nvSpPr>
          <p:cNvPr id="1749" name="Shape 1749"/>
          <p:cNvSpPr>
            <a:spLocks noGrp="1"/>
          </p:cNvSpPr>
          <p:nvPr>
            <p:ph type="title"/>
          </p:nvPr>
        </p:nvSpPr>
        <p:spPr>
          <a:prstGeom prst="rect">
            <a:avLst/>
          </a:prstGeom>
        </p:spPr>
        <p:txBody>
          <a:bodyPr/>
          <a:lstStyle/>
          <a:p>
            <a:r>
              <a:t>Left align inverted introducing slide with right gradient picture</a:t>
            </a:r>
          </a:p>
        </p:txBody>
      </p:sp>
      <p:sp>
        <p:nvSpPr>
          <p:cNvPr id="1750" name="Shape 1750"/>
          <p:cNvSpPr>
            <a:spLocks noGrp="1"/>
          </p:cNvSpPr>
          <p:nvPr>
            <p:ph type="body" sz="half" idx="1"/>
          </p:nvPr>
        </p:nvSpPr>
        <p:spPr>
          <a:prstGeom prst="rect">
            <a:avLst/>
          </a:prstGeom>
        </p:spPr>
        <p:txBody>
          <a:bodyPr/>
          <a:lstStyle/>
          <a:p>
            <a:r>
              <a:t>Enthusiastically leverage existing cross functional collaboration and idea-sharing via low-risk high-yield benefits. Progressively target seamless data and progressive results. Conveniently empower scalable growth strategies after premier interfaces. Appropriately integrate optimal e-tailers vis-a-vis enabled web services. Competently initiate prospective markets vis-a-vis client-focused ROI.</a:t>
            </a:r>
          </a:p>
          <a:p>
            <a:endParaRPr/>
          </a:p>
          <a:p>
            <a:r>
              <a:t>Synergistically e-enable professional leadership skills.</a:t>
            </a:r>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 name="Shape 2161"/>
          <p:cNvSpPr>
            <a:spLocks noGrp="1"/>
          </p:cNvSpPr>
          <p:nvPr>
            <p:ph type="body" idx="13"/>
          </p:nvPr>
        </p:nvSpPr>
        <p:spPr>
          <a:prstGeom prst="rect">
            <a:avLst/>
          </a:prstGeom>
        </p:spPr>
        <p:txBody>
          <a:bodyPr/>
          <a:lstStyle/>
          <a:p>
            <a:r>
              <a:t>100%</a:t>
            </a:r>
          </a:p>
        </p:txBody>
      </p:sp>
      <p:sp>
        <p:nvSpPr>
          <p:cNvPr id="2162" name="Shape 2162"/>
          <p:cNvSpPr>
            <a:spLocks noGrp="1"/>
          </p:cNvSpPr>
          <p:nvPr>
            <p:ph type="body" idx="14"/>
          </p:nvPr>
        </p:nvSpPr>
        <p:spPr>
          <a:prstGeom prst="rect">
            <a:avLst/>
          </a:prstGeom>
        </p:spPr>
        <p:txBody>
          <a:bodyPr/>
          <a:lstStyle/>
          <a:p>
            <a:r>
              <a:t>75%</a:t>
            </a:r>
          </a:p>
        </p:txBody>
      </p:sp>
      <p:sp>
        <p:nvSpPr>
          <p:cNvPr id="2163" name="Shape 2163"/>
          <p:cNvSpPr>
            <a:spLocks noGrp="1"/>
          </p:cNvSpPr>
          <p:nvPr>
            <p:ph type="body" idx="15"/>
          </p:nvPr>
        </p:nvSpPr>
        <p:spPr>
          <a:prstGeom prst="rect">
            <a:avLst/>
          </a:prstGeom>
        </p:spPr>
        <p:txBody>
          <a:bodyPr/>
          <a:lstStyle/>
          <a:p>
            <a:r>
              <a:t>25%</a:t>
            </a:r>
          </a:p>
        </p:txBody>
      </p:sp>
      <p:sp>
        <p:nvSpPr>
          <p:cNvPr id="2164" name="Shape 2164"/>
          <p:cNvSpPr>
            <a:spLocks noGrp="1"/>
          </p:cNvSpPr>
          <p:nvPr>
            <p:ph type="body" idx="16"/>
          </p:nvPr>
        </p:nvSpPr>
        <p:spPr>
          <a:prstGeom prst="rect">
            <a:avLst/>
          </a:prstGeom>
        </p:spPr>
        <p:txBody>
          <a:bodyPr/>
          <a:lstStyle/>
          <a:p>
            <a:r>
              <a:t>25%</a:t>
            </a:r>
          </a:p>
        </p:txBody>
      </p:sp>
      <p:sp>
        <p:nvSpPr>
          <p:cNvPr id="2165" name="Shape 2165"/>
          <p:cNvSpPr>
            <a:spLocks noGrp="1"/>
          </p:cNvSpPr>
          <p:nvPr>
            <p:ph type="body" idx="17"/>
          </p:nvPr>
        </p:nvSpPr>
        <p:spPr>
          <a:prstGeom prst="rect">
            <a:avLst/>
          </a:prstGeom>
        </p:spPr>
        <p:txBody>
          <a:bodyPr/>
          <a:lstStyle/>
          <a:p>
            <a:r>
              <a:t>75% Conveniently leverage</a:t>
            </a:r>
          </a:p>
        </p:txBody>
      </p:sp>
      <p:sp>
        <p:nvSpPr>
          <p:cNvPr id="2166" name="Shape 2166"/>
          <p:cNvSpPr>
            <a:spLocks noGrp="1"/>
          </p:cNvSpPr>
          <p:nvPr>
            <p:ph type="body" idx="18"/>
          </p:nvPr>
        </p:nvSpPr>
        <p:spPr>
          <a:prstGeom prst="rect">
            <a:avLst/>
          </a:prstGeom>
        </p:spPr>
        <p:txBody>
          <a:bodyPr/>
          <a:lstStyle/>
          <a:p>
            <a:r>
              <a:t>Quisque libero metus, condimentum nec, tempor a, commodo mollis, magna. In hac habitasse platea</a:t>
            </a:r>
          </a:p>
        </p:txBody>
      </p:sp>
      <p:sp>
        <p:nvSpPr>
          <p:cNvPr id="2167" name="Shape 2167"/>
          <p:cNvSpPr>
            <a:spLocks noGrp="1"/>
          </p:cNvSpPr>
          <p:nvPr>
            <p:ph type="body" idx="19"/>
          </p:nvPr>
        </p:nvSpPr>
        <p:spPr>
          <a:prstGeom prst="rect">
            <a:avLst/>
          </a:prstGeom>
        </p:spPr>
        <p:txBody>
          <a:bodyPr/>
          <a:lstStyle/>
          <a:p>
            <a:r>
              <a:t>25% Continually develop</a:t>
            </a:r>
          </a:p>
        </p:txBody>
      </p:sp>
      <p:sp>
        <p:nvSpPr>
          <p:cNvPr id="2168" name="Shape 2168"/>
          <p:cNvSpPr>
            <a:spLocks noGrp="1"/>
          </p:cNvSpPr>
          <p:nvPr>
            <p:ph type="body" idx="20"/>
          </p:nvPr>
        </p:nvSpPr>
        <p:spPr>
          <a:prstGeom prst="rect">
            <a:avLst/>
          </a:prstGeom>
        </p:spPr>
        <p:txBody>
          <a:bodyPr/>
          <a:lstStyle/>
          <a:p>
            <a:r>
              <a:t>Morbi mollis tellus ac sapien. Ut leo. Cras risus ipsum, faucibus ut, ullamcorper id, varius ac, leo. Nullam aclit.</a:t>
            </a:r>
          </a:p>
        </p:txBody>
      </p:sp>
      <p:sp>
        <p:nvSpPr>
          <p:cNvPr id="2169" name="Shape 2169"/>
          <p:cNvSpPr>
            <a:spLocks noGrp="1"/>
          </p:cNvSpPr>
          <p:nvPr>
            <p:ph type="body" idx="21"/>
          </p:nvPr>
        </p:nvSpPr>
        <p:spPr>
          <a:prstGeom prst="rect">
            <a:avLst/>
          </a:prstGeom>
        </p:spPr>
        <p:txBody>
          <a:bodyPr/>
          <a:lstStyle/>
          <a:p>
            <a:r>
              <a:t>100% Globally parallel</a:t>
            </a:r>
          </a:p>
        </p:txBody>
      </p:sp>
      <p:sp>
        <p:nvSpPr>
          <p:cNvPr id="2170" name="Shape 2170"/>
          <p:cNvSpPr>
            <a:spLocks noGrp="1"/>
          </p:cNvSpPr>
          <p:nvPr>
            <p:ph type="body" idx="22"/>
          </p:nvPr>
        </p:nvSpPr>
        <p:spPr>
          <a:prstGeom prst="rect">
            <a:avLst/>
          </a:prstGeom>
        </p:spPr>
        <p:txBody>
          <a:bodyPr/>
          <a:lstStyle/>
          <a:p>
            <a:r>
              <a:t>Curabitur turpis. Sed augue ipsum, egestas nec, vestibulum et, malesuada adipiscing, dui. Pellentesque</a:t>
            </a:r>
          </a:p>
        </p:txBody>
      </p:sp>
      <p:sp>
        <p:nvSpPr>
          <p:cNvPr id="2171" name="Shape 2171"/>
          <p:cNvSpPr>
            <a:spLocks noGrp="1"/>
          </p:cNvSpPr>
          <p:nvPr>
            <p:ph type="body" idx="23"/>
          </p:nvPr>
        </p:nvSpPr>
        <p:spPr>
          <a:prstGeom prst="rect">
            <a:avLst/>
          </a:prstGeom>
        </p:spPr>
        <p:txBody>
          <a:bodyPr/>
          <a:lstStyle/>
          <a:p>
            <a:r>
              <a:t>25% Distinctively conceptualize</a:t>
            </a:r>
          </a:p>
        </p:txBody>
      </p:sp>
      <p:sp>
        <p:nvSpPr>
          <p:cNvPr id="2172" name="Shape 2172"/>
          <p:cNvSpPr>
            <a:spLocks noGrp="1"/>
          </p:cNvSpPr>
          <p:nvPr>
            <p:ph type="body" idx="24"/>
          </p:nvPr>
        </p:nvSpPr>
        <p:spPr>
          <a:prstGeom prst="rect">
            <a:avLst/>
          </a:prstGeom>
        </p:spPr>
        <p:txBody>
          <a:bodyPr/>
          <a:lstStyle/>
          <a:p>
            <a:r>
              <a:t>Sed fringilla mauris sit amet nibh. Vestibulum eu odio. Fusce convallis metus id felis luctus adipiscing. sit</a:t>
            </a:r>
          </a:p>
        </p:txBody>
      </p:sp>
      <p:sp>
        <p:nvSpPr>
          <p:cNvPr id="2173" name="Shape 2173"/>
          <p:cNvSpPr>
            <a:spLocks noGrp="1"/>
          </p:cNvSpPr>
          <p:nvPr>
            <p:ph type="body" idx="25"/>
          </p:nvPr>
        </p:nvSpPr>
        <p:spPr>
          <a:prstGeom prst="rect">
            <a:avLst/>
          </a:prstGeom>
        </p:spPr>
        <p:txBody>
          <a:bodyPr/>
          <a:lstStyle/>
          <a:p>
            <a:r>
              <a:t>basic slides section</a:t>
            </a:r>
          </a:p>
        </p:txBody>
      </p:sp>
      <p:sp>
        <p:nvSpPr>
          <p:cNvPr id="2174" name="Shape 2174"/>
          <p:cNvSpPr>
            <a:spLocks noGrp="1"/>
          </p:cNvSpPr>
          <p:nvPr>
            <p:ph type="body" idx="26"/>
          </p:nvPr>
        </p:nvSpPr>
        <p:spPr>
          <a:prstGeom prst="rect">
            <a:avLst/>
          </a:prstGeom>
        </p:spPr>
        <p:txBody>
          <a:bodyPr/>
          <a:lstStyle/>
          <a:p>
            <a:r>
              <a:t>by goashape</a:t>
            </a:r>
          </a:p>
        </p:txBody>
      </p:sp>
      <p:sp>
        <p:nvSpPr>
          <p:cNvPr id="2175" name="Shape 2175"/>
          <p:cNvSpPr>
            <a:spLocks noGrp="1"/>
          </p:cNvSpPr>
          <p:nvPr>
            <p:ph type="body" idx="27"/>
          </p:nvPr>
        </p:nvSpPr>
        <p:spPr>
          <a:prstGeom prst="rect">
            <a:avLst/>
          </a:prstGeom>
        </p:spPr>
        <p:txBody>
          <a:bodyPr/>
          <a:lstStyle/>
          <a:p>
            <a:r>
              <a:t>Inverted right align percentages services pyramide slide</a:t>
            </a:r>
          </a:p>
        </p:txBody>
      </p:sp>
      <p:sp>
        <p:nvSpPr>
          <p:cNvPr id="2176" name="Shape 2176"/>
          <p:cNvSpPr>
            <a:spLocks noGrp="1"/>
          </p:cNvSpPr>
          <p:nvPr>
            <p:ph type="sldNum" sz="quarter" idx="2"/>
          </p:nvPr>
        </p:nvSpPr>
        <p:spPr>
          <a:xfrm>
            <a:off x="21361737" y="927000"/>
            <a:ext cx="473610"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50</a:t>
            </a:fld>
            <a:endParaRP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8" name="Shape 2178"/>
          <p:cNvSpPr>
            <a:spLocks noGrp="1"/>
          </p:cNvSpPr>
          <p:nvPr>
            <p:ph type="body" idx="13"/>
          </p:nvPr>
        </p:nvSpPr>
        <p:spPr>
          <a:prstGeom prst="rect">
            <a:avLst/>
          </a:prstGeom>
        </p:spPr>
        <p:txBody>
          <a:bodyPr/>
          <a:lstStyle/>
          <a:p>
            <a:r>
              <a:t>Minimalistic Design</a:t>
            </a:r>
          </a:p>
        </p:txBody>
      </p:sp>
      <p:sp>
        <p:nvSpPr>
          <p:cNvPr id="2179" name="Shape 2179"/>
          <p:cNvSpPr>
            <a:spLocks noGrp="1"/>
          </p:cNvSpPr>
          <p:nvPr>
            <p:ph type="body" idx="14"/>
          </p:nvPr>
        </p:nvSpPr>
        <p:spPr>
          <a:prstGeom prst="rect">
            <a:avLst/>
          </a:prstGeom>
        </p:spPr>
        <p:txBody>
          <a:bodyPr/>
          <a:lstStyle/>
          <a:p>
            <a:r>
              <a:t>Curabitur turpis. Sed augue ipsum, egestas nec, vestibulum et, malesuada adipiscing, dui. Pellentesque habitant morbi tristique senectus et netus et malesuada.</a:t>
            </a:r>
          </a:p>
        </p:txBody>
      </p:sp>
      <p:sp>
        <p:nvSpPr>
          <p:cNvPr id="2180" name="Shape 2180"/>
          <p:cNvSpPr>
            <a:spLocks noGrp="1"/>
          </p:cNvSpPr>
          <p:nvPr>
            <p:ph type="body" idx="15"/>
          </p:nvPr>
        </p:nvSpPr>
        <p:spPr>
          <a:prstGeom prst="rect">
            <a:avLst/>
          </a:prstGeom>
        </p:spPr>
        <p:txBody>
          <a:bodyPr/>
          <a:lstStyle/>
          <a:p>
            <a:r>
              <a:t>Pixel Perfect</a:t>
            </a:r>
          </a:p>
        </p:txBody>
      </p:sp>
      <p:sp>
        <p:nvSpPr>
          <p:cNvPr id="2181" name="Shape 2181"/>
          <p:cNvSpPr>
            <a:spLocks noGrp="1"/>
          </p:cNvSpPr>
          <p:nvPr>
            <p:ph type="body" idx="16"/>
          </p:nvPr>
        </p:nvSpPr>
        <p:spPr>
          <a:prstGeom prst="rect">
            <a:avLst/>
          </a:prstGeom>
        </p:spPr>
        <p:txBody>
          <a:bodyPr/>
          <a:lstStyle/>
          <a:p>
            <a:r>
              <a:t>Morbi mollis tellus ac sapien. Ut leo. Cras risus ipsum, faucibus ut, ullamcorper id, varius ac, leo. Nullam accumsan lorem in dui. In consectetuer turpis ut velit.</a:t>
            </a:r>
          </a:p>
        </p:txBody>
      </p:sp>
      <p:sp>
        <p:nvSpPr>
          <p:cNvPr id="2182" name="Shape 2182"/>
          <p:cNvSpPr>
            <a:spLocks noGrp="1"/>
          </p:cNvSpPr>
          <p:nvPr>
            <p:ph type="body" idx="17"/>
          </p:nvPr>
        </p:nvSpPr>
        <p:spPr>
          <a:prstGeom prst="rect">
            <a:avLst/>
          </a:prstGeom>
        </p:spPr>
        <p:txBody>
          <a:bodyPr/>
          <a:lstStyle/>
          <a:p>
            <a:r>
              <a:t>Really useful slides</a:t>
            </a:r>
          </a:p>
        </p:txBody>
      </p:sp>
      <p:sp>
        <p:nvSpPr>
          <p:cNvPr id="2183" name="Shape 2183"/>
          <p:cNvSpPr>
            <a:spLocks noGrp="1"/>
          </p:cNvSpPr>
          <p:nvPr>
            <p:ph type="body" idx="18"/>
          </p:nvPr>
        </p:nvSpPr>
        <p:spPr>
          <a:prstGeom prst="rect">
            <a:avLst/>
          </a:prstGeom>
        </p:spPr>
        <p:txBody>
          <a:bodyPr/>
          <a:lstStyle/>
          <a:p>
            <a:r>
              <a:t>Sed fringilla mauris sit amet nibh. Vestibulum eu odio. Fusce convallis metus id felis luctus adipiscing. Phasellus nec sem in justo pellentesque facilisis.</a:t>
            </a:r>
          </a:p>
        </p:txBody>
      </p:sp>
      <p:sp>
        <p:nvSpPr>
          <p:cNvPr id="2184" name="Shape 2184"/>
          <p:cNvSpPr>
            <a:spLocks noGrp="1"/>
          </p:cNvSpPr>
          <p:nvPr>
            <p:ph type="body" idx="19"/>
          </p:nvPr>
        </p:nvSpPr>
        <p:spPr>
          <a:prstGeom prst="rect">
            <a:avLst/>
          </a:prstGeom>
        </p:spPr>
        <p:txBody>
          <a:bodyPr/>
          <a:lstStyle/>
          <a:p>
            <a:r>
              <a:t>basic slides section</a:t>
            </a:r>
          </a:p>
        </p:txBody>
      </p:sp>
      <p:sp>
        <p:nvSpPr>
          <p:cNvPr id="2185" name="Shape 2185"/>
          <p:cNvSpPr>
            <a:spLocks noGrp="1"/>
          </p:cNvSpPr>
          <p:nvPr>
            <p:ph type="body" idx="20"/>
          </p:nvPr>
        </p:nvSpPr>
        <p:spPr>
          <a:prstGeom prst="rect">
            <a:avLst/>
          </a:prstGeom>
        </p:spPr>
        <p:txBody>
          <a:bodyPr/>
          <a:lstStyle/>
          <a:p>
            <a:r>
              <a:t>Services in rounds slide</a:t>
            </a:r>
          </a:p>
        </p:txBody>
      </p:sp>
      <p:sp>
        <p:nvSpPr>
          <p:cNvPr id="2186" name="Shape 2186"/>
          <p:cNvSpPr>
            <a:spLocks noGrp="1"/>
          </p:cNvSpPr>
          <p:nvPr>
            <p:ph type="body" idx="21"/>
          </p:nvPr>
        </p:nvSpPr>
        <p:spPr>
          <a:prstGeom prst="rect">
            <a:avLst/>
          </a:prstGeom>
        </p:spPr>
        <p:txBody>
          <a:bodyPr/>
          <a:lstStyle/>
          <a:p>
            <a:r>
              <a:t>Credibly transform adaptive opportunities via B2B products. Competently build long-term high-impact methodologies via out-of-the-box initiatives. Globally iterate high standards in services via magnetic innovation. Professionally implement out-of-the-box total linkage before mission-critical quality vectors. Competently enhance premium action items and performance based value.</a:t>
            </a:r>
          </a:p>
          <a:p>
            <a:endParaRPr/>
          </a:p>
          <a:p>
            <a:r>
              <a:t>Credibly initiate process-centric customer service via client-centered sources. Holisticly.</a:t>
            </a:r>
          </a:p>
        </p:txBody>
      </p:sp>
      <p:sp>
        <p:nvSpPr>
          <p:cNvPr id="2187" name="Shape 2187"/>
          <p:cNvSpPr>
            <a:spLocks noGrp="1"/>
          </p:cNvSpPr>
          <p:nvPr>
            <p:ph type="sldNum" sz="quarter" idx="2"/>
          </p:nvPr>
        </p:nvSpPr>
        <p:spPr>
          <a:xfrm>
            <a:off x="5484339" y="12338546"/>
            <a:ext cx="393422"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51</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9" name="Shape 2189"/>
          <p:cNvSpPr>
            <a:spLocks noGrp="1"/>
          </p:cNvSpPr>
          <p:nvPr>
            <p:ph type="body" idx="13"/>
          </p:nvPr>
        </p:nvSpPr>
        <p:spPr>
          <a:prstGeom prst="rect">
            <a:avLst/>
          </a:prstGeom>
        </p:spPr>
        <p:txBody>
          <a:bodyPr/>
          <a:lstStyle/>
          <a:p>
            <a:r>
              <a:t>Minimalistic Design</a:t>
            </a:r>
          </a:p>
        </p:txBody>
      </p:sp>
      <p:sp>
        <p:nvSpPr>
          <p:cNvPr id="2190" name="Shape 2190"/>
          <p:cNvSpPr>
            <a:spLocks noGrp="1"/>
          </p:cNvSpPr>
          <p:nvPr>
            <p:ph type="body" idx="14"/>
          </p:nvPr>
        </p:nvSpPr>
        <p:spPr>
          <a:prstGeom prst="rect">
            <a:avLst/>
          </a:prstGeom>
        </p:spPr>
        <p:txBody>
          <a:bodyPr/>
          <a:lstStyle/>
          <a:p>
            <a:r>
              <a:t>Curabitur turpis. Sed augue ipsum, egestas nec, vestibulum et, malesuada adipiscing, dui. Pellentesque habitant morbi tristique senectus et netus et malesuada.</a:t>
            </a:r>
          </a:p>
        </p:txBody>
      </p:sp>
      <p:sp>
        <p:nvSpPr>
          <p:cNvPr id="2191" name="Shape 2191"/>
          <p:cNvSpPr>
            <a:spLocks noGrp="1"/>
          </p:cNvSpPr>
          <p:nvPr>
            <p:ph type="body" idx="15"/>
          </p:nvPr>
        </p:nvSpPr>
        <p:spPr>
          <a:prstGeom prst="rect">
            <a:avLst/>
          </a:prstGeom>
        </p:spPr>
        <p:txBody>
          <a:bodyPr/>
          <a:lstStyle/>
          <a:p>
            <a:r>
              <a:t>Pixel Perfect</a:t>
            </a:r>
          </a:p>
        </p:txBody>
      </p:sp>
      <p:sp>
        <p:nvSpPr>
          <p:cNvPr id="2192" name="Shape 2192"/>
          <p:cNvSpPr>
            <a:spLocks noGrp="1"/>
          </p:cNvSpPr>
          <p:nvPr>
            <p:ph type="body" idx="16"/>
          </p:nvPr>
        </p:nvSpPr>
        <p:spPr>
          <a:prstGeom prst="rect">
            <a:avLst/>
          </a:prstGeom>
        </p:spPr>
        <p:txBody>
          <a:bodyPr/>
          <a:lstStyle/>
          <a:p>
            <a:r>
              <a:t>Morbi mollis tellus ac sapien. Ut leo. Cras risus ipsum, faucibus ut, ullamcorper id, varius ac, leo. Nullam accumsan lorem in dui. In consectetuer turpis ut velit.</a:t>
            </a:r>
          </a:p>
        </p:txBody>
      </p:sp>
      <p:sp>
        <p:nvSpPr>
          <p:cNvPr id="2193" name="Shape 2193"/>
          <p:cNvSpPr>
            <a:spLocks noGrp="1"/>
          </p:cNvSpPr>
          <p:nvPr>
            <p:ph type="body" idx="17"/>
          </p:nvPr>
        </p:nvSpPr>
        <p:spPr>
          <a:prstGeom prst="rect">
            <a:avLst/>
          </a:prstGeom>
        </p:spPr>
        <p:txBody>
          <a:bodyPr/>
          <a:lstStyle/>
          <a:p>
            <a:r>
              <a:t>Really useful slides</a:t>
            </a:r>
          </a:p>
        </p:txBody>
      </p:sp>
      <p:sp>
        <p:nvSpPr>
          <p:cNvPr id="2194" name="Shape 2194"/>
          <p:cNvSpPr>
            <a:spLocks noGrp="1"/>
          </p:cNvSpPr>
          <p:nvPr>
            <p:ph type="body" idx="18"/>
          </p:nvPr>
        </p:nvSpPr>
        <p:spPr>
          <a:prstGeom prst="rect">
            <a:avLst/>
          </a:prstGeom>
        </p:spPr>
        <p:txBody>
          <a:bodyPr/>
          <a:lstStyle/>
          <a:p>
            <a:r>
              <a:t>Sed fringilla mauris sit amet nibh. Vestibulum eu odio. Fusce convallis metus id felis luctus adipiscing. Phasellus nec sem in justo pellentesque facilisis.</a:t>
            </a:r>
          </a:p>
        </p:txBody>
      </p:sp>
      <p:sp>
        <p:nvSpPr>
          <p:cNvPr id="2195" name="Shape 2195"/>
          <p:cNvSpPr>
            <a:spLocks noGrp="1"/>
          </p:cNvSpPr>
          <p:nvPr>
            <p:ph type="body" idx="19"/>
          </p:nvPr>
        </p:nvSpPr>
        <p:spPr>
          <a:prstGeom prst="rect">
            <a:avLst/>
          </a:prstGeom>
        </p:spPr>
        <p:txBody>
          <a:bodyPr/>
          <a:lstStyle/>
          <a:p>
            <a:r>
              <a:t>basic slides section</a:t>
            </a:r>
          </a:p>
        </p:txBody>
      </p:sp>
      <p:sp>
        <p:nvSpPr>
          <p:cNvPr id="2196" name="Shape 2196"/>
          <p:cNvSpPr>
            <a:spLocks noGrp="1"/>
          </p:cNvSpPr>
          <p:nvPr>
            <p:ph type="body" idx="20"/>
          </p:nvPr>
        </p:nvSpPr>
        <p:spPr>
          <a:prstGeom prst="rect">
            <a:avLst/>
          </a:prstGeom>
        </p:spPr>
        <p:txBody>
          <a:bodyPr/>
          <a:lstStyle/>
          <a:p>
            <a:r>
              <a:t>Services in rounds slide 2</a:t>
            </a:r>
          </a:p>
        </p:txBody>
      </p:sp>
      <p:sp>
        <p:nvSpPr>
          <p:cNvPr id="2197" name="Shape 2197"/>
          <p:cNvSpPr>
            <a:spLocks noGrp="1"/>
          </p:cNvSpPr>
          <p:nvPr>
            <p:ph type="body" idx="21"/>
          </p:nvPr>
        </p:nvSpPr>
        <p:spPr>
          <a:prstGeom prst="rect">
            <a:avLst/>
          </a:prstGeom>
        </p:spPr>
        <p:txBody>
          <a:bodyPr/>
          <a:lstStyle/>
          <a:p>
            <a:r>
              <a:t>Quickly maintain installed base bandwidth and quality opportunities. Monotonectally formulate installed base value without team driven materials. Completely orchestrate cross-media interfaces through client-centered value. Compellingly simplify client-centered action items for high-quality outsourcing. Efficiently harness low-risk high-yield supply chains after interoperable functionalities.</a:t>
            </a:r>
          </a:p>
          <a:p>
            <a:endParaRPr/>
          </a:p>
          <a:p>
            <a:r>
              <a:t>Holisticly actualize magnetic technology through top-line process improvements.</a:t>
            </a:r>
          </a:p>
        </p:txBody>
      </p:sp>
      <p:sp>
        <p:nvSpPr>
          <p:cNvPr id="2198" name="Shape 2198"/>
          <p:cNvSpPr>
            <a:spLocks noGrp="1"/>
          </p:cNvSpPr>
          <p:nvPr>
            <p:ph type="sldNum" sz="quarter" idx="2"/>
          </p:nvPr>
        </p:nvSpPr>
        <p:spPr>
          <a:xfrm>
            <a:off x="5427900" y="12338546"/>
            <a:ext cx="44986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52</a:t>
            </a:fld>
            <a:endParaRPr/>
          </a:p>
        </p:txBody>
      </p:sp>
      <p:pic>
        <p:nvPicPr>
          <p:cNvPr id="2199" name="pasted-image.pdf"/>
          <p:cNvPicPr>
            <a:picLocks noGrp="1" noChangeAspect="1"/>
          </p:cNvPicPr>
          <p:nvPr>
            <p:ph type="pic" idx="22"/>
          </p:nvPr>
        </p:nvPicPr>
        <p:blipFill>
          <a:blip r:embed="rId2">
            <a:extLst/>
          </a:blip>
          <a:srcRect/>
          <a:stretch>
            <a:fillRect/>
          </a:stretch>
        </p:blipFill>
        <p:spPr>
          <a:xfrm>
            <a:off x="12959063" y="2807363"/>
            <a:ext cx="636588" cy="376166"/>
          </a:xfrm>
          <a:prstGeom prst="rect">
            <a:avLst/>
          </a:prstGeom>
        </p:spPr>
      </p:pic>
      <p:pic>
        <p:nvPicPr>
          <p:cNvPr id="2200" name="pasted-image.pdf"/>
          <p:cNvPicPr>
            <a:picLocks noGrp="1" noChangeAspect="1"/>
          </p:cNvPicPr>
          <p:nvPr>
            <p:ph type="pic" idx="23"/>
          </p:nvPr>
        </p:nvPicPr>
        <p:blipFill>
          <a:blip r:embed="rId2">
            <a:extLst/>
          </a:blip>
          <a:srcRect/>
          <a:stretch>
            <a:fillRect/>
          </a:stretch>
        </p:blipFill>
        <p:spPr>
          <a:xfrm>
            <a:off x="12959062" y="6595557"/>
            <a:ext cx="730070" cy="431405"/>
          </a:xfrm>
          <a:prstGeom prst="rect">
            <a:avLst/>
          </a:prstGeom>
        </p:spPr>
      </p:pic>
      <p:pic>
        <p:nvPicPr>
          <p:cNvPr id="2201" name="pasted-image.pdf"/>
          <p:cNvPicPr>
            <a:picLocks noGrp="1" noChangeAspect="1"/>
          </p:cNvPicPr>
          <p:nvPr>
            <p:ph type="pic" idx="24"/>
          </p:nvPr>
        </p:nvPicPr>
        <p:blipFill>
          <a:blip r:embed="rId3">
            <a:extLst/>
          </a:blip>
          <a:srcRect/>
          <a:stretch>
            <a:fillRect/>
          </a:stretch>
        </p:blipFill>
        <p:spPr>
          <a:xfrm>
            <a:off x="12912231" y="10355427"/>
            <a:ext cx="730317" cy="7303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3" name="Shape 2203"/>
          <p:cNvSpPr>
            <a:spLocks noGrp="1"/>
          </p:cNvSpPr>
          <p:nvPr>
            <p:ph type="body" idx="13"/>
          </p:nvPr>
        </p:nvSpPr>
        <p:spPr>
          <a:prstGeom prst="rect">
            <a:avLst/>
          </a:prstGeom>
        </p:spPr>
        <p:txBody>
          <a:bodyPr/>
          <a:lstStyle/>
          <a:p>
            <a:r>
              <a:t>Minimalistic Design</a:t>
            </a:r>
          </a:p>
        </p:txBody>
      </p:sp>
      <p:sp>
        <p:nvSpPr>
          <p:cNvPr id="2204" name="Shape 2204"/>
          <p:cNvSpPr>
            <a:spLocks noGrp="1"/>
          </p:cNvSpPr>
          <p:nvPr>
            <p:ph type="body" idx="14"/>
          </p:nvPr>
        </p:nvSpPr>
        <p:spPr>
          <a:prstGeom prst="rect">
            <a:avLst/>
          </a:prstGeom>
        </p:spPr>
        <p:txBody>
          <a:bodyPr/>
          <a:lstStyle/>
          <a:p>
            <a:r>
              <a:t>Curabitur turpis. Sed augue ipsum, egestas nec, vestibulum et, malesuada adipiscing, dui. Pellentesque habitant morbi tristique senectus et netus et malesuada.</a:t>
            </a:r>
          </a:p>
        </p:txBody>
      </p:sp>
      <p:sp>
        <p:nvSpPr>
          <p:cNvPr id="2205" name="Shape 2205"/>
          <p:cNvSpPr>
            <a:spLocks noGrp="1"/>
          </p:cNvSpPr>
          <p:nvPr>
            <p:ph type="body" idx="15"/>
          </p:nvPr>
        </p:nvSpPr>
        <p:spPr>
          <a:prstGeom prst="rect">
            <a:avLst/>
          </a:prstGeom>
        </p:spPr>
        <p:txBody>
          <a:bodyPr/>
          <a:lstStyle/>
          <a:p>
            <a:r>
              <a:t>Pixel Perfect</a:t>
            </a:r>
          </a:p>
        </p:txBody>
      </p:sp>
      <p:sp>
        <p:nvSpPr>
          <p:cNvPr id="2206" name="Shape 2206"/>
          <p:cNvSpPr>
            <a:spLocks noGrp="1"/>
          </p:cNvSpPr>
          <p:nvPr>
            <p:ph type="body" idx="16"/>
          </p:nvPr>
        </p:nvSpPr>
        <p:spPr>
          <a:prstGeom prst="rect">
            <a:avLst/>
          </a:prstGeom>
        </p:spPr>
        <p:txBody>
          <a:bodyPr/>
          <a:lstStyle/>
          <a:p>
            <a:r>
              <a:t>Morbi mollis tellus ac sapien. Ut leo. Cras risus ipsum, faucibus ut, ullamcorper id, varius ac, leo. Nullam accumsan lorem in dui. In consectetuer turpis ut velit.</a:t>
            </a:r>
          </a:p>
        </p:txBody>
      </p:sp>
      <p:sp>
        <p:nvSpPr>
          <p:cNvPr id="2207" name="Shape 2207"/>
          <p:cNvSpPr>
            <a:spLocks noGrp="1"/>
          </p:cNvSpPr>
          <p:nvPr>
            <p:ph type="body" idx="17"/>
          </p:nvPr>
        </p:nvSpPr>
        <p:spPr>
          <a:prstGeom prst="rect">
            <a:avLst/>
          </a:prstGeom>
        </p:spPr>
        <p:txBody>
          <a:bodyPr/>
          <a:lstStyle/>
          <a:p>
            <a:r>
              <a:t>Really useful slides</a:t>
            </a:r>
          </a:p>
        </p:txBody>
      </p:sp>
      <p:sp>
        <p:nvSpPr>
          <p:cNvPr id="2208" name="Shape 2208"/>
          <p:cNvSpPr>
            <a:spLocks noGrp="1"/>
          </p:cNvSpPr>
          <p:nvPr>
            <p:ph type="body" idx="18"/>
          </p:nvPr>
        </p:nvSpPr>
        <p:spPr>
          <a:prstGeom prst="rect">
            <a:avLst/>
          </a:prstGeom>
        </p:spPr>
        <p:txBody>
          <a:bodyPr/>
          <a:lstStyle/>
          <a:p>
            <a:r>
              <a:t>Sed fringilla mauris sit amet nibh. Vestibulum eu odio. Fusce convallis metus id felis luctus adipiscing. Phasellus nec sem in justo pellentesque facilisis.</a:t>
            </a:r>
          </a:p>
        </p:txBody>
      </p:sp>
      <p:sp>
        <p:nvSpPr>
          <p:cNvPr id="2209" name="Shape 2209"/>
          <p:cNvSpPr>
            <a:spLocks noGrp="1"/>
          </p:cNvSpPr>
          <p:nvPr>
            <p:ph type="body" idx="19"/>
          </p:nvPr>
        </p:nvSpPr>
        <p:spPr>
          <a:prstGeom prst="rect">
            <a:avLst/>
          </a:prstGeom>
        </p:spPr>
        <p:txBody>
          <a:bodyPr/>
          <a:lstStyle/>
          <a:p>
            <a:r>
              <a:t>basic slides section</a:t>
            </a:r>
          </a:p>
        </p:txBody>
      </p:sp>
      <p:sp>
        <p:nvSpPr>
          <p:cNvPr id="2210" name="Shape 2210"/>
          <p:cNvSpPr>
            <a:spLocks noGrp="1"/>
          </p:cNvSpPr>
          <p:nvPr>
            <p:ph type="body" idx="20"/>
          </p:nvPr>
        </p:nvSpPr>
        <p:spPr>
          <a:prstGeom prst="rect">
            <a:avLst/>
          </a:prstGeom>
        </p:spPr>
        <p:txBody>
          <a:bodyPr/>
          <a:lstStyle/>
          <a:p>
            <a:r>
              <a:t>Services in hexagon slide</a:t>
            </a:r>
          </a:p>
        </p:txBody>
      </p:sp>
      <p:sp>
        <p:nvSpPr>
          <p:cNvPr id="2211" name="Shape 2211"/>
          <p:cNvSpPr>
            <a:spLocks noGrp="1"/>
          </p:cNvSpPr>
          <p:nvPr>
            <p:ph type="body" idx="21"/>
          </p:nvPr>
        </p:nvSpPr>
        <p:spPr>
          <a:prstGeom prst="rect">
            <a:avLst/>
          </a:prstGeom>
        </p:spPr>
        <p:txBody>
          <a:bodyPr/>
          <a:lstStyle/>
          <a:p>
            <a:r>
              <a:t>Quickly maintain installed base bandwidth and quality opportunities. Monotonectally formulate installed base value without team driven materials. Completely orchestrate cross-media interfaces through client-centered value. Compellingly simplify client-centered action items for high-quality outsourcing. Efficiently harness low-risk high-yield supply chains after interoperable functionalities.</a:t>
            </a:r>
          </a:p>
          <a:p>
            <a:endParaRPr/>
          </a:p>
          <a:p>
            <a:r>
              <a:t>Holisticly actualize magnetic technology through top-line process improvements.</a:t>
            </a:r>
          </a:p>
        </p:txBody>
      </p:sp>
      <p:sp>
        <p:nvSpPr>
          <p:cNvPr id="2212" name="Shape 2212"/>
          <p:cNvSpPr>
            <a:spLocks noGrp="1"/>
          </p:cNvSpPr>
          <p:nvPr>
            <p:ph type="sldNum" sz="quarter" idx="2"/>
          </p:nvPr>
        </p:nvSpPr>
        <p:spPr>
          <a:xfrm>
            <a:off x="5431812" y="12338546"/>
            <a:ext cx="44594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53</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Shape 2214"/>
          <p:cNvSpPr>
            <a:spLocks noGrp="1"/>
          </p:cNvSpPr>
          <p:nvPr>
            <p:ph type="body" idx="13"/>
          </p:nvPr>
        </p:nvSpPr>
        <p:spPr>
          <a:prstGeom prst="rect">
            <a:avLst/>
          </a:prstGeom>
        </p:spPr>
        <p:txBody>
          <a:bodyPr/>
          <a:lstStyle/>
          <a:p>
            <a:r>
              <a:t>Minimalistic Design</a:t>
            </a:r>
          </a:p>
        </p:txBody>
      </p:sp>
      <p:sp>
        <p:nvSpPr>
          <p:cNvPr id="2215" name="Shape 2215"/>
          <p:cNvSpPr>
            <a:spLocks noGrp="1"/>
          </p:cNvSpPr>
          <p:nvPr>
            <p:ph type="body" idx="14"/>
          </p:nvPr>
        </p:nvSpPr>
        <p:spPr>
          <a:prstGeom prst="rect">
            <a:avLst/>
          </a:prstGeom>
        </p:spPr>
        <p:txBody>
          <a:bodyPr/>
          <a:lstStyle/>
          <a:p>
            <a:r>
              <a:t>Half skewed services slide</a:t>
            </a:r>
          </a:p>
        </p:txBody>
      </p:sp>
      <p:sp>
        <p:nvSpPr>
          <p:cNvPr id="2216" name="Shape 2216"/>
          <p:cNvSpPr>
            <a:spLocks noGrp="1"/>
          </p:cNvSpPr>
          <p:nvPr>
            <p:ph type="body" idx="15"/>
          </p:nvPr>
        </p:nvSpPr>
        <p:spPr>
          <a:prstGeom prst="rect">
            <a:avLst/>
          </a:prstGeom>
        </p:spPr>
        <p:txBody>
          <a:bodyPr/>
          <a:lstStyle/>
          <a:p>
            <a:r>
              <a:t>Quickly synergize covalent information and efficient platforms. Intrinsicly integrate robust scenarios rather than client-focused paradigms. Distinctively engineer 2.0 opportunities whereas sustainable services. Professionally simplify empowered.</a:t>
            </a:r>
          </a:p>
        </p:txBody>
      </p:sp>
      <p:sp>
        <p:nvSpPr>
          <p:cNvPr id="2217" name="Shape 2217"/>
          <p:cNvSpPr>
            <a:spLocks noGrp="1"/>
          </p:cNvSpPr>
          <p:nvPr>
            <p:ph type="sldNum" sz="quarter" idx="2"/>
          </p:nvPr>
        </p:nvSpPr>
        <p:spPr>
          <a:xfrm>
            <a:off x="5432650" y="12338546"/>
            <a:ext cx="44511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54</a:t>
            </a:fld>
            <a:endParaRPr/>
          </a:p>
        </p:txBody>
      </p:sp>
      <p:sp>
        <p:nvSpPr>
          <p:cNvPr id="2218" name="Shape 2218"/>
          <p:cNvSpPr>
            <a:spLocks noGrp="1"/>
          </p:cNvSpPr>
          <p:nvPr>
            <p:ph type="body" idx="16"/>
          </p:nvPr>
        </p:nvSpPr>
        <p:spPr>
          <a:prstGeom prst="rect">
            <a:avLst/>
          </a:prstGeom>
        </p:spPr>
        <p:txBody>
          <a:bodyPr/>
          <a:lstStyle/>
          <a:p>
            <a:r>
              <a:t>Service 1</a:t>
            </a:r>
          </a:p>
        </p:txBody>
      </p:sp>
      <p:sp>
        <p:nvSpPr>
          <p:cNvPr id="2219" name="Shape 2219"/>
          <p:cNvSpPr>
            <a:spLocks noGrp="1"/>
          </p:cNvSpPr>
          <p:nvPr>
            <p:ph type="body" idx="17"/>
          </p:nvPr>
        </p:nvSpPr>
        <p:spPr>
          <a:prstGeom prst="rect">
            <a:avLst/>
          </a:prstGeom>
        </p:spPr>
        <p:txBody>
          <a:bodyPr/>
          <a:lstStyle/>
          <a:p>
            <a:r>
              <a:t>Body Level One</a:t>
            </a:r>
          </a:p>
          <a:p>
            <a:pPr lvl="1"/>
            <a:r>
              <a:t>Body Level Two</a:t>
            </a:r>
          </a:p>
          <a:p>
            <a:pPr lvl="2"/>
            <a:r>
              <a:t>Body Level Three</a:t>
            </a:r>
          </a:p>
        </p:txBody>
      </p:sp>
      <p:sp>
        <p:nvSpPr>
          <p:cNvPr id="2220" name="Shape 2220"/>
          <p:cNvSpPr>
            <a:spLocks noGrp="1"/>
          </p:cNvSpPr>
          <p:nvPr>
            <p:ph type="body" idx="18"/>
          </p:nvPr>
        </p:nvSpPr>
        <p:spPr>
          <a:prstGeom prst="rect">
            <a:avLst/>
          </a:prstGeom>
        </p:spPr>
        <p:txBody>
          <a:bodyPr/>
          <a:lstStyle/>
          <a:p>
            <a:r>
              <a:t>Service 2</a:t>
            </a:r>
          </a:p>
        </p:txBody>
      </p:sp>
      <p:sp>
        <p:nvSpPr>
          <p:cNvPr id="2221" name="Shape 2221"/>
          <p:cNvSpPr>
            <a:spLocks noGrp="1"/>
          </p:cNvSpPr>
          <p:nvPr>
            <p:ph type="body" idx="19"/>
          </p:nvPr>
        </p:nvSpPr>
        <p:spPr>
          <a:prstGeom prst="rect">
            <a:avLst/>
          </a:prstGeom>
        </p:spPr>
        <p:txBody>
          <a:bodyPr/>
          <a:lstStyle/>
          <a:p>
            <a:r>
              <a:t>Body Level One</a:t>
            </a:r>
          </a:p>
          <a:p>
            <a:pPr lvl="1"/>
            <a:r>
              <a:t>Body Level Two</a:t>
            </a:r>
          </a:p>
          <a:p>
            <a:pPr lvl="2"/>
            <a:r>
              <a:t>Body Level Three</a:t>
            </a:r>
          </a:p>
        </p:txBody>
      </p:sp>
      <p:sp>
        <p:nvSpPr>
          <p:cNvPr id="2222" name="Shape 2222"/>
          <p:cNvSpPr>
            <a:spLocks noGrp="1"/>
          </p:cNvSpPr>
          <p:nvPr>
            <p:ph type="body" idx="20"/>
          </p:nvPr>
        </p:nvSpPr>
        <p:spPr>
          <a:prstGeom prst="rect">
            <a:avLst/>
          </a:prstGeom>
        </p:spPr>
        <p:txBody>
          <a:bodyPr/>
          <a:lstStyle/>
          <a:p>
            <a:r>
              <a:t>Service 3</a:t>
            </a:r>
          </a:p>
        </p:txBody>
      </p:sp>
      <p:sp>
        <p:nvSpPr>
          <p:cNvPr id="2223" name="Shape 2223"/>
          <p:cNvSpPr>
            <a:spLocks noGrp="1"/>
          </p:cNvSpPr>
          <p:nvPr>
            <p:ph type="body" idx="21"/>
          </p:nvPr>
        </p:nvSpPr>
        <p:spPr>
          <a:prstGeom prst="rect">
            <a:avLst/>
          </a:prstGeom>
        </p:spPr>
        <p:txBody>
          <a:bodyPr/>
          <a:lstStyle/>
          <a:p>
            <a:r>
              <a:t>Body Level One</a:t>
            </a:r>
          </a:p>
          <a:p>
            <a:pPr lvl="1"/>
            <a:r>
              <a:t>Body Level Two</a:t>
            </a:r>
          </a:p>
          <a:p>
            <a:pPr lvl="2"/>
            <a:r>
              <a:t>Body Level Three</a:t>
            </a:r>
          </a:p>
        </p:txBody>
      </p:sp>
    </p:spTree>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Shape 2225"/>
          <p:cNvSpPr>
            <a:spLocks noGrp="1"/>
          </p:cNvSpPr>
          <p:nvPr>
            <p:ph type="body" idx="13"/>
          </p:nvPr>
        </p:nvSpPr>
        <p:spPr>
          <a:prstGeom prst="rect">
            <a:avLst/>
          </a:prstGeom>
        </p:spPr>
        <p:txBody>
          <a:bodyPr/>
          <a:lstStyle/>
          <a:p>
            <a:r>
              <a:t>basic slides section</a:t>
            </a:r>
          </a:p>
        </p:txBody>
      </p:sp>
      <p:sp>
        <p:nvSpPr>
          <p:cNvPr id="2226" name="Shape 2226"/>
          <p:cNvSpPr>
            <a:spLocks noGrp="1"/>
          </p:cNvSpPr>
          <p:nvPr>
            <p:ph type="body" idx="14"/>
          </p:nvPr>
        </p:nvSpPr>
        <p:spPr>
          <a:prstGeom prst="rect">
            <a:avLst/>
          </a:prstGeom>
        </p:spPr>
        <p:txBody>
          <a:bodyPr/>
          <a:lstStyle/>
          <a:p>
            <a:r>
              <a:t>Half skewed services slide with picture</a:t>
            </a:r>
          </a:p>
        </p:txBody>
      </p:sp>
      <p:sp>
        <p:nvSpPr>
          <p:cNvPr id="2227" name="Shape 2227"/>
          <p:cNvSpPr>
            <a:spLocks noGrp="1"/>
          </p:cNvSpPr>
          <p:nvPr>
            <p:ph type="body" idx="15"/>
          </p:nvPr>
        </p:nvSpPr>
        <p:spPr>
          <a:prstGeom prst="rect">
            <a:avLst/>
          </a:prstGeom>
        </p:spPr>
        <p:txBody>
          <a:bodyPr/>
          <a:lstStyle/>
          <a:p>
            <a:r>
              <a:t>Quickly synergize covalent information and efficient platforms. Intrinsicly integrate robust scenarios rather than client-focused paradigms. Distinctively engineer 2.0 opportunities whereas sustainable services. Professionally simplify empowered.</a:t>
            </a:r>
          </a:p>
        </p:txBody>
      </p:sp>
      <p:sp>
        <p:nvSpPr>
          <p:cNvPr id="2228" name="Shape 2228"/>
          <p:cNvSpPr>
            <a:spLocks noGrp="1"/>
          </p:cNvSpPr>
          <p:nvPr>
            <p:ph type="sldNum" sz="quarter" idx="2"/>
          </p:nvPr>
        </p:nvSpPr>
        <p:spPr>
          <a:xfrm>
            <a:off x="5430415" y="12338546"/>
            <a:ext cx="447346"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55</a:t>
            </a:fld>
            <a:endParaRPr/>
          </a:p>
        </p:txBody>
      </p:sp>
      <p:pic>
        <p:nvPicPr>
          <p:cNvPr id="2229" name="8005762950_bcacf85a73_k.jpg"/>
          <p:cNvPicPr>
            <a:picLocks noGrp="1" noChangeAspect="1"/>
          </p:cNvPicPr>
          <p:nvPr>
            <p:ph type="pic" idx="16"/>
          </p:nvPr>
        </p:nvPicPr>
        <p:blipFill>
          <a:blip r:embed="rId2">
            <a:alphaModFix amt="20000"/>
            <a:extLst>
              <a:ext uri="{28A0092B-C50C-407E-A947-70E740481C1C}">
                <a14:useLocalDpi xmlns:a14="http://schemas.microsoft.com/office/drawing/2010/main" val="0"/>
              </a:ext>
            </a:extLst>
          </a:blip>
          <a:srcRect t="1928" b="1928"/>
          <a:stretch>
            <a:fillRect/>
          </a:stretch>
        </p:blipFill>
        <p:spPr>
          <a:xfrm>
            <a:off x="10094913" y="-22225"/>
            <a:ext cx="14289087" cy="137382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469" y="36"/>
                </a:lnTo>
                <a:lnTo>
                  <a:pt x="0" y="21600"/>
                </a:lnTo>
                <a:lnTo>
                  <a:pt x="10800" y="21600"/>
                </a:lnTo>
                <a:lnTo>
                  <a:pt x="21565" y="21600"/>
                </a:lnTo>
                <a:lnTo>
                  <a:pt x="21600" y="0"/>
                </a:lnTo>
                <a:close/>
              </a:path>
            </a:pathLst>
          </a:custGeom>
        </p:spPr>
      </p:pic>
      <p:sp>
        <p:nvSpPr>
          <p:cNvPr id="2230" name="Shape 2230"/>
          <p:cNvSpPr>
            <a:spLocks noGrp="1"/>
          </p:cNvSpPr>
          <p:nvPr>
            <p:ph type="body" idx="17"/>
          </p:nvPr>
        </p:nvSpPr>
        <p:spPr>
          <a:prstGeom prst="rect">
            <a:avLst/>
          </a:prstGeom>
        </p:spPr>
        <p:txBody>
          <a:bodyPr/>
          <a:lstStyle/>
          <a:p>
            <a:r>
              <a:t>Service 1</a:t>
            </a:r>
          </a:p>
        </p:txBody>
      </p:sp>
      <p:sp>
        <p:nvSpPr>
          <p:cNvPr id="2231" name="Shape 2231"/>
          <p:cNvSpPr>
            <a:spLocks noGrp="1"/>
          </p:cNvSpPr>
          <p:nvPr>
            <p:ph type="body" idx="18"/>
          </p:nvPr>
        </p:nvSpPr>
        <p:spPr>
          <a:prstGeom prst="rect">
            <a:avLst/>
          </a:prstGeom>
        </p:spPr>
        <p:txBody>
          <a:bodyPr/>
          <a:lstStyle/>
          <a:p>
            <a:r>
              <a:t>Body Level One</a:t>
            </a:r>
          </a:p>
          <a:p>
            <a:pPr lvl="1"/>
            <a:r>
              <a:t>Body Level Two</a:t>
            </a:r>
          </a:p>
          <a:p>
            <a:pPr lvl="2"/>
            <a:r>
              <a:t>Body Level Three</a:t>
            </a:r>
          </a:p>
        </p:txBody>
      </p:sp>
      <p:sp>
        <p:nvSpPr>
          <p:cNvPr id="2232" name="Shape 2232"/>
          <p:cNvSpPr>
            <a:spLocks noGrp="1"/>
          </p:cNvSpPr>
          <p:nvPr>
            <p:ph type="body" idx="19"/>
          </p:nvPr>
        </p:nvSpPr>
        <p:spPr>
          <a:prstGeom prst="rect">
            <a:avLst/>
          </a:prstGeom>
        </p:spPr>
        <p:txBody>
          <a:bodyPr/>
          <a:lstStyle/>
          <a:p>
            <a:r>
              <a:t>Service 2</a:t>
            </a:r>
          </a:p>
        </p:txBody>
      </p:sp>
      <p:sp>
        <p:nvSpPr>
          <p:cNvPr id="2233" name="Shape 2233"/>
          <p:cNvSpPr>
            <a:spLocks noGrp="1"/>
          </p:cNvSpPr>
          <p:nvPr>
            <p:ph type="body" idx="20"/>
          </p:nvPr>
        </p:nvSpPr>
        <p:spPr>
          <a:prstGeom prst="rect">
            <a:avLst/>
          </a:prstGeom>
        </p:spPr>
        <p:txBody>
          <a:bodyPr/>
          <a:lstStyle/>
          <a:p>
            <a:r>
              <a:t>Body Level One</a:t>
            </a:r>
          </a:p>
          <a:p>
            <a:pPr lvl="1"/>
            <a:r>
              <a:t>Body Level Two</a:t>
            </a:r>
          </a:p>
          <a:p>
            <a:pPr lvl="2"/>
            <a:r>
              <a:t>Body Level Three</a:t>
            </a:r>
          </a:p>
        </p:txBody>
      </p:sp>
      <p:sp>
        <p:nvSpPr>
          <p:cNvPr id="2234" name="Shape 2234"/>
          <p:cNvSpPr>
            <a:spLocks noGrp="1"/>
          </p:cNvSpPr>
          <p:nvPr>
            <p:ph type="body" idx="21"/>
          </p:nvPr>
        </p:nvSpPr>
        <p:spPr>
          <a:prstGeom prst="rect">
            <a:avLst/>
          </a:prstGeom>
        </p:spPr>
        <p:txBody>
          <a:bodyPr/>
          <a:lstStyle/>
          <a:p>
            <a:r>
              <a:t>Service 3</a:t>
            </a:r>
          </a:p>
        </p:txBody>
      </p:sp>
      <p:sp>
        <p:nvSpPr>
          <p:cNvPr id="2235" name="Shape 2235"/>
          <p:cNvSpPr>
            <a:spLocks noGrp="1"/>
          </p:cNvSpPr>
          <p:nvPr>
            <p:ph type="body" idx="22"/>
          </p:nvPr>
        </p:nvSpPr>
        <p:spPr>
          <a:prstGeom prst="rect">
            <a:avLst/>
          </a:prstGeom>
        </p:spPr>
        <p:txBody>
          <a:bodyPr/>
          <a:lstStyle/>
          <a:p>
            <a:r>
              <a:t>Body Level One</a:t>
            </a:r>
          </a:p>
          <a:p>
            <a:pPr lvl="1"/>
            <a:r>
              <a:t>Body Level Two</a:t>
            </a:r>
          </a:p>
          <a:p>
            <a:pPr lvl="2"/>
            <a:r>
              <a:t>Body Level Three</a:t>
            </a: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7" name="Shape 2237"/>
          <p:cNvSpPr>
            <a:spLocks noGrp="1"/>
          </p:cNvSpPr>
          <p:nvPr>
            <p:ph type="sldNum" sz="quarter" idx="2"/>
          </p:nvPr>
        </p:nvSpPr>
        <p:spPr>
          <a:xfrm>
            <a:off x="5420915" y="12350154"/>
            <a:ext cx="456846"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56</a:t>
            </a:fld>
            <a:endParaRPr/>
          </a:p>
        </p:txBody>
      </p:sp>
      <p:pic>
        <p:nvPicPr>
          <p:cNvPr id="2238" name="videohive-light-background.png"/>
          <p:cNvPicPr>
            <a:picLocks noGrp="1" noChangeAspect="1"/>
          </p:cNvPicPr>
          <p:nvPr>
            <p:ph type="pic" idx="13"/>
          </p:nvPr>
        </p:nvPicPr>
        <p:blipFill>
          <a:blip r:embed="rId2">
            <a:extLst/>
          </a:blip>
          <a:srcRect/>
          <a:stretch>
            <a:fillRect/>
          </a:stretch>
        </p:blipFill>
        <p:spPr>
          <a:xfrm>
            <a:off x="18291936" y="6463590"/>
            <a:ext cx="2541770" cy="687220"/>
          </a:xfrm>
          <a:prstGeom prst="rect">
            <a:avLst/>
          </a:prstGeom>
        </p:spPr>
      </p:pic>
      <p:pic>
        <p:nvPicPr>
          <p:cNvPr id="2239" name="themeforest-light-background.png"/>
          <p:cNvPicPr>
            <a:picLocks noGrp="1" noChangeAspect="1"/>
          </p:cNvPicPr>
          <p:nvPr>
            <p:ph type="pic" idx="14"/>
          </p:nvPr>
        </p:nvPicPr>
        <p:blipFill>
          <a:blip r:embed="rId3">
            <a:extLst/>
          </a:blip>
          <a:srcRect/>
          <a:stretch>
            <a:fillRect/>
          </a:stretch>
        </p:blipFill>
        <p:spPr>
          <a:xfrm>
            <a:off x="13844956" y="6692955"/>
            <a:ext cx="2541771" cy="431475"/>
          </a:xfrm>
          <a:prstGeom prst="rect">
            <a:avLst/>
          </a:prstGeom>
        </p:spPr>
      </p:pic>
      <p:pic>
        <p:nvPicPr>
          <p:cNvPr id="2240" name="3docean-light-background.png"/>
          <p:cNvPicPr>
            <a:picLocks noGrp="1" noChangeAspect="1"/>
          </p:cNvPicPr>
          <p:nvPr>
            <p:ph type="pic" idx="15"/>
          </p:nvPr>
        </p:nvPicPr>
        <p:blipFill>
          <a:blip r:embed="rId4">
            <a:extLst/>
          </a:blip>
          <a:srcRect/>
          <a:stretch>
            <a:fillRect/>
          </a:stretch>
        </p:blipFill>
        <p:spPr>
          <a:xfrm>
            <a:off x="18291936" y="9809184"/>
            <a:ext cx="2541770" cy="498188"/>
          </a:xfrm>
          <a:prstGeom prst="rect">
            <a:avLst/>
          </a:prstGeom>
        </p:spPr>
      </p:pic>
      <p:pic>
        <p:nvPicPr>
          <p:cNvPr id="2241" name="audiojungle-light-background.png"/>
          <p:cNvPicPr>
            <a:picLocks noGrp="1" noChangeAspect="1"/>
          </p:cNvPicPr>
          <p:nvPr>
            <p:ph type="pic" idx="16"/>
          </p:nvPr>
        </p:nvPicPr>
        <p:blipFill>
          <a:blip r:embed="rId5">
            <a:extLst/>
          </a:blip>
          <a:srcRect/>
          <a:stretch>
            <a:fillRect/>
          </a:stretch>
        </p:blipFill>
        <p:spPr>
          <a:xfrm>
            <a:off x="18291936" y="3594004"/>
            <a:ext cx="2541770" cy="478155"/>
          </a:xfrm>
          <a:prstGeom prst="rect">
            <a:avLst/>
          </a:prstGeom>
        </p:spPr>
      </p:pic>
      <p:pic>
        <p:nvPicPr>
          <p:cNvPr id="2242" name="codecanyon-light-background.png"/>
          <p:cNvPicPr>
            <a:picLocks noGrp="1" noChangeAspect="1"/>
          </p:cNvPicPr>
          <p:nvPr>
            <p:ph type="pic" idx="17"/>
          </p:nvPr>
        </p:nvPicPr>
        <p:blipFill>
          <a:blip r:embed="rId6">
            <a:extLst/>
          </a:blip>
          <a:srcRect/>
          <a:stretch>
            <a:fillRect/>
          </a:stretch>
        </p:blipFill>
        <p:spPr>
          <a:xfrm>
            <a:off x="13844956" y="9890163"/>
            <a:ext cx="2541771" cy="417191"/>
          </a:xfrm>
          <a:prstGeom prst="rect">
            <a:avLst/>
          </a:prstGeom>
        </p:spPr>
      </p:pic>
      <p:pic>
        <p:nvPicPr>
          <p:cNvPr id="2243" name="graphicriver-light-background.png"/>
          <p:cNvPicPr>
            <a:picLocks noGrp="1" noChangeAspect="1"/>
          </p:cNvPicPr>
          <p:nvPr>
            <p:ph type="pic" idx="18"/>
          </p:nvPr>
        </p:nvPicPr>
        <p:blipFill>
          <a:blip r:embed="rId7">
            <a:extLst/>
          </a:blip>
          <a:srcRect/>
          <a:stretch>
            <a:fillRect/>
          </a:stretch>
        </p:blipFill>
        <p:spPr>
          <a:xfrm>
            <a:off x="13844956" y="3594244"/>
            <a:ext cx="2541770" cy="597164"/>
          </a:xfrm>
          <a:prstGeom prst="rect">
            <a:avLst/>
          </a:prstGeom>
        </p:spPr>
      </p:pic>
      <p:sp>
        <p:nvSpPr>
          <p:cNvPr id="2244" name="Shape 2244"/>
          <p:cNvSpPr>
            <a:spLocks noGrp="1"/>
          </p:cNvSpPr>
          <p:nvPr>
            <p:ph type="body" idx="19"/>
          </p:nvPr>
        </p:nvSpPr>
        <p:spPr>
          <a:prstGeom prst="rect">
            <a:avLst/>
          </a:prstGeom>
        </p:spPr>
        <p:txBody>
          <a:bodyPr/>
          <a:lstStyle/>
          <a:p>
            <a:r>
              <a:t>partners section</a:t>
            </a:r>
          </a:p>
        </p:txBody>
      </p:sp>
      <p:sp>
        <p:nvSpPr>
          <p:cNvPr id="2245" name="Shape 2245"/>
          <p:cNvSpPr>
            <a:spLocks noGrp="1"/>
          </p:cNvSpPr>
          <p:nvPr>
            <p:ph type="body" idx="20"/>
          </p:nvPr>
        </p:nvSpPr>
        <p:spPr>
          <a:prstGeom prst="rect">
            <a:avLst/>
          </a:prstGeom>
        </p:spPr>
        <p:txBody>
          <a:bodyPr/>
          <a:lstStyle/>
          <a:p>
            <a:r>
              <a:t>Partners slide</a:t>
            </a:r>
          </a:p>
        </p:txBody>
      </p:sp>
      <p:sp>
        <p:nvSpPr>
          <p:cNvPr id="2246" name="Shape 2246"/>
          <p:cNvSpPr>
            <a:spLocks noGrp="1"/>
          </p:cNvSpPr>
          <p:nvPr>
            <p:ph type="body" idx="21"/>
          </p:nvPr>
        </p:nvSpPr>
        <p:spPr>
          <a:prstGeom prst="rect">
            <a:avLst/>
          </a:prstGeom>
        </p:spPr>
        <p:txBody>
          <a:bodyPr/>
          <a:lstStyle/>
          <a:p>
            <a:r>
              <a:t>Proactively utilize resource-leveling methodologies without real-time expertise. Dramatically fashion bricks-and-clicks "outside the box" thinking and visionary information. Monotonectally maximize magnetic applications rather than enabled e-commerce.</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8" name="Shape 2248"/>
          <p:cNvSpPr>
            <a:spLocks noGrp="1"/>
          </p:cNvSpPr>
          <p:nvPr>
            <p:ph type="body" idx="13"/>
          </p:nvPr>
        </p:nvSpPr>
        <p:spPr>
          <a:xfrm>
            <a:off x="7236023" y="7722728"/>
            <a:ext cx="4955977" cy="495301"/>
          </a:xfrm>
          <a:prstGeom prst="rect">
            <a:avLst/>
          </a:prstGeom>
          <a:extLst>
            <a:ext uri="{C572A759-6A51-4108-AA02-DFA0A04FC94B}">
              <ma14:wrappingTextBoxFlag xmlns:ma14="http://schemas.microsoft.com/office/mac/drawingml/2011/main" val="1"/>
            </a:ext>
          </a:extLst>
        </p:spPr>
        <p:txBody>
          <a:bodyPr/>
          <a:lstStyle>
            <a:lvl1pPr>
              <a:defRPr sz="2600" spc="0">
                <a:solidFill>
                  <a:srgbClr val="4E5461"/>
                </a:solidFill>
              </a:defRPr>
            </a:lvl1pPr>
          </a:lstStyle>
          <a:p>
            <a:r>
              <a:t>http://codecanyon.net/</a:t>
            </a:r>
          </a:p>
        </p:txBody>
      </p:sp>
      <p:sp>
        <p:nvSpPr>
          <p:cNvPr id="2249" name="Shape 2249"/>
          <p:cNvSpPr>
            <a:spLocks noGrp="1"/>
          </p:cNvSpPr>
          <p:nvPr>
            <p:ph type="body" idx="14"/>
          </p:nvPr>
        </p:nvSpPr>
        <p:spPr>
          <a:xfrm>
            <a:off x="7236023" y="10213999"/>
            <a:ext cx="4955977" cy="495301"/>
          </a:xfrm>
          <a:prstGeom prst="rect">
            <a:avLst/>
          </a:prstGeom>
          <a:extLst>
            <a:ext uri="{C572A759-6A51-4108-AA02-DFA0A04FC94B}">
              <ma14:wrappingTextBoxFlag xmlns:ma14="http://schemas.microsoft.com/office/mac/drawingml/2011/main" val="1"/>
            </a:ext>
          </a:extLst>
        </p:spPr>
        <p:txBody>
          <a:bodyPr/>
          <a:lstStyle>
            <a:lvl1pPr>
              <a:defRPr sz="2600" spc="0">
                <a:solidFill>
                  <a:srgbClr val="4E5461"/>
                </a:solidFill>
              </a:defRPr>
            </a:lvl1pPr>
          </a:lstStyle>
          <a:p>
            <a:r>
              <a:t>http://photodune.net/</a:t>
            </a:r>
          </a:p>
        </p:txBody>
      </p:sp>
      <p:sp>
        <p:nvSpPr>
          <p:cNvPr id="2250" name="Shape 2250"/>
          <p:cNvSpPr>
            <a:spLocks noGrp="1"/>
          </p:cNvSpPr>
          <p:nvPr>
            <p:ph type="body" idx="15"/>
          </p:nvPr>
        </p:nvSpPr>
        <p:spPr>
          <a:xfrm>
            <a:off x="18038573" y="7530178"/>
            <a:ext cx="4883539" cy="495301"/>
          </a:xfrm>
          <a:prstGeom prst="rect">
            <a:avLst/>
          </a:prstGeom>
          <a:extLst>
            <a:ext uri="{C572A759-6A51-4108-AA02-DFA0A04FC94B}">
              <ma14:wrappingTextBoxFlag xmlns:ma14="http://schemas.microsoft.com/office/mac/drawingml/2011/main" val="1"/>
            </a:ext>
          </a:extLst>
        </p:spPr>
        <p:txBody>
          <a:bodyPr/>
          <a:lstStyle>
            <a:lvl1pPr>
              <a:defRPr sz="2600" spc="0">
                <a:solidFill>
                  <a:srgbClr val="4E5461"/>
                </a:solidFill>
              </a:defRPr>
            </a:lvl1pPr>
          </a:lstStyle>
          <a:p>
            <a:r>
              <a:t>http://themeforest.net/</a:t>
            </a:r>
          </a:p>
        </p:txBody>
      </p:sp>
      <p:sp>
        <p:nvSpPr>
          <p:cNvPr id="2251" name="Shape 2251"/>
          <p:cNvSpPr>
            <a:spLocks noGrp="1"/>
          </p:cNvSpPr>
          <p:nvPr>
            <p:ph type="body" idx="16"/>
          </p:nvPr>
        </p:nvSpPr>
        <p:spPr>
          <a:xfrm>
            <a:off x="18038573" y="9998099"/>
            <a:ext cx="4883539" cy="495301"/>
          </a:xfrm>
          <a:prstGeom prst="rect">
            <a:avLst/>
          </a:prstGeom>
          <a:extLst>
            <a:ext uri="{C572A759-6A51-4108-AA02-DFA0A04FC94B}">
              <ma14:wrappingTextBoxFlag xmlns:ma14="http://schemas.microsoft.com/office/mac/drawingml/2011/main" val="1"/>
            </a:ext>
          </a:extLst>
        </p:spPr>
        <p:txBody>
          <a:bodyPr/>
          <a:lstStyle>
            <a:lvl1pPr>
              <a:defRPr sz="2600" spc="0">
                <a:solidFill>
                  <a:srgbClr val="4E5461"/>
                </a:solidFill>
              </a:defRPr>
            </a:lvl1pPr>
          </a:lstStyle>
          <a:p>
            <a:r>
              <a:t>http://videohive.net/</a:t>
            </a:r>
          </a:p>
        </p:txBody>
      </p:sp>
      <p:sp>
        <p:nvSpPr>
          <p:cNvPr id="2252" name="Shape 2252"/>
          <p:cNvSpPr>
            <a:spLocks noGrp="1"/>
          </p:cNvSpPr>
          <p:nvPr>
            <p:ph type="body" idx="17"/>
          </p:nvPr>
        </p:nvSpPr>
        <p:spPr>
          <a:prstGeom prst="rect">
            <a:avLst/>
          </a:prstGeom>
        </p:spPr>
        <p:txBody>
          <a:bodyPr/>
          <a:lstStyle/>
          <a:p>
            <a:r>
              <a:t>partners section</a:t>
            </a:r>
          </a:p>
        </p:txBody>
      </p:sp>
      <p:pic>
        <p:nvPicPr>
          <p:cNvPr id="2253" name="03.png"/>
          <p:cNvPicPr>
            <a:picLocks noGrp="1" noChangeAspect="1"/>
          </p:cNvPicPr>
          <p:nvPr>
            <p:ph type="pic" idx="18"/>
          </p:nvPr>
        </p:nvPicPr>
        <p:blipFill>
          <a:blip r:embed="rId2">
            <a:extLst/>
          </a:blip>
          <a:srcRect/>
          <a:stretch>
            <a:fillRect/>
          </a:stretch>
        </p:blipFill>
        <p:spPr>
          <a:xfrm>
            <a:off x="1439862" y="927000"/>
            <a:ext cx="1902769" cy="1157445"/>
          </a:xfrm>
          <a:prstGeom prst="rect">
            <a:avLst/>
          </a:prstGeom>
        </p:spPr>
      </p:pic>
      <p:sp>
        <p:nvSpPr>
          <p:cNvPr id="2254" name="Shape 2254"/>
          <p:cNvSpPr>
            <a:spLocks noGrp="1"/>
          </p:cNvSpPr>
          <p:nvPr>
            <p:ph type="body" idx="19"/>
          </p:nvPr>
        </p:nvSpPr>
        <p:spPr>
          <a:prstGeom prst="rect">
            <a:avLst/>
          </a:prstGeom>
        </p:spPr>
        <p:txBody>
          <a:bodyPr/>
          <a:lstStyle/>
          <a:p>
            <a:r>
              <a:t>Partner</a:t>
            </a:r>
            <a:r>
              <a:rPr lang="sk-SK"/>
              <a:t>s</a:t>
            </a:r>
            <a:r>
              <a:t> slide 2</a:t>
            </a:r>
          </a:p>
        </p:txBody>
      </p:sp>
      <p:sp>
        <p:nvSpPr>
          <p:cNvPr id="2255" name="Shape 2255"/>
          <p:cNvSpPr>
            <a:spLocks noGrp="1"/>
          </p:cNvSpPr>
          <p:nvPr>
            <p:ph type="body" idx="20"/>
          </p:nvPr>
        </p:nvSpPr>
        <p:spPr>
          <a:prstGeom prst="rect">
            <a:avLst/>
          </a:prstGeom>
        </p:spPr>
        <p:txBody>
          <a:bodyPr/>
          <a:lstStyle/>
          <a:p>
            <a:r>
              <a:t>Assertively fashion ubiquitous platforms and value-added e-tailers. Monotonectally impact installed base quality vectors and unique methods of empowerment. Interactively harness e-business bandwidth for worldwide information.</a:t>
            </a:r>
          </a:p>
        </p:txBody>
      </p:sp>
      <p:sp>
        <p:nvSpPr>
          <p:cNvPr id="2256" name="Shape 2256"/>
          <p:cNvSpPr>
            <a:spLocks noGrp="1"/>
          </p:cNvSpPr>
          <p:nvPr>
            <p:ph type="sldNum" sz="quarter" idx="2"/>
          </p:nvPr>
        </p:nvSpPr>
        <p:spPr>
          <a:xfrm>
            <a:off x="21462016" y="927000"/>
            <a:ext cx="442596"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57</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8" name="14987998972_85863cde8b_o.jpg"/>
          <p:cNvPicPr>
            <a:picLocks noGrp="1" noChangeAspect="1"/>
          </p:cNvPicPr>
          <p:nvPr>
            <p:ph type="pic" idx="13"/>
          </p:nvPr>
        </p:nvPicPr>
        <p:blipFill>
          <a:blip r:embed="rId2">
            <a:extLst>
              <a:ext uri="{28A0092B-C50C-407E-A947-70E740481C1C}">
                <a14:useLocalDpi xmlns:a14="http://schemas.microsoft.com/office/drawing/2010/main" val="0"/>
              </a:ext>
            </a:extLst>
          </a:blip>
          <a:srcRect l="25316" r="25316"/>
          <a:stretch>
            <a:fillRect/>
          </a:stretch>
        </p:blipFill>
        <p:spPr>
          <a:xfrm>
            <a:off x="1758950" y="1758950"/>
            <a:ext cx="2476500" cy="5016500"/>
          </a:xfrm>
          <a:prstGeom prst="rect">
            <a:avLst/>
          </a:prstGeom>
        </p:spPr>
      </p:pic>
      <p:pic>
        <p:nvPicPr>
          <p:cNvPr id="2259" name="3715271471_90f2fb1c58_o.jpg"/>
          <p:cNvPicPr>
            <a:picLocks noGrp="1" noChangeAspect="1"/>
          </p:cNvPicPr>
          <p:nvPr>
            <p:ph type="pic" idx="14"/>
          </p:nvPr>
        </p:nvPicPr>
        <p:blipFill>
          <a:blip r:embed="rId2">
            <a:extLst>
              <a:ext uri="{28A0092B-C50C-407E-A947-70E740481C1C}">
                <a14:useLocalDpi xmlns:a14="http://schemas.microsoft.com/office/drawing/2010/main" val="0"/>
              </a:ext>
            </a:extLst>
          </a:blip>
          <a:srcRect l="16" r="16"/>
          <a:stretch>
            <a:fillRect/>
          </a:stretch>
        </p:blipFill>
        <p:spPr>
          <a:xfrm>
            <a:off x="17572038" y="1758999"/>
            <a:ext cx="5014912" cy="5016451"/>
          </a:xfrm>
          <a:prstGeom prst="rect">
            <a:avLst/>
          </a:prstGeom>
        </p:spPr>
      </p:pic>
      <p:pic>
        <p:nvPicPr>
          <p:cNvPr id="2260" name="3550292449_3a34386f2a_o.jpg"/>
          <p:cNvPicPr>
            <a:picLocks noGrp="1" noChangeAspect="1"/>
          </p:cNvPicPr>
          <p:nvPr>
            <p:ph type="pic" idx="15"/>
          </p:nvPr>
        </p:nvPicPr>
        <p:blipFill>
          <a:blip r:embed="rId2">
            <a:extLst>
              <a:ext uri="{28A0092B-C50C-407E-A947-70E740481C1C}">
                <a14:useLocalDpi xmlns:a14="http://schemas.microsoft.com/office/drawing/2010/main" val="0"/>
              </a:ext>
            </a:extLst>
          </a:blip>
          <a:srcRect/>
          <a:stretch>
            <a:fillRect/>
          </a:stretch>
        </p:blipFill>
        <p:spPr>
          <a:xfrm>
            <a:off x="7050088" y="1758999"/>
            <a:ext cx="5016500" cy="5016451"/>
          </a:xfrm>
          <a:prstGeom prst="rect">
            <a:avLst/>
          </a:prstGeom>
        </p:spPr>
      </p:pic>
      <p:pic>
        <p:nvPicPr>
          <p:cNvPr id="2261" name="3813749521_d5048e7714_o.jpg"/>
          <p:cNvPicPr>
            <a:picLocks noGrp="1" noChangeAspect="1"/>
          </p:cNvPicPr>
          <p:nvPr>
            <p:ph type="pic" idx="16"/>
          </p:nvPr>
        </p:nvPicPr>
        <p:blipFill>
          <a:blip r:embed="rId2">
            <a:extLst>
              <a:ext uri="{28A0092B-C50C-407E-A947-70E740481C1C}">
                <a14:useLocalDpi xmlns:a14="http://schemas.microsoft.com/office/drawing/2010/main" val="0"/>
              </a:ext>
            </a:extLst>
          </a:blip>
          <a:srcRect/>
          <a:stretch>
            <a:fillRect/>
          </a:stretch>
        </p:blipFill>
        <p:spPr>
          <a:xfrm>
            <a:off x="17572038" y="6934200"/>
            <a:ext cx="5014912" cy="5014913"/>
          </a:xfrm>
          <a:prstGeom prst="rect">
            <a:avLst/>
          </a:prstGeom>
        </p:spPr>
      </p:pic>
      <p:pic>
        <p:nvPicPr>
          <p:cNvPr id="2262" name="4397424431_d6bd9e2523_o.jpg"/>
          <p:cNvPicPr>
            <a:picLocks noGrp="1" noChangeAspect="1"/>
          </p:cNvPicPr>
          <p:nvPr>
            <p:ph type="pic" idx="17"/>
          </p:nvPr>
        </p:nvPicPr>
        <p:blipFill>
          <a:blip r:embed="rId2">
            <a:extLst>
              <a:ext uri="{28A0092B-C50C-407E-A947-70E740481C1C}">
                <a14:useLocalDpi xmlns:a14="http://schemas.microsoft.com/office/drawing/2010/main" val="0"/>
              </a:ext>
            </a:extLst>
          </a:blip>
          <a:srcRect l="15804" r="15804"/>
          <a:stretch>
            <a:fillRect/>
          </a:stretch>
        </p:blipFill>
        <p:spPr>
          <a:xfrm>
            <a:off x="12280900" y="4525963"/>
            <a:ext cx="5076825" cy="7423150"/>
          </a:xfrm>
          <a:prstGeom prst="rect">
            <a:avLst/>
          </a:prstGeom>
        </p:spPr>
      </p:pic>
      <p:pic>
        <p:nvPicPr>
          <p:cNvPr id="2263" name="10720677905_d3c9dca8ea_o.jpg"/>
          <p:cNvPicPr>
            <a:picLocks noGrp="1" noChangeAspect="1"/>
          </p:cNvPicPr>
          <p:nvPr>
            <p:ph type="pic" idx="18"/>
          </p:nvPr>
        </p:nvPicPr>
        <p:blipFill>
          <a:blip r:embed="rId2">
            <a:extLst>
              <a:ext uri="{28A0092B-C50C-407E-A947-70E740481C1C}">
                <a14:useLocalDpi xmlns:a14="http://schemas.microsoft.com/office/drawing/2010/main" val="0"/>
              </a:ext>
            </a:extLst>
          </a:blip>
          <a:srcRect t="25674" b="25674"/>
          <a:stretch>
            <a:fillRect/>
          </a:stretch>
        </p:blipFill>
        <p:spPr>
          <a:xfrm>
            <a:off x="1758950" y="6934200"/>
            <a:ext cx="10307638" cy="5014913"/>
          </a:xfrm>
          <a:prstGeom prst="rect">
            <a:avLst/>
          </a:prstGeom>
        </p:spPr>
      </p:pic>
      <p:pic>
        <p:nvPicPr>
          <p:cNvPr id="2264" name="4434218209_210ce64222_o.jpg"/>
          <p:cNvPicPr>
            <a:picLocks noGrp="1" noChangeAspect="1"/>
          </p:cNvPicPr>
          <p:nvPr>
            <p:ph type="pic" idx="19"/>
          </p:nvPr>
        </p:nvPicPr>
        <p:blipFill>
          <a:blip r:embed="rId2">
            <a:extLst>
              <a:ext uri="{28A0092B-C50C-407E-A947-70E740481C1C}">
                <a14:useLocalDpi xmlns:a14="http://schemas.microsoft.com/office/drawing/2010/main" val="0"/>
              </a:ext>
            </a:extLst>
          </a:blip>
          <a:srcRect l="25316" r="25316"/>
          <a:stretch>
            <a:fillRect/>
          </a:stretch>
        </p:blipFill>
        <p:spPr>
          <a:xfrm>
            <a:off x="4389438" y="1758950"/>
            <a:ext cx="2476500" cy="5016500"/>
          </a:xfrm>
          <a:prstGeom prst="rect">
            <a:avLst/>
          </a:prstGeom>
        </p:spPr>
      </p:pic>
      <p:pic>
        <p:nvPicPr>
          <p:cNvPr id="2265" name="9039023069_df2a248db8_k.jpg"/>
          <p:cNvPicPr>
            <a:picLocks noGrp="1" noChangeAspect="1"/>
          </p:cNvPicPr>
          <p:nvPr>
            <p:ph type="pic" idx="20"/>
          </p:nvPr>
        </p:nvPicPr>
        <p:blipFill>
          <a:blip r:embed="rId2">
            <a:extLst>
              <a:ext uri="{28A0092B-C50C-407E-A947-70E740481C1C}">
                <a14:useLocalDpi xmlns:a14="http://schemas.microsoft.com/office/drawing/2010/main" val="0"/>
              </a:ext>
            </a:extLst>
          </a:blip>
          <a:srcRect t="25610" b="25610"/>
          <a:stretch>
            <a:fillRect/>
          </a:stretch>
        </p:blipFill>
        <p:spPr>
          <a:xfrm>
            <a:off x="12280900" y="1758950"/>
            <a:ext cx="5076825" cy="2476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hecker/>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5" name="14987998972_85863cde8b_o.jpg"/>
          <p:cNvPicPr>
            <a:picLocks noGrp="1" noChangeAspect="1"/>
          </p:cNvPicPr>
          <p:nvPr>
            <p:ph type="pic" idx="13"/>
          </p:nvPr>
        </p:nvPicPr>
        <p:blipFill>
          <a:blip r:embed="rId2">
            <a:extLst>
              <a:ext uri="{28A0092B-C50C-407E-A947-70E740481C1C}">
                <a14:useLocalDpi xmlns:a14="http://schemas.microsoft.com/office/drawing/2010/main" val="0"/>
              </a:ext>
            </a:extLst>
          </a:blip>
          <a:srcRect l="25316" r="25316"/>
          <a:stretch>
            <a:fillRect/>
          </a:stretch>
        </p:blipFill>
        <p:spPr>
          <a:xfrm>
            <a:off x="1758950" y="1758950"/>
            <a:ext cx="2476500" cy="5016500"/>
          </a:xfrm>
          <a:prstGeom prst="rect">
            <a:avLst/>
          </a:prstGeom>
        </p:spPr>
      </p:pic>
      <p:pic>
        <p:nvPicPr>
          <p:cNvPr id="2276" name="3715271471_90f2fb1c58_o.jpg"/>
          <p:cNvPicPr>
            <a:picLocks noGrp="1" noChangeAspect="1"/>
          </p:cNvPicPr>
          <p:nvPr>
            <p:ph type="pic" idx="14"/>
          </p:nvPr>
        </p:nvPicPr>
        <p:blipFill>
          <a:blip r:embed="rId2">
            <a:extLst>
              <a:ext uri="{28A0092B-C50C-407E-A947-70E740481C1C}">
                <a14:useLocalDpi xmlns:a14="http://schemas.microsoft.com/office/drawing/2010/main" val="0"/>
              </a:ext>
            </a:extLst>
          </a:blip>
          <a:srcRect l="16" r="16"/>
          <a:stretch>
            <a:fillRect/>
          </a:stretch>
        </p:blipFill>
        <p:spPr>
          <a:xfrm>
            <a:off x="17572038" y="1758950"/>
            <a:ext cx="5014912" cy="5016500"/>
          </a:xfrm>
          <a:prstGeom prst="rect">
            <a:avLst/>
          </a:prstGeom>
        </p:spPr>
      </p:pic>
      <p:pic>
        <p:nvPicPr>
          <p:cNvPr id="2277" name="3550292449_3a34386f2a_o.jpg"/>
          <p:cNvPicPr>
            <a:picLocks noGrp="1" noChangeAspect="1"/>
          </p:cNvPicPr>
          <p:nvPr>
            <p:ph type="pic" idx="15"/>
          </p:nvPr>
        </p:nvPicPr>
        <p:blipFill>
          <a:blip r:embed="rId2">
            <a:extLst>
              <a:ext uri="{28A0092B-C50C-407E-A947-70E740481C1C}">
                <a14:useLocalDpi xmlns:a14="http://schemas.microsoft.com/office/drawing/2010/main" val="0"/>
              </a:ext>
            </a:extLst>
          </a:blip>
          <a:stretch>
            <a:fillRect/>
          </a:stretch>
        </p:blipFill>
        <p:spPr>
          <a:xfrm>
            <a:off x="7050310" y="1758999"/>
            <a:ext cx="5016005" cy="5016005"/>
          </a:xfrm>
          <a:prstGeom prst="rect">
            <a:avLst/>
          </a:prstGeom>
        </p:spPr>
      </p:pic>
      <p:pic>
        <p:nvPicPr>
          <p:cNvPr id="2278" name="3813749521_d5048e7714_o.jpg"/>
          <p:cNvPicPr>
            <a:picLocks noGrp="1" noChangeAspect="1"/>
          </p:cNvPicPr>
          <p:nvPr>
            <p:ph type="pic" idx="16"/>
          </p:nvPr>
        </p:nvPicPr>
        <p:blipFill>
          <a:blip r:embed="rId2">
            <a:extLst>
              <a:ext uri="{28A0092B-C50C-407E-A947-70E740481C1C}">
                <a14:useLocalDpi xmlns:a14="http://schemas.microsoft.com/office/drawing/2010/main" val="0"/>
              </a:ext>
            </a:extLst>
          </a:blip>
          <a:srcRect/>
          <a:stretch>
            <a:fillRect/>
          </a:stretch>
        </p:blipFill>
        <p:spPr>
          <a:xfrm>
            <a:off x="17572038" y="6934200"/>
            <a:ext cx="5014912" cy="5014913"/>
          </a:xfrm>
          <a:prstGeom prst="rect">
            <a:avLst/>
          </a:prstGeom>
        </p:spPr>
      </p:pic>
      <p:pic>
        <p:nvPicPr>
          <p:cNvPr id="2279" name="4397424431_d6bd9e2523_o.jpg"/>
          <p:cNvPicPr>
            <a:picLocks noGrp="1" noChangeAspect="1"/>
          </p:cNvPicPr>
          <p:nvPr>
            <p:ph type="pic" idx="17"/>
          </p:nvPr>
        </p:nvPicPr>
        <p:blipFill>
          <a:blip r:embed="rId2">
            <a:extLst>
              <a:ext uri="{28A0092B-C50C-407E-A947-70E740481C1C}">
                <a14:useLocalDpi xmlns:a14="http://schemas.microsoft.com/office/drawing/2010/main" val="0"/>
              </a:ext>
            </a:extLst>
          </a:blip>
          <a:srcRect l="15804" r="15804"/>
          <a:stretch>
            <a:fillRect/>
          </a:stretch>
        </p:blipFill>
        <p:spPr>
          <a:xfrm>
            <a:off x="12280900" y="4525963"/>
            <a:ext cx="5076825" cy="7423150"/>
          </a:xfrm>
          <a:prstGeom prst="rect">
            <a:avLst/>
          </a:prstGeom>
        </p:spPr>
      </p:pic>
      <p:pic>
        <p:nvPicPr>
          <p:cNvPr id="2280" name="10720677905_d3c9dca8ea_o.jpg"/>
          <p:cNvPicPr>
            <a:picLocks noGrp="1" noChangeAspect="1"/>
          </p:cNvPicPr>
          <p:nvPr>
            <p:ph type="pic" idx="18"/>
          </p:nvPr>
        </p:nvPicPr>
        <p:blipFill>
          <a:blip r:embed="rId2">
            <a:extLst>
              <a:ext uri="{28A0092B-C50C-407E-A947-70E740481C1C}">
                <a14:useLocalDpi xmlns:a14="http://schemas.microsoft.com/office/drawing/2010/main" val="0"/>
              </a:ext>
            </a:extLst>
          </a:blip>
          <a:srcRect t="25674" b="25674"/>
          <a:stretch>
            <a:fillRect/>
          </a:stretch>
        </p:blipFill>
        <p:spPr>
          <a:xfrm>
            <a:off x="1758950" y="6934200"/>
            <a:ext cx="10307638" cy="5014913"/>
          </a:xfrm>
          <a:prstGeom prst="rect">
            <a:avLst/>
          </a:prstGeom>
        </p:spPr>
      </p:pic>
      <p:pic>
        <p:nvPicPr>
          <p:cNvPr id="2281" name="4434218209_210ce64222_o.jpg"/>
          <p:cNvPicPr>
            <a:picLocks noGrp="1" noChangeAspect="1"/>
          </p:cNvPicPr>
          <p:nvPr>
            <p:ph type="pic" idx="19"/>
          </p:nvPr>
        </p:nvPicPr>
        <p:blipFill>
          <a:blip r:embed="rId2">
            <a:extLst>
              <a:ext uri="{28A0092B-C50C-407E-A947-70E740481C1C}">
                <a14:useLocalDpi xmlns:a14="http://schemas.microsoft.com/office/drawing/2010/main" val="0"/>
              </a:ext>
            </a:extLst>
          </a:blip>
          <a:srcRect l="25316" r="25316"/>
          <a:stretch>
            <a:fillRect/>
          </a:stretch>
        </p:blipFill>
        <p:spPr>
          <a:xfrm>
            <a:off x="4389438" y="1758950"/>
            <a:ext cx="2476500" cy="5016500"/>
          </a:xfrm>
          <a:prstGeom prst="rect">
            <a:avLst/>
          </a:prstGeom>
        </p:spPr>
      </p:pic>
      <p:pic>
        <p:nvPicPr>
          <p:cNvPr id="2282" name="9039023069_df2a248db8_k.jpg"/>
          <p:cNvPicPr>
            <a:picLocks noGrp="1" noChangeAspect="1"/>
          </p:cNvPicPr>
          <p:nvPr>
            <p:ph type="pic" idx="20"/>
          </p:nvPr>
        </p:nvPicPr>
        <p:blipFill>
          <a:blip r:embed="rId2">
            <a:extLst>
              <a:ext uri="{28A0092B-C50C-407E-A947-70E740481C1C}">
                <a14:useLocalDpi xmlns:a14="http://schemas.microsoft.com/office/drawing/2010/main" val="0"/>
              </a:ext>
            </a:extLst>
          </a:blip>
          <a:srcRect t="25610" b="25610"/>
          <a:stretch>
            <a:fillRect/>
          </a:stretch>
        </p:blipFill>
        <p:spPr>
          <a:xfrm>
            <a:off x="12280900" y="1758950"/>
            <a:ext cx="5076825" cy="2476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 name="Shape 1759"/>
          <p:cNvSpPr>
            <a:spLocks noGrp="1"/>
          </p:cNvSpPr>
          <p:nvPr>
            <p:ph type="title"/>
          </p:nvPr>
        </p:nvSpPr>
        <p:spPr>
          <a:prstGeom prst="rect">
            <a:avLst/>
          </a:prstGeom>
        </p:spPr>
        <p:txBody>
          <a:bodyPr/>
          <a:lstStyle/>
          <a:p>
            <a:r>
              <a:t>Styling half picture slide 05</a:t>
            </a:r>
          </a:p>
        </p:txBody>
      </p:sp>
      <p:sp>
        <p:nvSpPr>
          <p:cNvPr id="1760" name="Shape 1760"/>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sp>
        <p:nvSpPr>
          <p:cNvPr id="1761" name="Shape 1761"/>
          <p:cNvSpPr>
            <a:spLocks noGrp="1"/>
          </p:cNvSpPr>
          <p:nvPr>
            <p:ph type="sldNum" sz="quarter" idx="2"/>
          </p:nvPr>
        </p:nvSpPr>
        <p:spPr>
          <a:xfrm>
            <a:off x="17582694" y="12363946"/>
            <a:ext cx="290323"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pic>
        <p:nvPicPr>
          <p:cNvPr id="1762" name="9357345962_8a412cecda_o-filtered.jpeg"/>
          <p:cNvPicPr>
            <a:picLocks noGrp="1" noChangeAspect="1"/>
          </p:cNvPicPr>
          <p:nvPr>
            <p:ph type="pic" idx="13"/>
          </p:nvPr>
        </p:nvPicPr>
        <p:blipFill>
          <a:blip r:embed="rId2">
            <a:alphaModFix amt="40000"/>
            <a:extLst>
              <a:ext uri="{28A0092B-C50C-407E-A947-70E740481C1C}">
                <a14:useLocalDpi xmlns:a14="http://schemas.microsoft.com/office/drawing/2010/main" val="0"/>
              </a:ext>
            </a:extLst>
          </a:blip>
          <a:srcRect l="5567" r="5567"/>
          <a:stretch>
            <a:fillRect/>
          </a:stretch>
        </p:blipFill>
        <p:spPr>
          <a:xfrm>
            <a:off x="0" y="0"/>
            <a:ext cx="12188825" cy="13716000"/>
          </a:xfrm>
          <a:prstGeom prst="rect">
            <a:avLst/>
          </a:prstGeom>
        </p:spPr>
      </p:pic>
      <p:sp>
        <p:nvSpPr>
          <p:cNvPr id="9" name="Isosceles Triangle 8"/>
          <p:cNvSpPr/>
          <p:nvPr/>
        </p:nvSpPr>
        <p:spPr>
          <a:xfrm>
            <a:off x="1606703" y="4091411"/>
            <a:ext cx="8982503" cy="4491252"/>
          </a:xfrm>
          <a:prstGeom prst="triangle">
            <a:avLst/>
          </a:prstGeom>
          <a:blipFill rotWithShape="1">
            <a:blip r:embed="rId2"/>
            <a:srcRect/>
            <a:stretch>
              <a:fillRect t="-50000" b="-50000"/>
            </a:stretch>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endParaRPr kumimoji="0" lang="en-US" sz="3000" b="1" i="0" u="none" strike="noStrike" cap="none" spc="-90" normalizeH="0" baseline="0">
              <a:ln>
                <a:noFill/>
              </a:ln>
              <a:solidFill>
                <a:srgbClr val="1C1D21"/>
              </a:solidFill>
              <a:effectLst/>
              <a:uFillTx/>
              <a:latin typeface="+mj-lt"/>
              <a:ea typeface="+mj-ea"/>
              <a:cs typeface="+mj-cs"/>
              <a:sym typeface="Karla"/>
            </a:endParaRPr>
          </a:p>
        </p:txBody>
      </p:sp>
      <p:sp>
        <p:nvSpPr>
          <p:cNvPr id="1764" name="Shape 1764"/>
          <p:cNvSpPr>
            <a:spLocks noGrp="1"/>
          </p:cNvSpPr>
          <p:nvPr>
            <p:ph type="body" idx="15"/>
          </p:nvPr>
        </p:nvSpPr>
        <p:spPr>
          <a:prstGeom prst="rect">
            <a:avLst/>
          </a:prstGeom>
        </p:spPr>
        <p:txBody>
          <a:bodyPr/>
          <a:lstStyle/>
          <a:p>
            <a:r>
              <a:t>01</a:t>
            </a:r>
          </a:p>
        </p:txBody>
      </p:sp>
    </p:spTree>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4" name="14987998972_85863cde8b_o.jpg"/>
          <p:cNvPicPr>
            <a:picLocks noGrp="1" noChangeAspect="1"/>
          </p:cNvPicPr>
          <p:nvPr>
            <p:ph type="pic" idx="13"/>
          </p:nvPr>
        </p:nvPicPr>
        <p:blipFill>
          <a:blip r:embed="rId2">
            <a:extLst>
              <a:ext uri="{28A0092B-C50C-407E-A947-70E740481C1C}">
                <a14:useLocalDpi xmlns:a14="http://schemas.microsoft.com/office/drawing/2010/main" val="0"/>
              </a:ext>
            </a:extLst>
          </a:blip>
          <a:srcRect l="25316" r="25316"/>
          <a:stretch>
            <a:fillRect/>
          </a:stretch>
        </p:blipFill>
        <p:spPr>
          <a:xfrm>
            <a:off x="1758950" y="1758950"/>
            <a:ext cx="2476500" cy="5016500"/>
          </a:xfrm>
          <a:prstGeom prst="rect">
            <a:avLst/>
          </a:prstGeom>
        </p:spPr>
      </p:pic>
      <p:pic>
        <p:nvPicPr>
          <p:cNvPr id="2285" name="3715271471_90f2fb1c58_o.jpg"/>
          <p:cNvPicPr>
            <a:picLocks noGrp="1" noChangeAspect="1"/>
          </p:cNvPicPr>
          <p:nvPr>
            <p:ph type="pic" idx="14"/>
          </p:nvPr>
        </p:nvPicPr>
        <p:blipFill>
          <a:blip r:embed="rId2">
            <a:extLst>
              <a:ext uri="{28A0092B-C50C-407E-A947-70E740481C1C}">
                <a14:useLocalDpi xmlns:a14="http://schemas.microsoft.com/office/drawing/2010/main" val="0"/>
              </a:ext>
            </a:extLst>
          </a:blip>
          <a:srcRect l="16" r="16"/>
          <a:stretch>
            <a:fillRect/>
          </a:stretch>
        </p:blipFill>
        <p:spPr>
          <a:xfrm>
            <a:off x="17572038" y="1758950"/>
            <a:ext cx="5014912" cy="5016500"/>
          </a:xfrm>
          <a:prstGeom prst="rect">
            <a:avLst/>
          </a:prstGeom>
        </p:spPr>
      </p:pic>
      <p:pic>
        <p:nvPicPr>
          <p:cNvPr id="2286" name="3550292449_3a34386f2a_o.jpg"/>
          <p:cNvPicPr>
            <a:picLocks noGrp="1" noChangeAspect="1"/>
          </p:cNvPicPr>
          <p:nvPr>
            <p:ph type="pic" idx="15"/>
          </p:nvPr>
        </p:nvPicPr>
        <p:blipFill>
          <a:blip r:embed="rId2">
            <a:extLst>
              <a:ext uri="{28A0092B-C50C-407E-A947-70E740481C1C}">
                <a14:useLocalDpi xmlns:a14="http://schemas.microsoft.com/office/drawing/2010/main" val="0"/>
              </a:ext>
            </a:extLst>
          </a:blip>
          <a:stretch>
            <a:fillRect/>
          </a:stretch>
        </p:blipFill>
        <p:spPr>
          <a:xfrm>
            <a:off x="7050310" y="1758999"/>
            <a:ext cx="5016005" cy="5016005"/>
          </a:xfrm>
          <a:prstGeom prst="rect">
            <a:avLst/>
          </a:prstGeom>
        </p:spPr>
      </p:pic>
      <p:pic>
        <p:nvPicPr>
          <p:cNvPr id="2287" name="3813749521_d5048e7714_o.jpg"/>
          <p:cNvPicPr>
            <a:picLocks noGrp="1" noChangeAspect="1"/>
          </p:cNvPicPr>
          <p:nvPr>
            <p:ph type="pic" idx="16"/>
          </p:nvPr>
        </p:nvPicPr>
        <p:blipFill>
          <a:blip r:embed="rId2">
            <a:extLst>
              <a:ext uri="{28A0092B-C50C-407E-A947-70E740481C1C}">
                <a14:useLocalDpi xmlns:a14="http://schemas.microsoft.com/office/drawing/2010/main" val="0"/>
              </a:ext>
            </a:extLst>
          </a:blip>
          <a:srcRect/>
          <a:stretch>
            <a:fillRect/>
          </a:stretch>
        </p:blipFill>
        <p:spPr>
          <a:xfrm>
            <a:off x="17572038" y="6934200"/>
            <a:ext cx="5014912" cy="5014913"/>
          </a:xfrm>
          <a:prstGeom prst="rect">
            <a:avLst/>
          </a:prstGeom>
        </p:spPr>
      </p:pic>
      <p:pic>
        <p:nvPicPr>
          <p:cNvPr id="2288" name="4397424431_d6bd9e2523_o.jpg"/>
          <p:cNvPicPr>
            <a:picLocks noGrp="1" noChangeAspect="1"/>
          </p:cNvPicPr>
          <p:nvPr>
            <p:ph type="pic" idx="17"/>
          </p:nvPr>
        </p:nvPicPr>
        <p:blipFill>
          <a:blip r:embed="rId2">
            <a:extLst>
              <a:ext uri="{28A0092B-C50C-407E-A947-70E740481C1C}">
                <a14:useLocalDpi xmlns:a14="http://schemas.microsoft.com/office/drawing/2010/main" val="0"/>
              </a:ext>
            </a:extLst>
          </a:blip>
          <a:srcRect l="15657" r="15657"/>
          <a:stretch>
            <a:fillRect/>
          </a:stretch>
        </p:blipFill>
        <p:spPr>
          <a:xfrm>
            <a:off x="12280900" y="4557713"/>
            <a:ext cx="5076825" cy="7391400"/>
          </a:xfrm>
          <a:prstGeom prst="rect">
            <a:avLst/>
          </a:prstGeom>
        </p:spPr>
      </p:pic>
      <p:pic>
        <p:nvPicPr>
          <p:cNvPr id="2289" name="10720677905_d3c9dca8ea_o.jpg"/>
          <p:cNvPicPr>
            <a:picLocks noGrp="1" noChangeAspect="1"/>
          </p:cNvPicPr>
          <p:nvPr>
            <p:ph type="pic" idx="18"/>
          </p:nvPr>
        </p:nvPicPr>
        <p:blipFill>
          <a:blip r:embed="rId2">
            <a:extLst>
              <a:ext uri="{28A0092B-C50C-407E-A947-70E740481C1C}">
                <a14:useLocalDpi xmlns:a14="http://schemas.microsoft.com/office/drawing/2010/main" val="0"/>
              </a:ext>
            </a:extLst>
          </a:blip>
          <a:srcRect t="25674" b="25674"/>
          <a:stretch>
            <a:fillRect/>
          </a:stretch>
        </p:blipFill>
        <p:spPr>
          <a:xfrm>
            <a:off x="1758950" y="6934200"/>
            <a:ext cx="10307638" cy="5014913"/>
          </a:xfrm>
          <a:prstGeom prst="rect">
            <a:avLst/>
          </a:prstGeom>
        </p:spPr>
      </p:pic>
      <p:pic>
        <p:nvPicPr>
          <p:cNvPr id="2290" name="4434218209_210ce64222_o.jpg"/>
          <p:cNvPicPr>
            <a:picLocks noGrp="1" noChangeAspect="1"/>
          </p:cNvPicPr>
          <p:nvPr>
            <p:ph type="pic" idx="19"/>
          </p:nvPr>
        </p:nvPicPr>
        <p:blipFill>
          <a:blip r:embed="rId2">
            <a:extLst>
              <a:ext uri="{28A0092B-C50C-407E-A947-70E740481C1C}">
                <a14:useLocalDpi xmlns:a14="http://schemas.microsoft.com/office/drawing/2010/main" val="0"/>
              </a:ext>
            </a:extLst>
          </a:blip>
          <a:srcRect l="25316" r="25316"/>
          <a:stretch>
            <a:fillRect/>
          </a:stretch>
        </p:blipFill>
        <p:spPr>
          <a:xfrm>
            <a:off x="4389438" y="1758950"/>
            <a:ext cx="2476500" cy="5016500"/>
          </a:xfrm>
          <a:prstGeom prst="rect">
            <a:avLst/>
          </a:prstGeom>
        </p:spPr>
      </p:pic>
      <p:pic>
        <p:nvPicPr>
          <p:cNvPr id="2291" name="9039023069_df2a248db8_k.jpg"/>
          <p:cNvPicPr>
            <a:picLocks noGrp="1" noChangeAspect="1"/>
          </p:cNvPicPr>
          <p:nvPr>
            <p:ph type="pic" idx="20"/>
          </p:nvPr>
        </p:nvPicPr>
        <p:blipFill>
          <a:blip r:embed="rId2">
            <a:extLst>
              <a:ext uri="{28A0092B-C50C-407E-A947-70E740481C1C}">
                <a14:useLocalDpi xmlns:a14="http://schemas.microsoft.com/office/drawing/2010/main" val="0"/>
              </a:ext>
            </a:extLst>
          </a:blip>
          <a:srcRect t="25610" b="25610"/>
          <a:stretch>
            <a:fillRect/>
          </a:stretch>
        </p:blipFill>
        <p:spPr>
          <a:xfrm>
            <a:off x="12280900" y="1758950"/>
            <a:ext cx="5076825" cy="2476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 name="Shape 2293"/>
          <p:cNvSpPr>
            <a:spLocks noGrp="1"/>
          </p:cNvSpPr>
          <p:nvPr>
            <p:ph type="title"/>
          </p:nvPr>
        </p:nvSpPr>
        <p:spPr>
          <a:prstGeom prst="rect">
            <a:avLst/>
          </a:prstGeom>
        </p:spPr>
        <p:txBody>
          <a:bodyPr/>
          <a:lstStyle/>
          <a:p>
            <a:r>
              <a:t>Long masonry portfolio</a:t>
            </a:r>
          </a:p>
        </p:txBody>
      </p:sp>
      <p:pic>
        <p:nvPicPr>
          <p:cNvPr id="2294" name="16085876435_cc35917aa4_o.jpg"/>
          <p:cNvPicPr>
            <a:picLocks noGrp="1" noChangeAspect="1"/>
          </p:cNvPicPr>
          <p:nvPr>
            <p:ph type="pic" idx="13"/>
          </p:nvPr>
        </p:nvPicPr>
        <p:blipFill>
          <a:blip r:embed="rId2">
            <a:extLst>
              <a:ext uri="{28A0092B-C50C-407E-A947-70E740481C1C}">
                <a14:useLocalDpi xmlns:a14="http://schemas.microsoft.com/office/drawing/2010/main" val="0"/>
              </a:ext>
            </a:extLst>
          </a:blip>
          <a:srcRect l="25309" r="25309"/>
          <a:stretch>
            <a:fillRect/>
          </a:stretch>
        </p:blipFill>
        <p:spPr>
          <a:xfrm>
            <a:off x="1758950" y="3386138"/>
            <a:ext cx="2476500" cy="5014912"/>
          </a:xfrm>
          <a:prstGeom prst="rect">
            <a:avLst/>
          </a:prstGeom>
        </p:spPr>
      </p:pic>
      <p:pic>
        <p:nvPicPr>
          <p:cNvPr id="2295" name="blonde-girl-hairs-1206.jp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a:off x="17572038" y="3386138"/>
            <a:ext cx="5014912" cy="5014912"/>
          </a:xfrm>
          <a:prstGeom prst="rect">
            <a:avLst/>
          </a:prstGeom>
        </p:spPr>
      </p:pic>
      <p:pic>
        <p:nvPicPr>
          <p:cNvPr id="2296" name="16067648596_3ccd6eff42_k.jpg"/>
          <p:cNvPicPr>
            <a:picLocks noGrp="1" noChangeAspect="1"/>
          </p:cNvPicPr>
          <p:nvPr>
            <p:ph type="pic" idx="15"/>
          </p:nvPr>
        </p:nvPicPr>
        <p:blipFill>
          <a:blip r:embed="rId2">
            <a:extLst>
              <a:ext uri="{28A0092B-C50C-407E-A947-70E740481C1C}">
                <a14:useLocalDpi xmlns:a14="http://schemas.microsoft.com/office/drawing/2010/main" val="0"/>
              </a:ext>
            </a:extLst>
          </a:blip>
          <a:srcRect t="16" b="16"/>
          <a:stretch>
            <a:fillRect/>
          </a:stretch>
        </p:blipFill>
        <p:spPr>
          <a:xfrm>
            <a:off x="7050088" y="3386138"/>
            <a:ext cx="5016500" cy="5014912"/>
          </a:xfrm>
          <a:prstGeom prst="rect">
            <a:avLst/>
          </a:prstGeom>
        </p:spPr>
      </p:pic>
      <p:pic>
        <p:nvPicPr>
          <p:cNvPr id="2297" name="15231320678_3ab9aa4d6d_o.jpg"/>
          <p:cNvPicPr>
            <a:picLocks noGrp="1" noChangeAspect="1"/>
          </p:cNvPicPr>
          <p:nvPr>
            <p:ph type="pic" idx="16"/>
          </p:nvPr>
        </p:nvPicPr>
        <p:blipFill>
          <a:blip r:embed="rId2">
            <a:extLst>
              <a:ext uri="{28A0092B-C50C-407E-A947-70E740481C1C}">
                <a14:useLocalDpi xmlns:a14="http://schemas.microsoft.com/office/drawing/2010/main" val="0"/>
              </a:ext>
            </a:extLst>
          </a:blip>
          <a:srcRect l="16" r="16"/>
          <a:stretch>
            <a:fillRect/>
          </a:stretch>
        </p:blipFill>
        <p:spPr>
          <a:xfrm>
            <a:off x="17572038" y="8559800"/>
            <a:ext cx="5014912" cy="5016500"/>
          </a:xfrm>
          <a:prstGeom prst="rect">
            <a:avLst/>
          </a:prstGeom>
        </p:spPr>
      </p:pic>
      <p:pic>
        <p:nvPicPr>
          <p:cNvPr id="2298" name="bird-clouds-dark-3933.jpeg"/>
          <p:cNvPicPr>
            <a:picLocks noGrp="1" noChangeAspect="1"/>
          </p:cNvPicPr>
          <p:nvPr>
            <p:ph type="pic" idx="17"/>
          </p:nvPr>
        </p:nvPicPr>
        <p:blipFill>
          <a:blip r:embed="rId2">
            <a:extLst>
              <a:ext uri="{28A0092B-C50C-407E-A947-70E740481C1C}">
                <a14:useLocalDpi xmlns:a14="http://schemas.microsoft.com/office/drawing/2010/main" val="0"/>
              </a:ext>
            </a:extLst>
          </a:blip>
          <a:srcRect l="15804" r="15804"/>
          <a:stretch>
            <a:fillRect/>
          </a:stretch>
        </p:blipFill>
        <p:spPr>
          <a:xfrm>
            <a:off x="12280900" y="6153150"/>
            <a:ext cx="5076825" cy="7423150"/>
          </a:xfrm>
          <a:prstGeom prst="rect">
            <a:avLst/>
          </a:prstGeom>
        </p:spPr>
      </p:pic>
      <p:pic>
        <p:nvPicPr>
          <p:cNvPr id="2299" name="beach-clouds-cloudy-1679.jpg"/>
          <p:cNvPicPr>
            <a:picLocks noGrp="1" noChangeAspect="1"/>
          </p:cNvPicPr>
          <p:nvPr>
            <p:ph type="pic" idx="18"/>
          </p:nvPr>
        </p:nvPicPr>
        <p:blipFill>
          <a:blip r:embed="rId2">
            <a:extLst>
              <a:ext uri="{28A0092B-C50C-407E-A947-70E740481C1C}">
                <a14:useLocalDpi xmlns:a14="http://schemas.microsoft.com/office/drawing/2010/main" val="0"/>
              </a:ext>
            </a:extLst>
          </a:blip>
          <a:srcRect t="25666" b="25666"/>
          <a:stretch>
            <a:fillRect/>
          </a:stretch>
        </p:blipFill>
        <p:spPr>
          <a:xfrm>
            <a:off x="1758950" y="8559800"/>
            <a:ext cx="10307638" cy="5016500"/>
          </a:xfrm>
          <a:prstGeom prst="rect">
            <a:avLst/>
          </a:prstGeom>
        </p:spPr>
      </p:pic>
      <p:pic>
        <p:nvPicPr>
          <p:cNvPr id="2300" name="15607861160_6902fe0605_k.jpg"/>
          <p:cNvPicPr>
            <a:picLocks noGrp="1" noChangeAspect="1"/>
          </p:cNvPicPr>
          <p:nvPr>
            <p:ph type="pic" idx="19"/>
          </p:nvPr>
        </p:nvPicPr>
        <p:blipFill>
          <a:blip r:embed="rId2">
            <a:extLst>
              <a:ext uri="{28A0092B-C50C-407E-A947-70E740481C1C}">
                <a14:useLocalDpi xmlns:a14="http://schemas.microsoft.com/office/drawing/2010/main" val="0"/>
              </a:ext>
            </a:extLst>
          </a:blip>
          <a:srcRect l="25309" r="25309"/>
          <a:stretch>
            <a:fillRect/>
          </a:stretch>
        </p:blipFill>
        <p:spPr>
          <a:xfrm>
            <a:off x="4389438" y="3386138"/>
            <a:ext cx="2476500" cy="5014912"/>
          </a:xfrm>
          <a:prstGeom prst="rect">
            <a:avLst/>
          </a:prstGeom>
        </p:spPr>
      </p:pic>
      <p:pic>
        <p:nvPicPr>
          <p:cNvPr id="2301" name="14854905343_a5181b843b_k.jpg"/>
          <p:cNvPicPr>
            <a:picLocks noGrp="1" noChangeAspect="1"/>
          </p:cNvPicPr>
          <p:nvPr>
            <p:ph type="pic" idx="20"/>
          </p:nvPr>
        </p:nvPicPr>
        <p:blipFill>
          <a:blip r:embed="rId2">
            <a:extLst>
              <a:ext uri="{28A0092B-C50C-407E-A947-70E740481C1C}">
                <a14:useLocalDpi xmlns:a14="http://schemas.microsoft.com/office/drawing/2010/main" val="0"/>
              </a:ext>
            </a:extLst>
          </a:blip>
          <a:srcRect t="25610" b="25610"/>
          <a:stretch>
            <a:fillRect/>
          </a:stretch>
        </p:blipFill>
        <p:spPr>
          <a:xfrm>
            <a:off x="12280900" y="3386138"/>
            <a:ext cx="5076825" cy="2476500"/>
          </a:xfrm>
          <a:prstGeom prst="rect">
            <a:avLst/>
          </a:prstGeom>
        </p:spPr>
      </p:pic>
      <p:sp>
        <p:nvSpPr>
          <p:cNvPr id="2302" name="Shape 2302"/>
          <p:cNvSpPr>
            <a:spLocks noGrp="1"/>
          </p:cNvSpPr>
          <p:nvPr>
            <p:ph type="body" idx="21"/>
          </p:nvPr>
        </p:nvSpPr>
        <p:spPr>
          <a:prstGeom prst="rect">
            <a:avLst/>
          </a:prstGeom>
        </p:spPr>
        <p:txBody>
          <a:bodyPr/>
          <a:lstStyle/>
          <a:p>
            <a:r>
              <a:t>portfolio section</a:t>
            </a: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 name="light-woman-water-clouds.jpg"/>
          <p:cNvPicPr>
            <a:picLocks noGrp="1" noChangeAspect="1"/>
          </p:cNvPicPr>
          <p:nvPr>
            <p:ph type="pic" idx="13"/>
          </p:nvPr>
        </p:nvPicPr>
        <p:blipFill>
          <a:blip r:embed="rId2">
            <a:extLst>
              <a:ext uri="{28A0092B-C50C-407E-A947-70E740481C1C}">
                <a14:useLocalDpi xmlns:a14="http://schemas.microsoft.com/office/drawing/2010/main" val="0"/>
              </a:ext>
            </a:extLst>
          </a:blip>
          <a:srcRect l="25309" r="25309"/>
          <a:stretch>
            <a:fillRect/>
          </a:stretch>
        </p:blipFill>
        <p:spPr>
          <a:xfrm>
            <a:off x="12280900" y="147638"/>
            <a:ext cx="2476500" cy="5014912"/>
          </a:xfrm>
          <a:prstGeom prst="rect">
            <a:avLst/>
          </a:prstGeom>
        </p:spPr>
      </p:pic>
      <p:pic>
        <p:nvPicPr>
          <p:cNvPr id="2305" name="sky-clouds-architecture-montreal.jpg"/>
          <p:cNvPicPr>
            <a:picLocks noGrp="1" noChangeAspect="1"/>
          </p:cNvPicPr>
          <p:nvPr>
            <p:ph type="pic" idx="14"/>
          </p:nvPr>
        </p:nvPicPr>
        <p:blipFill>
          <a:blip r:embed="rId2">
            <a:extLst>
              <a:ext uri="{28A0092B-C50C-407E-A947-70E740481C1C}">
                <a14:useLocalDpi xmlns:a14="http://schemas.microsoft.com/office/drawing/2010/main" val="0"/>
              </a:ext>
            </a:extLst>
          </a:blip>
          <a:srcRect t="16" b="16"/>
          <a:stretch>
            <a:fillRect/>
          </a:stretch>
        </p:blipFill>
        <p:spPr>
          <a:xfrm>
            <a:off x="7050088" y="147638"/>
            <a:ext cx="5016500" cy="5014912"/>
          </a:xfrm>
          <a:prstGeom prst="rect">
            <a:avLst/>
          </a:prstGeom>
        </p:spPr>
      </p:pic>
      <p:pic>
        <p:nvPicPr>
          <p:cNvPr id="2306" name="nature-bird-cliff-deep.jpeg"/>
          <p:cNvPicPr>
            <a:picLocks noGrp="1" noChangeAspect="1"/>
          </p:cNvPicPr>
          <p:nvPr>
            <p:ph type="pic" idx="15"/>
          </p:nvPr>
        </p:nvPicPr>
        <p:blipFill>
          <a:blip r:embed="rId2">
            <a:extLst>
              <a:ext uri="{28A0092B-C50C-407E-A947-70E740481C1C}">
                <a14:useLocalDpi xmlns:a14="http://schemas.microsoft.com/office/drawing/2010/main" val="0"/>
              </a:ext>
            </a:extLst>
          </a:blip>
          <a:srcRect/>
          <a:stretch>
            <a:fillRect/>
          </a:stretch>
        </p:blipFill>
        <p:spPr>
          <a:xfrm>
            <a:off x="17572038" y="147638"/>
            <a:ext cx="5014912" cy="5014912"/>
          </a:xfrm>
          <a:prstGeom prst="rect">
            <a:avLst/>
          </a:prstGeom>
        </p:spPr>
      </p:pic>
      <p:pic>
        <p:nvPicPr>
          <p:cNvPr id="2307" name="road-fog-foggy-mist.jpg"/>
          <p:cNvPicPr>
            <a:picLocks noGrp="1" noChangeAspect="1"/>
          </p:cNvPicPr>
          <p:nvPr>
            <p:ph type="pic" idx="16"/>
          </p:nvPr>
        </p:nvPicPr>
        <p:blipFill>
          <a:blip r:embed="rId2">
            <a:extLst>
              <a:ext uri="{28A0092B-C50C-407E-A947-70E740481C1C}">
                <a14:useLocalDpi xmlns:a14="http://schemas.microsoft.com/office/drawing/2010/main" val="0"/>
              </a:ext>
            </a:extLst>
          </a:blip>
          <a:srcRect/>
          <a:stretch>
            <a:fillRect/>
          </a:stretch>
        </p:blipFill>
        <p:spPr>
          <a:xfrm>
            <a:off x="7050088" y="5321300"/>
            <a:ext cx="5016500" cy="5016500"/>
          </a:xfrm>
          <a:prstGeom prst="rect">
            <a:avLst/>
          </a:prstGeom>
        </p:spPr>
      </p:pic>
      <p:pic>
        <p:nvPicPr>
          <p:cNvPr id="2308" name="sky-woman-clouds-sun.jpg"/>
          <p:cNvPicPr>
            <a:picLocks noGrp="1" noChangeAspect="1"/>
          </p:cNvPicPr>
          <p:nvPr>
            <p:ph type="pic" idx="17"/>
          </p:nvPr>
        </p:nvPicPr>
        <p:blipFill>
          <a:blip r:embed="rId2">
            <a:extLst>
              <a:ext uri="{28A0092B-C50C-407E-A947-70E740481C1C}">
                <a14:useLocalDpi xmlns:a14="http://schemas.microsoft.com/office/drawing/2010/main" val="0"/>
              </a:ext>
            </a:extLst>
          </a:blip>
          <a:srcRect l="15884" r="15884"/>
          <a:stretch>
            <a:fillRect/>
          </a:stretch>
        </p:blipFill>
        <p:spPr>
          <a:xfrm>
            <a:off x="1758950" y="2897188"/>
            <a:ext cx="5076825" cy="7440612"/>
          </a:xfrm>
          <a:prstGeom prst="rect">
            <a:avLst/>
          </a:prstGeom>
        </p:spPr>
      </p:pic>
      <p:pic>
        <p:nvPicPr>
          <p:cNvPr id="2309" name="magazines-stack-reading-magazine.jpg"/>
          <p:cNvPicPr>
            <a:picLocks noGrp="1" noChangeAspect="1"/>
          </p:cNvPicPr>
          <p:nvPr>
            <p:ph type="pic" idx="18"/>
          </p:nvPr>
        </p:nvPicPr>
        <p:blipFill>
          <a:blip r:embed="rId2">
            <a:extLst>
              <a:ext uri="{28A0092B-C50C-407E-A947-70E740481C1C}">
                <a14:useLocalDpi xmlns:a14="http://schemas.microsoft.com/office/drawing/2010/main" val="0"/>
              </a:ext>
            </a:extLst>
          </a:blip>
          <a:srcRect t="25662" b="25662"/>
          <a:stretch>
            <a:fillRect/>
          </a:stretch>
        </p:blipFill>
        <p:spPr>
          <a:xfrm>
            <a:off x="12280900" y="5321300"/>
            <a:ext cx="10306050" cy="5016500"/>
          </a:xfrm>
          <a:prstGeom prst="rect">
            <a:avLst/>
          </a:prstGeom>
        </p:spPr>
      </p:pic>
      <p:pic>
        <p:nvPicPr>
          <p:cNvPr id="2310" name="forest-whitespace-filtered.jpeg"/>
          <p:cNvPicPr>
            <a:picLocks noGrp="1" noChangeAspect="1"/>
          </p:cNvPicPr>
          <p:nvPr>
            <p:ph type="pic" idx="19"/>
          </p:nvPr>
        </p:nvPicPr>
        <p:blipFill>
          <a:blip r:embed="rId2">
            <a:extLst>
              <a:ext uri="{28A0092B-C50C-407E-A947-70E740481C1C}">
                <a14:useLocalDpi xmlns:a14="http://schemas.microsoft.com/office/drawing/2010/main" val="0"/>
              </a:ext>
            </a:extLst>
          </a:blip>
          <a:srcRect l="25309" r="25309"/>
          <a:stretch>
            <a:fillRect/>
          </a:stretch>
        </p:blipFill>
        <p:spPr>
          <a:xfrm>
            <a:off x="14911388" y="147638"/>
            <a:ext cx="2476500" cy="5014912"/>
          </a:xfrm>
          <a:prstGeom prst="rect">
            <a:avLst/>
          </a:prstGeom>
        </p:spPr>
      </p:pic>
      <p:pic>
        <p:nvPicPr>
          <p:cNvPr id="2311" name="flight-mountains-sky-flying.jpeg"/>
          <p:cNvPicPr>
            <a:picLocks noGrp="1" noChangeAspect="1"/>
          </p:cNvPicPr>
          <p:nvPr>
            <p:ph type="pic" idx="20"/>
          </p:nvPr>
        </p:nvPicPr>
        <p:blipFill>
          <a:blip r:embed="rId2">
            <a:extLst>
              <a:ext uri="{28A0092B-C50C-407E-A947-70E740481C1C}">
                <a14:useLocalDpi xmlns:a14="http://schemas.microsoft.com/office/drawing/2010/main" val="0"/>
              </a:ext>
            </a:extLst>
          </a:blip>
          <a:srcRect t="25610" b="25610"/>
          <a:stretch>
            <a:fillRect/>
          </a:stretch>
        </p:blipFill>
        <p:spPr>
          <a:xfrm>
            <a:off x="1758950" y="147638"/>
            <a:ext cx="5076825" cy="2476500"/>
          </a:xfrm>
          <a:prstGeom prst="rect">
            <a:avLst/>
          </a:prstGeom>
        </p:spPr>
      </p:pic>
      <p:sp>
        <p:nvSpPr>
          <p:cNvPr id="2312" name="Shape 2312"/>
          <p:cNvSpPr>
            <a:spLocks noGrp="1"/>
          </p:cNvSpPr>
          <p:nvPr>
            <p:ph type="body" idx="21"/>
          </p:nvPr>
        </p:nvSpPr>
        <p:spPr>
          <a:prstGeom prst="rect">
            <a:avLst/>
          </a:prstGeom>
        </p:spPr>
        <p:txBody>
          <a:bodyPr/>
          <a:lstStyle/>
          <a:p>
            <a:r>
              <a:t>portfolio section</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fast">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 name="3715271471_90f2fb1c58_o.jpg"/>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xfrm>
            <a:off x="17875250" y="1758950"/>
            <a:ext cx="5016500" cy="5016500"/>
          </a:xfrm>
          <a:prstGeom prst="rect">
            <a:avLst/>
          </a:prstGeom>
        </p:spPr>
      </p:pic>
      <p:pic>
        <p:nvPicPr>
          <p:cNvPr id="2315" name="3813749521_d5048e7714_o.jpg"/>
          <p:cNvPicPr>
            <a:picLocks noGrp="1" noChangeAspect="1"/>
          </p:cNvPicPr>
          <p:nvPr>
            <p:ph type="pic" idx="14"/>
          </p:nvPr>
        </p:nvPicPr>
        <p:blipFill>
          <a:blip r:embed="rId2">
            <a:extLst>
              <a:ext uri="{28A0092B-C50C-407E-A947-70E740481C1C}">
                <a14:useLocalDpi xmlns:a14="http://schemas.microsoft.com/office/drawing/2010/main" val="0"/>
              </a:ext>
            </a:extLst>
          </a:blip>
          <a:srcRect t="16" b="16"/>
          <a:stretch>
            <a:fillRect/>
          </a:stretch>
        </p:blipFill>
        <p:spPr>
          <a:xfrm>
            <a:off x="17875250" y="6934200"/>
            <a:ext cx="5016500" cy="5014913"/>
          </a:xfrm>
          <a:prstGeom prst="rect">
            <a:avLst/>
          </a:prstGeom>
        </p:spPr>
      </p:pic>
      <p:pic>
        <p:nvPicPr>
          <p:cNvPr id="2316" name="3247171634_758ff0a085_o-filtered.jpeg"/>
          <p:cNvPicPr>
            <a:picLocks noGrp="1" noChangeAspect="1"/>
          </p:cNvPicPr>
          <p:nvPr>
            <p:ph type="pic" idx="15"/>
          </p:nvPr>
        </p:nvPicPr>
        <p:blipFill>
          <a:blip r:embed="rId2">
            <a:extLst>
              <a:ext uri="{28A0092B-C50C-407E-A947-70E740481C1C}">
                <a14:useLocalDpi xmlns:a14="http://schemas.microsoft.com/office/drawing/2010/main" val="0"/>
              </a:ext>
            </a:extLst>
          </a:blip>
          <a:srcRect l="15841" r="15841"/>
          <a:stretch>
            <a:fillRect/>
          </a:stretch>
        </p:blipFill>
        <p:spPr>
          <a:xfrm>
            <a:off x="12584113" y="4525963"/>
            <a:ext cx="5076825" cy="7431087"/>
          </a:xfrm>
          <a:prstGeom prst="rect">
            <a:avLst/>
          </a:prstGeom>
        </p:spPr>
      </p:pic>
      <p:pic>
        <p:nvPicPr>
          <p:cNvPr id="2317" name="9039023069_df2a248db8_k.jpg"/>
          <p:cNvPicPr>
            <a:picLocks noGrp="1" noChangeAspect="1"/>
          </p:cNvPicPr>
          <p:nvPr>
            <p:ph type="pic" idx="16"/>
          </p:nvPr>
        </p:nvPicPr>
        <p:blipFill>
          <a:blip r:embed="rId2">
            <a:extLst>
              <a:ext uri="{28A0092B-C50C-407E-A947-70E740481C1C}">
                <a14:useLocalDpi xmlns:a14="http://schemas.microsoft.com/office/drawing/2010/main" val="0"/>
              </a:ext>
            </a:extLst>
          </a:blip>
          <a:srcRect t="25610" b="25610"/>
          <a:stretch>
            <a:fillRect/>
          </a:stretch>
        </p:blipFill>
        <p:spPr>
          <a:xfrm>
            <a:off x="12584113" y="1758950"/>
            <a:ext cx="5076825" cy="2476500"/>
          </a:xfrm>
          <a:prstGeom prst="rect">
            <a:avLst/>
          </a:prstGeom>
        </p:spPr>
      </p:pic>
      <p:sp>
        <p:nvSpPr>
          <p:cNvPr id="2318" name="Shape 2318"/>
          <p:cNvSpPr>
            <a:spLocks noGrp="1"/>
          </p:cNvSpPr>
          <p:nvPr>
            <p:ph type="body" idx="17"/>
          </p:nvPr>
        </p:nvSpPr>
        <p:spPr>
          <a:prstGeom prst="rect">
            <a:avLst/>
          </a:prstGeom>
        </p:spPr>
        <p:txBody>
          <a:bodyPr/>
          <a:lstStyle/>
          <a:p>
            <a:r>
              <a:t>Half masonry gallery slide</a:t>
            </a:r>
          </a:p>
        </p:txBody>
      </p:sp>
      <p:sp>
        <p:nvSpPr>
          <p:cNvPr id="2319" name="Shape 2319"/>
          <p:cNvSpPr>
            <a:spLocks noGrp="1"/>
          </p:cNvSpPr>
          <p:nvPr>
            <p:ph type="body" idx="18"/>
          </p:nvPr>
        </p:nvSpPr>
        <p:spPr>
          <a:prstGeom prst="rect">
            <a:avLst/>
          </a:prstGeom>
        </p:spPr>
        <p:txBody>
          <a:bodyPr/>
          <a:lstStyle/>
          <a:p>
            <a:r>
              <a:t>Efficiently engage high-quality supply chains after enabled e-services. Monotonectally monetize world-class networks whereas value-added models. Conveniently fabricate bleeding-edge strategic theme areas with resource sucking benefits.</a:t>
            </a:r>
          </a:p>
        </p:txBody>
      </p:sp>
      <p:pic>
        <p:nvPicPr>
          <p:cNvPr id="2320" name="03.png"/>
          <p:cNvPicPr>
            <a:picLocks noGrp="1" noChangeAspect="1"/>
          </p:cNvPicPr>
          <p:nvPr>
            <p:ph type="pic" idx="19"/>
          </p:nvPr>
        </p:nvPicPr>
        <p:blipFill>
          <a:blip r:embed="rId3">
            <a:extLst/>
          </a:blip>
          <a:srcRect/>
          <a:stretch>
            <a:fillRect/>
          </a:stretch>
        </p:blipFill>
        <p:spPr>
          <a:xfrm>
            <a:off x="5248952" y="927000"/>
            <a:ext cx="1902769" cy="1157445"/>
          </a:xfrm>
          <a:prstGeom prst="rect">
            <a:avLst/>
          </a:prstGeom>
        </p:spPr>
      </p:pic>
      <p:sp>
        <p:nvSpPr>
          <p:cNvPr id="2321" name="Shape 2321"/>
          <p:cNvSpPr>
            <a:spLocks noGrp="1"/>
          </p:cNvSpPr>
          <p:nvPr>
            <p:ph type="sldNum" sz="quarter" idx="2"/>
          </p:nvPr>
        </p:nvSpPr>
        <p:spPr>
          <a:xfrm>
            <a:off x="17043310" y="12338546"/>
            <a:ext cx="45544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63</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3" name="4404222789_1cb6046b45_o.jpg"/>
          <p:cNvPicPr>
            <a:picLocks noGrp="1" noChangeAspect="1"/>
          </p:cNvPicPr>
          <p:nvPr>
            <p:ph type="pic" idx="13"/>
          </p:nvPr>
        </p:nvPicPr>
        <p:blipFill>
          <a:blip r:embed="rId2">
            <a:extLst>
              <a:ext uri="{28A0092B-C50C-407E-A947-70E740481C1C}">
                <a14:useLocalDpi xmlns:a14="http://schemas.microsoft.com/office/drawing/2010/main" val="0"/>
              </a:ext>
            </a:extLst>
          </a:blip>
          <a:srcRect l="25316" r="25316"/>
          <a:stretch>
            <a:fillRect/>
          </a:stretch>
        </p:blipFill>
        <p:spPr>
          <a:xfrm>
            <a:off x="1758950" y="1758950"/>
            <a:ext cx="2476500" cy="5016500"/>
          </a:xfrm>
          <a:prstGeom prst="rect">
            <a:avLst/>
          </a:prstGeom>
        </p:spPr>
      </p:pic>
      <p:pic>
        <p:nvPicPr>
          <p:cNvPr id="2324" name="3247172818_951ae81692_o-filtered.jpe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a:off x="7050088" y="1758950"/>
            <a:ext cx="5016500" cy="5016500"/>
          </a:xfrm>
          <a:prstGeom prst="rect">
            <a:avLst/>
          </a:prstGeom>
        </p:spPr>
      </p:pic>
      <p:pic>
        <p:nvPicPr>
          <p:cNvPr id="2325" name="4396313916_313958816a_o.jpg"/>
          <p:cNvPicPr>
            <a:picLocks noGrp="1" noChangeAspect="1"/>
          </p:cNvPicPr>
          <p:nvPr>
            <p:ph type="pic" idx="15"/>
          </p:nvPr>
        </p:nvPicPr>
        <p:blipFill>
          <a:blip r:embed="rId2">
            <a:extLst>
              <a:ext uri="{28A0092B-C50C-407E-A947-70E740481C1C}">
                <a14:useLocalDpi xmlns:a14="http://schemas.microsoft.com/office/drawing/2010/main" val="0"/>
              </a:ext>
            </a:extLst>
          </a:blip>
          <a:srcRect t="25674" b="25674"/>
          <a:stretch>
            <a:fillRect/>
          </a:stretch>
        </p:blipFill>
        <p:spPr>
          <a:xfrm>
            <a:off x="1758950" y="6934200"/>
            <a:ext cx="10307638" cy="5014913"/>
          </a:xfrm>
          <a:prstGeom prst="rect">
            <a:avLst/>
          </a:prstGeom>
        </p:spPr>
      </p:pic>
      <p:pic>
        <p:nvPicPr>
          <p:cNvPr id="2326" name="13900883538_4f39964607_o.jpg"/>
          <p:cNvPicPr>
            <a:picLocks noGrp="1" noChangeAspect="1"/>
          </p:cNvPicPr>
          <p:nvPr>
            <p:ph type="pic" idx="16"/>
          </p:nvPr>
        </p:nvPicPr>
        <p:blipFill>
          <a:blip r:embed="rId2">
            <a:extLst>
              <a:ext uri="{28A0092B-C50C-407E-A947-70E740481C1C}">
                <a14:useLocalDpi xmlns:a14="http://schemas.microsoft.com/office/drawing/2010/main" val="0"/>
              </a:ext>
            </a:extLst>
          </a:blip>
          <a:srcRect l="25316" r="25316"/>
          <a:stretch>
            <a:fillRect/>
          </a:stretch>
        </p:blipFill>
        <p:spPr>
          <a:xfrm>
            <a:off x="4389438" y="1758950"/>
            <a:ext cx="2476500" cy="5016500"/>
          </a:xfrm>
          <a:prstGeom prst="rect">
            <a:avLst/>
          </a:prstGeom>
        </p:spPr>
      </p:pic>
      <p:sp>
        <p:nvSpPr>
          <p:cNvPr id="2327" name="Shape 2327"/>
          <p:cNvSpPr>
            <a:spLocks noGrp="1"/>
          </p:cNvSpPr>
          <p:nvPr>
            <p:ph type="body" idx="17"/>
          </p:nvPr>
        </p:nvSpPr>
        <p:spPr>
          <a:prstGeom prst="rect">
            <a:avLst/>
          </a:prstGeom>
        </p:spPr>
        <p:txBody>
          <a:bodyPr/>
          <a:lstStyle/>
          <a:p>
            <a:r>
              <a:t>Half masonry gallery slide 2</a:t>
            </a:r>
          </a:p>
        </p:txBody>
      </p:sp>
      <p:sp>
        <p:nvSpPr>
          <p:cNvPr id="2328" name="Shape 2328"/>
          <p:cNvSpPr>
            <a:spLocks noGrp="1"/>
          </p:cNvSpPr>
          <p:nvPr>
            <p:ph type="body" idx="18"/>
          </p:nvPr>
        </p:nvSpPr>
        <p:spPr>
          <a:prstGeom prst="rect">
            <a:avLst/>
          </a:prstGeom>
        </p:spPr>
        <p:txBody>
          <a:bodyPr/>
          <a:lstStyle/>
          <a:p>
            <a:r>
              <a:t>Efficiently engage high-quality supply chains after enabled e-services. Monotonectally monetize world-class networks whereas value-added models. Conveniently fabricate bleeding-edge strategic theme areas with resource sucking benefits.</a:t>
            </a:r>
          </a:p>
        </p:txBody>
      </p:sp>
      <p:pic>
        <p:nvPicPr>
          <p:cNvPr id="2330" name="03.png"/>
          <p:cNvPicPr>
            <a:picLocks noGrp="1" noChangeAspect="1"/>
          </p:cNvPicPr>
          <p:nvPr>
            <p:ph type="pic" idx="20"/>
          </p:nvPr>
        </p:nvPicPr>
        <p:blipFill>
          <a:blip r:embed="rId3">
            <a:extLst/>
          </a:blip>
          <a:srcRect/>
          <a:stretch>
            <a:fillRect/>
          </a:stretch>
        </p:blipFill>
        <p:spPr>
          <a:xfrm>
            <a:off x="17210402" y="927000"/>
            <a:ext cx="1902768" cy="1157445"/>
          </a:xfrm>
          <a:prstGeom prst="rect">
            <a:avLst/>
          </a:prstGeom>
        </p:spPr>
      </p:pic>
      <p:sp>
        <p:nvSpPr>
          <p:cNvPr id="2331" name="Shape 2331"/>
          <p:cNvSpPr>
            <a:spLocks noGrp="1"/>
          </p:cNvSpPr>
          <p:nvPr>
            <p:ph type="body" idx="21"/>
          </p:nvPr>
        </p:nvSpPr>
        <p:spPr>
          <a:prstGeom prst="rect">
            <a:avLst/>
          </a:prstGeom>
        </p:spPr>
        <p:txBody>
          <a:bodyPr/>
          <a:lstStyle/>
          <a:p>
            <a:r>
              <a:t>portfolio section</a:t>
            </a:r>
          </a:p>
        </p:txBody>
      </p:sp>
      <p:sp>
        <p:nvSpPr>
          <p:cNvPr id="2332" name="Shape 2332"/>
          <p:cNvSpPr>
            <a:spLocks noGrp="1"/>
          </p:cNvSpPr>
          <p:nvPr>
            <p:ph type="sldNum" sz="quarter" idx="2"/>
          </p:nvPr>
        </p:nvSpPr>
        <p:spPr>
          <a:xfrm>
            <a:off x="6244336" y="12350154"/>
            <a:ext cx="45461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64</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 name="Shape 2334"/>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35" name="Shape 2335"/>
          <p:cNvSpPr>
            <a:spLocks noGrp="1"/>
          </p:cNvSpPr>
          <p:nvPr>
            <p:ph type="body" idx="14"/>
          </p:nvPr>
        </p:nvSpPr>
        <p:spPr>
          <a:prstGeom prst="rect">
            <a:avLst/>
          </a:prstGeom>
        </p:spPr>
        <p:txBody>
          <a:bodyPr/>
          <a:lstStyle/>
          <a:p>
            <a:r>
              <a:t>Laptop air mockup</a:t>
            </a:r>
          </a:p>
        </p:txBody>
      </p:sp>
      <p:sp>
        <p:nvSpPr>
          <p:cNvPr id="2336" name="Shape 2336"/>
          <p:cNvSpPr>
            <a:spLocks noGrp="1"/>
          </p:cNvSpPr>
          <p:nvPr>
            <p:ph type="body" idx="15"/>
          </p:nvPr>
        </p:nvSpPr>
        <p:spPr>
          <a:prstGeom prst="rect">
            <a:avLst/>
          </a:prstGeom>
        </p:spPr>
        <p:txBody>
          <a:bodyPr/>
          <a:lstStyle/>
          <a:p>
            <a:r>
              <a:t>mockup section</a:t>
            </a:r>
          </a:p>
        </p:txBody>
      </p:sp>
      <p:pic>
        <p:nvPicPr>
          <p:cNvPr id="2338"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pic>
        <p:nvPicPr>
          <p:cNvPr id="2339"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t="20224" b="20224"/>
          <a:stretch>
            <a:fillRect/>
          </a:stretch>
        </p:blipFill>
        <p:spPr>
          <a:xfrm>
            <a:off x="11137900" y="3644900"/>
            <a:ext cx="10063163" cy="5992813"/>
          </a:xfrm>
          <a:prstGeom prst="rect">
            <a:avLst/>
          </a:prstGeom>
        </p:spPr>
      </p:pic>
      <p:sp>
        <p:nvSpPr>
          <p:cNvPr id="2340" name="Shape 2340"/>
          <p:cNvSpPr>
            <a:spLocks noGrp="1"/>
          </p:cNvSpPr>
          <p:nvPr>
            <p:ph type="sldNum" sz="quarter" idx="2"/>
          </p:nvPr>
        </p:nvSpPr>
        <p:spPr>
          <a:xfrm>
            <a:off x="21447767" y="12338546"/>
            <a:ext cx="456845"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65</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2" name="Shape 2342"/>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43" name="Shape 2343"/>
          <p:cNvSpPr>
            <a:spLocks noGrp="1"/>
          </p:cNvSpPr>
          <p:nvPr>
            <p:ph type="body" idx="14"/>
          </p:nvPr>
        </p:nvSpPr>
        <p:spPr>
          <a:prstGeom prst="rect">
            <a:avLst/>
          </a:prstGeom>
        </p:spPr>
        <p:txBody>
          <a:bodyPr/>
          <a:lstStyle/>
          <a:p>
            <a:r>
              <a:t>Laptop mockup</a:t>
            </a:r>
          </a:p>
        </p:txBody>
      </p:sp>
      <p:sp>
        <p:nvSpPr>
          <p:cNvPr id="2344" name="Shape 2344"/>
          <p:cNvSpPr>
            <a:spLocks noGrp="1"/>
          </p:cNvSpPr>
          <p:nvPr>
            <p:ph type="body" idx="15"/>
          </p:nvPr>
        </p:nvSpPr>
        <p:spPr>
          <a:prstGeom prst="rect">
            <a:avLst/>
          </a:prstGeom>
        </p:spPr>
        <p:txBody>
          <a:bodyPr/>
          <a:lstStyle/>
          <a:p>
            <a:r>
              <a:t>mockup section</a:t>
            </a:r>
          </a:p>
        </p:txBody>
      </p:sp>
      <p:pic>
        <p:nvPicPr>
          <p:cNvPr id="2346"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47" name="Shape 2347"/>
          <p:cNvSpPr>
            <a:spLocks noGrp="1"/>
          </p:cNvSpPr>
          <p:nvPr>
            <p:ph type="sldNum" sz="quarter" idx="2"/>
          </p:nvPr>
        </p:nvSpPr>
        <p:spPr>
          <a:xfrm>
            <a:off x="21438267" y="12338546"/>
            <a:ext cx="466345"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66</a:t>
            </a:fld>
            <a:endParaRPr/>
          </a:p>
        </p:txBody>
      </p:sp>
      <p:pic>
        <p:nvPicPr>
          <p:cNvPr id="2348"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t="19104" b="19104"/>
          <a:stretch>
            <a:fillRect/>
          </a:stretch>
        </p:blipFill>
        <p:spPr>
          <a:xfrm>
            <a:off x="10844213" y="3389313"/>
            <a:ext cx="10528300" cy="6505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0" name="Shape 2350"/>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51" name="Shape 2351"/>
          <p:cNvSpPr>
            <a:spLocks noGrp="1"/>
          </p:cNvSpPr>
          <p:nvPr>
            <p:ph type="body" idx="14"/>
          </p:nvPr>
        </p:nvSpPr>
        <p:spPr>
          <a:prstGeom prst="rect">
            <a:avLst/>
          </a:prstGeom>
        </p:spPr>
        <p:txBody>
          <a:bodyPr/>
          <a:lstStyle/>
          <a:p>
            <a:r>
              <a:t>Monitor mockup</a:t>
            </a:r>
          </a:p>
        </p:txBody>
      </p:sp>
      <p:sp>
        <p:nvSpPr>
          <p:cNvPr id="2352" name="Shape 2352"/>
          <p:cNvSpPr>
            <a:spLocks noGrp="1"/>
          </p:cNvSpPr>
          <p:nvPr>
            <p:ph type="body" idx="15"/>
          </p:nvPr>
        </p:nvSpPr>
        <p:spPr>
          <a:prstGeom prst="rect">
            <a:avLst/>
          </a:prstGeom>
        </p:spPr>
        <p:txBody>
          <a:bodyPr/>
          <a:lstStyle/>
          <a:p>
            <a:r>
              <a:t>mockup section</a:t>
            </a:r>
          </a:p>
        </p:txBody>
      </p:sp>
      <p:pic>
        <p:nvPicPr>
          <p:cNvPr id="2354"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55" name="Shape 2355"/>
          <p:cNvSpPr>
            <a:spLocks noGrp="1"/>
          </p:cNvSpPr>
          <p:nvPr>
            <p:ph type="sldNum" sz="quarter" idx="2"/>
          </p:nvPr>
        </p:nvSpPr>
        <p:spPr>
          <a:xfrm>
            <a:off x="21452517" y="12338546"/>
            <a:ext cx="452095"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67</a:t>
            </a:fld>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 name="Shape 2357"/>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58" name="Shape 2358"/>
          <p:cNvSpPr>
            <a:spLocks noGrp="1"/>
          </p:cNvSpPr>
          <p:nvPr>
            <p:ph type="body" idx="14"/>
          </p:nvPr>
        </p:nvSpPr>
        <p:spPr>
          <a:prstGeom prst="rect">
            <a:avLst/>
          </a:prstGeom>
        </p:spPr>
        <p:txBody>
          <a:bodyPr/>
          <a:lstStyle/>
          <a:p>
            <a:r>
              <a:t>Black pad mockup</a:t>
            </a:r>
          </a:p>
        </p:txBody>
      </p:sp>
      <p:sp>
        <p:nvSpPr>
          <p:cNvPr id="2359" name="Shape 2359"/>
          <p:cNvSpPr>
            <a:spLocks noGrp="1"/>
          </p:cNvSpPr>
          <p:nvPr>
            <p:ph type="body" idx="15"/>
          </p:nvPr>
        </p:nvSpPr>
        <p:spPr>
          <a:prstGeom prst="rect">
            <a:avLst/>
          </a:prstGeom>
        </p:spPr>
        <p:txBody>
          <a:bodyPr/>
          <a:lstStyle/>
          <a:p>
            <a:r>
              <a:t>mockup section</a:t>
            </a:r>
          </a:p>
        </p:txBody>
      </p:sp>
      <p:pic>
        <p:nvPicPr>
          <p:cNvPr id="2361"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62" name="Shape 2362"/>
          <p:cNvSpPr>
            <a:spLocks noGrp="1"/>
          </p:cNvSpPr>
          <p:nvPr>
            <p:ph type="sldNum" sz="quarter" idx="2"/>
          </p:nvPr>
        </p:nvSpPr>
        <p:spPr>
          <a:xfrm>
            <a:off x="21434915" y="12338546"/>
            <a:ext cx="469697"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68</a:t>
            </a:fld>
            <a:endParaRPr/>
          </a:p>
        </p:txBody>
      </p:sp>
      <p:pic>
        <p:nvPicPr>
          <p:cNvPr id="2363"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l="11822" r="11822"/>
          <a:stretch>
            <a:fillRect/>
          </a:stretch>
        </p:blipFill>
        <p:spPr>
          <a:xfrm>
            <a:off x="14995525" y="3516313"/>
            <a:ext cx="5121275" cy="67071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warp dir="in"/>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 name="Shape 2365"/>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66" name="Shape 2366"/>
          <p:cNvSpPr>
            <a:spLocks noGrp="1"/>
          </p:cNvSpPr>
          <p:nvPr>
            <p:ph type="body" idx="14"/>
          </p:nvPr>
        </p:nvSpPr>
        <p:spPr>
          <a:prstGeom prst="rect">
            <a:avLst/>
          </a:prstGeom>
        </p:spPr>
        <p:txBody>
          <a:bodyPr/>
          <a:lstStyle/>
          <a:p>
            <a:r>
              <a:t>White pad mockup</a:t>
            </a:r>
          </a:p>
        </p:txBody>
      </p:sp>
      <p:sp>
        <p:nvSpPr>
          <p:cNvPr id="2367" name="Shape 2367"/>
          <p:cNvSpPr>
            <a:spLocks noGrp="1"/>
          </p:cNvSpPr>
          <p:nvPr>
            <p:ph type="body" idx="15"/>
          </p:nvPr>
        </p:nvSpPr>
        <p:spPr>
          <a:prstGeom prst="rect">
            <a:avLst/>
          </a:prstGeom>
        </p:spPr>
        <p:txBody>
          <a:bodyPr/>
          <a:lstStyle/>
          <a:p>
            <a:r>
              <a:t>mockup section</a:t>
            </a:r>
          </a:p>
        </p:txBody>
      </p:sp>
      <p:pic>
        <p:nvPicPr>
          <p:cNvPr id="2369"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70" name="Shape 2370"/>
          <p:cNvSpPr>
            <a:spLocks noGrp="1"/>
          </p:cNvSpPr>
          <p:nvPr>
            <p:ph type="sldNum" sz="quarter" idx="2"/>
          </p:nvPr>
        </p:nvSpPr>
        <p:spPr>
          <a:xfrm>
            <a:off x="21438547" y="12338546"/>
            <a:ext cx="466065"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69</a:t>
            </a:fld>
            <a:endParaRPr/>
          </a:p>
        </p:txBody>
      </p:sp>
      <p:pic>
        <p:nvPicPr>
          <p:cNvPr id="2371"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l="11815" r="11815"/>
          <a:stretch>
            <a:fillRect/>
          </a:stretch>
        </p:blipFill>
        <p:spPr>
          <a:xfrm>
            <a:off x="14941550" y="3451225"/>
            <a:ext cx="5197475" cy="68056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8" name="6768911021_109f40504e_o.jpg"/>
          <p:cNvPicPr>
            <a:picLocks noGrp="1" noChangeAspect="1"/>
          </p:cNvPicPr>
          <p:nvPr>
            <p:ph type="pic" idx="13"/>
          </p:nvPr>
        </p:nvPicPr>
        <p:blipFill>
          <a:blip r:embed="rId2">
            <a:extLst>
              <a:ext uri="{28A0092B-C50C-407E-A947-70E740481C1C}">
                <a14:useLocalDpi xmlns:a14="http://schemas.microsoft.com/office/drawing/2010/main" val="0"/>
              </a:ext>
            </a:extLst>
          </a:blip>
          <a:srcRect l="5567" r="5567"/>
          <a:stretch>
            <a:fillRect/>
          </a:stretch>
        </p:blipFill>
        <p:spPr>
          <a:xfrm>
            <a:off x="0" y="0"/>
            <a:ext cx="12188825" cy="13716000"/>
          </a:xfrm>
          <a:prstGeom prst="rect">
            <a:avLst/>
          </a:prstGeom>
        </p:spPr>
      </p:pic>
      <p:sp>
        <p:nvSpPr>
          <p:cNvPr id="2" name="Isosceles Triangle 1"/>
          <p:cNvSpPr/>
          <p:nvPr/>
        </p:nvSpPr>
        <p:spPr>
          <a:xfrm rot="10800000">
            <a:off x="1606703" y="5284822"/>
            <a:ext cx="8982503" cy="4491252"/>
          </a:xfrm>
          <a:prstGeom prst="triangle">
            <a:avLst/>
          </a:prstGeom>
          <a:blipFill rotWithShape="1">
            <a:blip r:embed="rId2"/>
            <a:srcRect/>
            <a:stretch>
              <a:fillRect t="-50000" b="-50000"/>
            </a:stretch>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endParaRPr kumimoji="0" lang="en-US" sz="3000" b="1" i="0" u="none" strike="noStrike" cap="none" spc="-90" normalizeH="0" baseline="0">
              <a:ln>
                <a:noFill/>
              </a:ln>
              <a:solidFill>
                <a:srgbClr val="1C1D21"/>
              </a:solidFill>
              <a:effectLst/>
              <a:uFillTx/>
              <a:latin typeface="+mj-lt"/>
              <a:ea typeface="+mj-ea"/>
              <a:cs typeface="+mj-cs"/>
              <a:sym typeface="Karla"/>
            </a:endParaRPr>
          </a:p>
        </p:txBody>
      </p:sp>
      <p:sp>
        <p:nvSpPr>
          <p:cNvPr id="1766" name="Shape 1766"/>
          <p:cNvSpPr>
            <a:spLocks noGrp="1"/>
          </p:cNvSpPr>
          <p:nvPr>
            <p:ph type="title"/>
          </p:nvPr>
        </p:nvSpPr>
        <p:spPr>
          <a:prstGeom prst="rect">
            <a:avLst/>
          </a:prstGeom>
        </p:spPr>
        <p:txBody>
          <a:bodyPr/>
          <a:lstStyle/>
          <a:p>
            <a:r>
              <a:t>Styling half picture slide 02</a:t>
            </a:r>
          </a:p>
        </p:txBody>
      </p:sp>
      <p:sp>
        <p:nvSpPr>
          <p:cNvPr id="1767" name="Shape 1767"/>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sp>
        <p:nvSpPr>
          <p:cNvPr id="1769" name="Shape 1769"/>
          <p:cNvSpPr>
            <a:spLocks noGrp="1"/>
          </p:cNvSpPr>
          <p:nvPr>
            <p:ph type="sldNum" sz="quarter" idx="2"/>
          </p:nvPr>
        </p:nvSpPr>
        <p:spPr>
          <a:xfrm>
            <a:off x="17596943" y="12363946"/>
            <a:ext cx="276074"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1771" name="Shape 1771"/>
          <p:cNvSpPr>
            <a:spLocks noGrp="1"/>
          </p:cNvSpPr>
          <p:nvPr>
            <p:ph type="body" idx="15"/>
          </p:nvPr>
        </p:nvSpPr>
        <p:spPr>
          <a:prstGeom prst="rect">
            <a:avLst/>
          </a:prstGeom>
        </p:spPr>
        <p:txBody>
          <a:bodyPr/>
          <a:lstStyle/>
          <a:p>
            <a:r>
              <a:t>02</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3" name="Shape 2373"/>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74" name="Shape 2374"/>
          <p:cNvSpPr>
            <a:spLocks noGrp="1"/>
          </p:cNvSpPr>
          <p:nvPr>
            <p:ph type="body" idx="14"/>
          </p:nvPr>
        </p:nvSpPr>
        <p:spPr>
          <a:prstGeom prst="rect">
            <a:avLst/>
          </a:prstGeom>
        </p:spPr>
        <p:txBody>
          <a:bodyPr/>
          <a:lstStyle/>
          <a:p>
            <a:r>
              <a:t>Black phone mockup</a:t>
            </a:r>
          </a:p>
        </p:txBody>
      </p:sp>
      <p:sp>
        <p:nvSpPr>
          <p:cNvPr id="2375" name="Shape 2375"/>
          <p:cNvSpPr>
            <a:spLocks noGrp="1"/>
          </p:cNvSpPr>
          <p:nvPr>
            <p:ph type="body" idx="15"/>
          </p:nvPr>
        </p:nvSpPr>
        <p:spPr>
          <a:prstGeom prst="rect">
            <a:avLst/>
          </a:prstGeom>
        </p:spPr>
        <p:txBody>
          <a:bodyPr/>
          <a:lstStyle/>
          <a:p>
            <a:r>
              <a:t>mockup section</a:t>
            </a:r>
          </a:p>
        </p:txBody>
      </p:sp>
      <p:pic>
        <p:nvPicPr>
          <p:cNvPr id="2377"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78" name="Shape 2378"/>
          <p:cNvSpPr>
            <a:spLocks noGrp="1"/>
          </p:cNvSpPr>
          <p:nvPr>
            <p:ph type="sldNum" sz="quarter" idx="2"/>
          </p:nvPr>
        </p:nvSpPr>
        <p:spPr>
          <a:xfrm>
            <a:off x="21435753" y="12338546"/>
            <a:ext cx="46885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70</a:t>
            </a:fld>
            <a:endParaRPr/>
          </a:p>
        </p:txBody>
      </p:sp>
      <p:pic>
        <p:nvPicPr>
          <p:cNvPr id="2379"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l="21153" r="21153"/>
          <a:stretch>
            <a:fillRect/>
          </a:stretch>
        </p:blipFill>
        <p:spPr>
          <a:xfrm>
            <a:off x="15821070" y="3875088"/>
            <a:ext cx="3494087" cy="6056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1" name="Shape 2381"/>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82" name="Shape 2382"/>
          <p:cNvSpPr>
            <a:spLocks noGrp="1"/>
          </p:cNvSpPr>
          <p:nvPr>
            <p:ph type="body" idx="14"/>
          </p:nvPr>
        </p:nvSpPr>
        <p:spPr>
          <a:prstGeom prst="rect">
            <a:avLst/>
          </a:prstGeom>
        </p:spPr>
        <p:txBody>
          <a:bodyPr/>
          <a:lstStyle/>
          <a:p>
            <a:r>
              <a:t>White phone mockup</a:t>
            </a:r>
          </a:p>
        </p:txBody>
      </p:sp>
      <p:sp>
        <p:nvSpPr>
          <p:cNvPr id="2383" name="Shape 2383"/>
          <p:cNvSpPr>
            <a:spLocks noGrp="1"/>
          </p:cNvSpPr>
          <p:nvPr>
            <p:ph type="body" idx="15"/>
          </p:nvPr>
        </p:nvSpPr>
        <p:spPr>
          <a:prstGeom prst="rect">
            <a:avLst/>
          </a:prstGeom>
        </p:spPr>
        <p:txBody>
          <a:bodyPr/>
          <a:lstStyle/>
          <a:p>
            <a:r>
              <a:t>mockup section</a:t>
            </a:r>
          </a:p>
        </p:txBody>
      </p:sp>
      <p:pic>
        <p:nvPicPr>
          <p:cNvPr id="2385"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86" name="Shape 2386"/>
          <p:cNvSpPr>
            <a:spLocks noGrp="1"/>
          </p:cNvSpPr>
          <p:nvPr>
            <p:ph type="sldNum" sz="quarter" idx="2"/>
          </p:nvPr>
        </p:nvSpPr>
        <p:spPr>
          <a:xfrm>
            <a:off x="21515941" y="12338546"/>
            <a:ext cx="38867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71</a:t>
            </a:fld>
            <a:endParaRPr/>
          </a:p>
        </p:txBody>
      </p:sp>
      <p:pic>
        <p:nvPicPr>
          <p:cNvPr id="2387"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l="20994" r="20994"/>
          <a:stretch>
            <a:fillRect/>
          </a:stretch>
        </p:blipFill>
        <p:spPr>
          <a:xfrm>
            <a:off x="15844838" y="3716744"/>
            <a:ext cx="3494087" cy="63315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9" name="Shape 2389"/>
          <p:cNvSpPr>
            <a:spLocks noGrp="1"/>
          </p:cNvSpPr>
          <p:nvPr>
            <p:ph type="body" idx="13"/>
          </p:nvPr>
        </p:nvSpPr>
        <p:spPr>
          <a:prstGeom prst="rect">
            <a:avLst/>
          </a:prstGeom>
        </p:spPr>
        <p:txBody>
          <a:bodyPr numCol="1" spcCol="38100"/>
          <a:lstStyle/>
          <a:p>
            <a:r>
              <a:t>Phosfluorescently e-enable mission-critical materials before just in time process improvements. Authoritatively build real-time testing procedures through client-centric e-commerce. Intrinsicly reinvent dynamic infrastructures vis-a-vis compelling synergy. Holisticly pursue interdependent content before pandemic imperatives.</a:t>
            </a:r>
          </a:p>
          <a:p>
            <a:endParaRPr/>
          </a:p>
          <a:p>
            <a:r>
              <a:t>Proactively unleash synergistic catalysts.</a:t>
            </a:r>
          </a:p>
        </p:txBody>
      </p:sp>
      <p:sp>
        <p:nvSpPr>
          <p:cNvPr id="2390" name="Shape 2390"/>
          <p:cNvSpPr>
            <a:spLocks noGrp="1"/>
          </p:cNvSpPr>
          <p:nvPr>
            <p:ph type="body" idx="14"/>
          </p:nvPr>
        </p:nvSpPr>
        <p:spPr>
          <a:prstGeom prst="rect">
            <a:avLst/>
          </a:prstGeom>
        </p:spPr>
        <p:txBody>
          <a:bodyPr/>
          <a:lstStyle/>
          <a:p>
            <a:r>
              <a:t>Pod mockup</a:t>
            </a:r>
          </a:p>
        </p:txBody>
      </p:sp>
      <p:sp>
        <p:nvSpPr>
          <p:cNvPr id="2391" name="Shape 2391"/>
          <p:cNvSpPr>
            <a:spLocks noGrp="1"/>
          </p:cNvSpPr>
          <p:nvPr>
            <p:ph type="body" idx="15"/>
          </p:nvPr>
        </p:nvSpPr>
        <p:spPr>
          <a:prstGeom prst="rect">
            <a:avLst/>
          </a:prstGeom>
        </p:spPr>
        <p:txBody>
          <a:bodyPr/>
          <a:lstStyle/>
          <a:p>
            <a:r>
              <a:t>mockup section</a:t>
            </a:r>
          </a:p>
        </p:txBody>
      </p:sp>
      <p:pic>
        <p:nvPicPr>
          <p:cNvPr id="2393" name="03.png"/>
          <p:cNvPicPr>
            <a:picLocks noGrp="1" noChangeAspect="1"/>
          </p:cNvPicPr>
          <p:nvPr>
            <p:ph type="pic" idx="17"/>
          </p:nvPr>
        </p:nvPicPr>
        <p:blipFill>
          <a:blip r:embed="rId2">
            <a:extLst/>
          </a:blip>
          <a:srcRect/>
          <a:stretch>
            <a:fillRect/>
          </a:stretch>
        </p:blipFill>
        <p:spPr>
          <a:xfrm>
            <a:off x="1439862" y="927000"/>
            <a:ext cx="1902769" cy="1157445"/>
          </a:xfrm>
          <a:prstGeom prst="rect">
            <a:avLst/>
          </a:prstGeom>
        </p:spPr>
      </p:pic>
      <p:sp>
        <p:nvSpPr>
          <p:cNvPr id="2394" name="Shape 2394"/>
          <p:cNvSpPr>
            <a:spLocks noGrp="1"/>
          </p:cNvSpPr>
          <p:nvPr>
            <p:ph type="sldNum" sz="quarter" idx="2"/>
          </p:nvPr>
        </p:nvSpPr>
        <p:spPr>
          <a:xfrm>
            <a:off x="21459502" y="12338546"/>
            <a:ext cx="445110"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72</a:t>
            </a:fld>
            <a:endParaRPr/>
          </a:p>
        </p:txBody>
      </p:sp>
      <p:pic>
        <p:nvPicPr>
          <p:cNvPr id="2395" name="pasted-image.png"/>
          <p:cNvPicPr>
            <a:picLocks noGrp="1" noChangeAspect="1"/>
          </p:cNvPicPr>
          <p:nvPr>
            <p:ph type="pic" idx="18"/>
          </p:nvPr>
        </p:nvPicPr>
        <p:blipFill>
          <a:blip r:embed="rId3">
            <a:extLst>
              <a:ext uri="{28A0092B-C50C-407E-A947-70E740481C1C}">
                <a14:useLocalDpi xmlns:a14="http://schemas.microsoft.com/office/drawing/2010/main" val="0"/>
              </a:ext>
            </a:extLst>
          </a:blip>
          <a:srcRect t="10439" b="10439"/>
          <a:stretch>
            <a:fillRect/>
          </a:stretch>
        </p:blipFill>
        <p:spPr>
          <a:xfrm>
            <a:off x="15436850" y="3024188"/>
            <a:ext cx="4265613" cy="3375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lip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7" name="01.jp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4168" r="28218" b="2547"/>
          <a:stretch/>
        </p:blipFill>
        <p:spPr>
          <a:xfrm>
            <a:off x="12192000" y="325438"/>
            <a:ext cx="12192000" cy="13390562"/>
          </a:xfrm>
          <a:prstGeom prst="rect">
            <a:avLst/>
          </a:prstGeom>
        </p:spPr>
      </p:pic>
      <p:sp>
        <p:nvSpPr>
          <p:cNvPr id="2398" name="Shape 2398"/>
          <p:cNvSpPr>
            <a:spLocks noGrp="1"/>
          </p:cNvSpPr>
          <p:nvPr>
            <p:ph type="body" idx="14"/>
          </p:nvPr>
        </p:nvSpPr>
        <p:spPr>
          <a:prstGeom prst="rect">
            <a:avLst/>
          </a:prstGeom>
        </p:spPr>
        <p:txBody>
          <a:bodyPr/>
          <a:lstStyle/>
          <a:p>
            <a:r>
              <a:t>mockup section</a:t>
            </a:r>
          </a:p>
        </p:txBody>
      </p:sp>
      <p:sp>
        <p:nvSpPr>
          <p:cNvPr id="2399" name="Shape 2399"/>
          <p:cNvSpPr>
            <a:spLocks noGrp="1"/>
          </p:cNvSpPr>
          <p:nvPr>
            <p:ph type="body" idx="15"/>
          </p:nvPr>
        </p:nvSpPr>
        <p:spPr>
          <a:prstGeom prst="rect">
            <a:avLst/>
          </a:prstGeom>
        </p:spPr>
        <p:txBody>
          <a:bodyPr/>
          <a:lstStyle/>
          <a:p>
            <a:r>
              <a:t>Application showcase slide</a:t>
            </a:r>
          </a:p>
        </p:txBody>
      </p:sp>
      <p:sp>
        <p:nvSpPr>
          <p:cNvPr id="2400" name="Shape 2400"/>
          <p:cNvSpPr>
            <a:spLocks noGrp="1"/>
          </p:cNvSpPr>
          <p:nvPr>
            <p:ph type="sldNum" sz="quarter" idx="2"/>
          </p:nvPr>
        </p:nvSpPr>
        <p:spPr>
          <a:xfrm>
            <a:off x="5436562" y="12350154"/>
            <a:ext cx="441199"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73</a:t>
            </a:fld>
            <a:endParaRPr/>
          </a:p>
        </p:txBody>
      </p:sp>
      <p:sp>
        <p:nvSpPr>
          <p:cNvPr id="2401" name="Shape 2401"/>
          <p:cNvSpPr>
            <a:spLocks noGrp="1"/>
          </p:cNvSpPr>
          <p:nvPr>
            <p:ph type="body" idx="16"/>
          </p:nvPr>
        </p:nvSpPr>
        <p:spPr>
          <a:prstGeom prst="rect">
            <a:avLst/>
          </a:prstGeom>
        </p:spPr>
        <p:txBody>
          <a:bodyPr/>
          <a:lstStyle/>
          <a:p>
            <a:r>
              <a:t>Quickly underwhelm end-to-end materials with cutting-edge value. Distinctively enable adaptive information for turnkey outsourcing. </a:t>
            </a:r>
          </a:p>
        </p:txBody>
      </p:sp>
      <p:sp>
        <p:nvSpPr>
          <p:cNvPr id="2402" name="Shape 2402"/>
          <p:cNvSpPr>
            <a:spLocks noGrp="1"/>
          </p:cNvSpPr>
          <p:nvPr>
            <p:ph type="body" idx="17"/>
          </p:nvPr>
        </p:nvSpPr>
        <p:spPr>
          <a:prstGeom prst="rect">
            <a:avLst/>
          </a:prstGeom>
        </p:spPr>
        <p:txBody>
          <a:bodyPr/>
          <a:lstStyle/>
          <a:p>
            <a:r>
              <a:t>Assertively deploy</a:t>
            </a:r>
          </a:p>
        </p:txBody>
      </p:sp>
      <p:sp>
        <p:nvSpPr>
          <p:cNvPr id="2403" name="Shape 2403"/>
          <p:cNvSpPr>
            <a:spLocks noGrp="1"/>
          </p:cNvSpPr>
          <p:nvPr>
            <p:ph type="body" idx="18"/>
          </p:nvPr>
        </p:nvSpPr>
        <p:spPr>
          <a:prstGeom prst="rect">
            <a:avLst/>
          </a:prstGeom>
        </p:spPr>
        <p:txBody>
          <a:bodyPr/>
          <a:lstStyle/>
          <a:p>
            <a:r>
              <a:t>Appropriately network parallel infomediaries without global ideas. Rapidiously empower fully researched systems before process-centric</a:t>
            </a:r>
          </a:p>
        </p:txBody>
      </p:sp>
      <p:sp>
        <p:nvSpPr>
          <p:cNvPr id="2404" name="Shape 2404"/>
          <p:cNvSpPr>
            <a:spLocks noGrp="1"/>
          </p:cNvSpPr>
          <p:nvPr>
            <p:ph type="body" idx="19"/>
          </p:nvPr>
        </p:nvSpPr>
        <p:spPr>
          <a:prstGeom prst="rect">
            <a:avLst/>
          </a:prstGeom>
        </p:spPr>
        <p:txBody>
          <a:bodyPr/>
          <a:lstStyle/>
          <a:p>
            <a:r>
              <a:t>Professionally foster</a:t>
            </a:r>
          </a:p>
        </p:txBody>
      </p:sp>
    </p:spTree>
  </p:cSld>
  <p:clrMapOvr>
    <a:masterClrMapping/>
  </p:clrMapOvr>
  <p:transition xmlns:p14="http://schemas.microsoft.com/office/powerpoint/2010/main" spd="slow">
    <p:wheel spokes="1"/>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 name="Shape 2406"/>
          <p:cNvSpPr>
            <a:spLocks noGrp="1"/>
          </p:cNvSpPr>
          <p:nvPr>
            <p:ph type="body" idx="13"/>
          </p:nvPr>
        </p:nvSpPr>
        <p:spPr>
          <a:prstGeom prst="rect">
            <a:avLst/>
          </a:prstGeom>
        </p:spPr>
        <p:txBody>
          <a:bodyPr/>
          <a:lstStyle/>
          <a:p>
            <a:r>
              <a:t>mockup section</a:t>
            </a:r>
          </a:p>
        </p:txBody>
      </p:sp>
      <p:sp>
        <p:nvSpPr>
          <p:cNvPr id="2407" name="Shape 2407"/>
          <p:cNvSpPr>
            <a:spLocks noGrp="1"/>
          </p:cNvSpPr>
          <p:nvPr>
            <p:ph type="sldNum" sz="quarter" idx="2"/>
          </p:nvPr>
        </p:nvSpPr>
        <p:spPr>
          <a:xfrm>
            <a:off x="5437400" y="12350154"/>
            <a:ext cx="440361"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74</a:t>
            </a:fld>
            <a:endParaRPr/>
          </a:p>
        </p:txBody>
      </p:sp>
      <p:sp>
        <p:nvSpPr>
          <p:cNvPr id="2408" name="Shape 2408"/>
          <p:cNvSpPr>
            <a:spLocks noGrp="1"/>
          </p:cNvSpPr>
          <p:nvPr>
            <p:ph type="body" idx="14"/>
          </p:nvPr>
        </p:nvSpPr>
        <p:spPr>
          <a:prstGeom prst="rect">
            <a:avLst/>
          </a:prstGeom>
        </p:spPr>
        <p:txBody>
          <a:bodyPr/>
          <a:lstStyle/>
          <a:p>
            <a:r>
              <a:t>Application showcase slide 2</a:t>
            </a:r>
          </a:p>
        </p:txBody>
      </p:sp>
      <p:sp>
        <p:nvSpPr>
          <p:cNvPr id="2409" name="Shape 2409"/>
          <p:cNvSpPr>
            <a:spLocks noGrp="1"/>
          </p:cNvSpPr>
          <p:nvPr>
            <p:ph type="body" idx="15"/>
          </p:nvPr>
        </p:nvSpPr>
        <p:spPr>
          <a:prstGeom prst="rect">
            <a:avLst/>
          </a:prstGeom>
        </p:spPr>
        <p:txBody>
          <a:bodyPr/>
          <a:lstStyle/>
          <a:p>
            <a:r>
              <a:t>Assertively brand world-class partnerships for client-focused infrastructures. Efficiently parallel task leveraged value rather than</a:t>
            </a:r>
          </a:p>
        </p:txBody>
      </p:sp>
      <p:sp>
        <p:nvSpPr>
          <p:cNvPr id="2410" name="Shape 2410"/>
          <p:cNvSpPr>
            <a:spLocks noGrp="1"/>
          </p:cNvSpPr>
          <p:nvPr>
            <p:ph type="body" idx="16"/>
          </p:nvPr>
        </p:nvSpPr>
        <p:spPr>
          <a:prstGeom prst="rect">
            <a:avLst/>
          </a:prstGeom>
        </p:spPr>
        <p:txBody>
          <a:bodyPr/>
          <a:lstStyle/>
          <a:p>
            <a:r>
              <a:t>Intrinsicly transform</a:t>
            </a:r>
          </a:p>
        </p:txBody>
      </p:sp>
      <p:sp>
        <p:nvSpPr>
          <p:cNvPr id="2411" name="Shape 2411"/>
          <p:cNvSpPr>
            <a:spLocks noGrp="1"/>
          </p:cNvSpPr>
          <p:nvPr>
            <p:ph type="body" idx="17"/>
          </p:nvPr>
        </p:nvSpPr>
        <p:spPr>
          <a:prstGeom prst="rect">
            <a:avLst/>
          </a:prstGeom>
        </p:spPr>
        <p:txBody>
          <a:bodyPr/>
          <a:lstStyle/>
          <a:p>
            <a:r>
              <a:t>Monotonectally parallel task turnkey e-services after multimedia based e-commerce. Interactively e-enable premier supply chains whereas</a:t>
            </a:r>
          </a:p>
        </p:txBody>
      </p:sp>
      <p:sp>
        <p:nvSpPr>
          <p:cNvPr id="2412" name="Shape 2412"/>
          <p:cNvSpPr>
            <a:spLocks noGrp="1"/>
          </p:cNvSpPr>
          <p:nvPr>
            <p:ph type="body" idx="18"/>
          </p:nvPr>
        </p:nvSpPr>
        <p:spPr>
          <a:prstGeom prst="rect">
            <a:avLst/>
          </a:prstGeom>
        </p:spPr>
        <p:txBody>
          <a:bodyPr/>
          <a:lstStyle/>
          <a:p>
            <a:r>
              <a:t>Continually transform</a:t>
            </a:r>
          </a:p>
        </p:txBody>
      </p:sp>
      <p:pic>
        <p:nvPicPr>
          <p:cNvPr id="2413" name="02.jpg"/>
          <p:cNvPicPr>
            <a:picLocks noGrp="1" noChangeAspect="1"/>
          </p:cNvPicPr>
          <p:nvPr>
            <p:ph type="pic" idx="19"/>
          </p:nvPr>
        </p:nvPicPr>
        <p:blipFill rotWithShape="1">
          <a:blip r:embed="rId2">
            <a:extLst>
              <a:ext uri="{28A0092B-C50C-407E-A947-70E740481C1C}">
                <a14:useLocalDpi xmlns:a14="http://schemas.microsoft.com/office/drawing/2010/main" val="0"/>
              </a:ext>
            </a:extLst>
          </a:blip>
          <a:srcRect r="34716"/>
          <a:stretch/>
        </p:blipFill>
        <p:spPr>
          <a:xfrm>
            <a:off x="12649200" y="228600"/>
            <a:ext cx="11734800" cy="1348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 name="Shape 2415"/>
          <p:cNvSpPr>
            <a:spLocks noGrp="1"/>
          </p:cNvSpPr>
          <p:nvPr>
            <p:ph type="body" idx="13"/>
          </p:nvPr>
        </p:nvSpPr>
        <p:spPr>
          <a:prstGeom prst="rect">
            <a:avLst/>
          </a:prstGeom>
        </p:spPr>
        <p:txBody>
          <a:bodyPr/>
          <a:lstStyle/>
          <a:p>
            <a:r>
              <a:rPr baseline="0"/>
              <a:t>the break 01</a:t>
            </a:r>
          </a:p>
        </p:txBody>
      </p:sp>
    </p:spTree>
  </p:cSld>
  <p:clrMapOvr>
    <a:masterClrMapping/>
  </p:clrMapOvr>
  <mc:AlternateContent xmlns:mc="http://schemas.openxmlformats.org/markup-compatibility/2006" xmlns:p14="http://schemas.microsoft.com/office/powerpoint/2010/main">
    <mc:Choice Requires="p14">
      <p:transition spd="slow" p14:dur="3000">
        <p:dissolv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7" name="Shape 2417"/>
          <p:cNvSpPr>
            <a:spLocks noGrp="1"/>
          </p:cNvSpPr>
          <p:nvPr>
            <p:ph type="body" idx="13"/>
          </p:nvPr>
        </p:nvSpPr>
        <p:spPr>
          <a:prstGeom prst="rect">
            <a:avLst/>
          </a:prstGeom>
        </p:spPr>
        <p:txBody>
          <a:bodyPr/>
          <a:lstStyle/>
          <a:p>
            <a:r>
              <a:rPr baseline="0"/>
              <a:t>the break 01</a:t>
            </a:r>
          </a:p>
        </p:txBody>
      </p:sp>
      <p:pic>
        <p:nvPicPr>
          <p:cNvPr id="2418" name="yellow-metal-design-decoration-small-filtered.jpeg"/>
          <p:cNvPicPr>
            <a:picLocks noGrp="1" noChangeAspect="1"/>
          </p:cNvPicPr>
          <p:nvPr>
            <p:ph type="pic" idx="14"/>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0" name="Shape 2420"/>
          <p:cNvSpPr>
            <a:spLocks noGrp="1"/>
          </p:cNvSpPr>
          <p:nvPr>
            <p:ph type="title"/>
          </p:nvPr>
        </p:nvSpPr>
        <p:spPr>
          <a:prstGeom prst="rect">
            <a:avLst/>
          </a:prstGeom>
        </p:spPr>
        <p:txBody>
          <a:bodyPr/>
          <a:lstStyle/>
          <a:p>
            <a:r>
              <a:rPr baseline="0"/>
              <a:t>the break 02</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2" name="yellow-metal-design-decoration-small-filtered.jpeg"/>
          <p:cNvPicPr>
            <a:picLocks noGrp="1" noChangeAspect="1"/>
          </p:cNvPicPr>
          <p:nvPr>
            <p:ph type="pic" idx="13"/>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23" name="Shape 2423"/>
          <p:cNvSpPr>
            <a:spLocks noGrp="1"/>
          </p:cNvSpPr>
          <p:nvPr>
            <p:ph type="title"/>
          </p:nvPr>
        </p:nvSpPr>
        <p:spPr>
          <a:prstGeom prst="rect">
            <a:avLst/>
          </a:prstGeom>
        </p:spPr>
        <p:txBody>
          <a:bodyPr/>
          <a:lstStyle/>
          <a:p>
            <a:r>
              <a:rPr baseline="0"/>
              <a:t>the</a:t>
            </a:r>
          </a:p>
          <a:p>
            <a:r>
              <a:rPr baseline="0"/>
              <a:t>break</a:t>
            </a:r>
          </a:p>
          <a:p>
            <a:r>
              <a:rPr baseline="0"/>
              <a:t>03</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5" name="Shape 2425"/>
          <p:cNvSpPr>
            <a:spLocks noGrp="1"/>
          </p:cNvSpPr>
          <p:nvPr>
            <p:ph type="title"/>
          </p:nvPr>
        </p:nvSpPr>
        <p:spPr>
          <a:prstGeom prst="rect">
            <a:avLst/>
          </a:prstGeom>
        </p:spPr>
        <p:txBody>
          <a:bodyPr/>
          <a:lstStyle/>
          <a:p>
            <a:r>
              <a:rPr baseline="0"/>
              <a:t>the break 04</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3" name="9419268746_311beceb92_o.jpg"/>
          <p:cNvPicPr>
            <a:picLocks noGrp="1" noChangeAspect="1"/>
          </p:cNvPicPr>
          <p:nvPr>
            <p:ph type="pic" idx="13"/>
          </p:nvPr>
        </p:nvPicPr>
        <p:blipFill>
          <a:blip r:embed="rId2">
            <a:alphaModFix amt="20000"/>
            <a:extLst>
              <a:ext uri="{28A0092B-C50C-407E-A947-70E740481C1C}">
                <a14:useLocalDpi xmlns:a14="http://schemas.microsoft.com/office/drawing/2010/main" val="0"/>
              </a:ext>
            </a:extLst>
          </a:blip>
          <a:srcRect l="5567" r="5567"/>
          <a:stretch>
            <a:fillRect/>
          </a:stretch>
        </p:blipFill>
        <p:spPr>
          <a:xfrm flipH="1">
            <a:off x="0" y="0"/>
            <a:ext cx="12188825" cy="13716000"/>
          </a:xfrm>
          <a:prstGeom prst="rect">
            <a:avLst/>
          </a:prstGeom>
        </p:spPr>
      </p:pic>
      <p:sp>
        <p:nvSpPr>
          <p:cNvPr id="1774" name="Shape 1774"/>
          <p:cNvSpPr>
            <a:spLocks noGrp="1"/>
          </p:cNvSpPr>
          <p:nvPr>
            <p:ph type="title"/>
          </p:nvPr>
        </p:nvSpPr>
        <p:spPr>
          <a:prstGeom prst="rect">
            <a:avLst/>
          </a:prstGeom>
        </p:spPr>
        <p:txBody>
          <a:bodyPr/>
          <a:lstStyle/>
          <a:p>
            <a:r>
              <a:t>Styling half picture slide 05</a:t>
            </a:r>
          </a:p>
        </p:txBody>
      </p:sp>
      <p:sp>
        <p:nvSpPr>
          <p:cNvPr id="1775" name="Shape 1775"/>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sp>
        <p:nvSpPr>
          <p:cNvPr id="1776" name="Shape 1776"/>
          <p:cNvSpPr>
            <a:spLocks noGrp="1"/>
          </p:cNvSpPr>
          <p:nvPr>
            <p:ph type="sldNum" sz="quarter" idx="2"/>
          </p:nvPr>
        </p:nvSpPr>
        <p:spPr>
          <a:xfrm>
            <a:off x="17579341" y="12363946"/>
            <a:ext cx="293676"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pic>
        <p:nvPicPr>
          <p:cNvPr id="1777" name="9419268746_311beceb92_o-filtered.jpe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flipH="1">
            <a:off x="1635125" y="2395538"/>
            <a:ext cx="8924925" cy="8924925"/>
          </a:xfrm>
          <a:custGeom>
            <a:avLst/>
            <a:gdLst/>
            <a:ahLst/>
            <a:cxnLst>
              <a:cxn ang="0">
                <a:pos x="wd2" y="hd2"/>
              </a:cxn>
              <a:cxn ang="5400000">
                <a:pos x="wd2" y="hd2"/>
              </a:cxn>
              <a:cxn ang="10800000">
                <a:pos x="wd2" y="hd2"/>
              </a:cxn>
              <a:cxn ang="16200000">
                <a:pos x="wd2" y="hd2"/>
              </a:cxn>
            </a:cxnLst>
            <a:rect l="0" t="0" r="r" b="b"/>
            <a:pathLst>
              <a:path w="21600" h="21600" extrusionOk="0">
                <a:moveTo>
                  <a:pt x="10881" y="0"/>
                </a:moveTo>
                <a:lnTo>
                  <a:pt x="10719" y="0"/>
                </a:lnTo>
                <a:lnTo>
                  <a:pt x="1" y="10718"/>
                </a:lnTo>
                <a:lnTo>
                  <a:pt x="0" y="10882"/>
                </a:lnTo>
                <a:lnTo>
                  <a:pt x="10718" y="21600"/>
                </a:lnTo>
                <a:lnTo>
                  <a:pt x="10882" y="21600"/>
                </a:lnTo>
                <a:lnTo>
                  <a:pt x="21600" y="10882"/>
                </a:lnTo>
                <a:lnTo>
                  <a:pt x="21599" y="10718"/>
                </a:lnTo>
                <a:lnTo>
                  <a:pt x="10881" y="0"/>
                </a:lnTo>
                <a:close/>
              </a:path>
            </a:pathLst>
          </a:custGeom>
        </p:spPr>
      </p:pic>
      <p:sp>
        <p:nvSpPr>
          <p:cNvPr id="1778" name="Shape 1778"/>
          <p:cNvSpPr>
            <a:spLocks noGrp="1"/>
          </p:cNvSpPr>
          <p:nvPr>
            <p:ph type="body" idx="15"/>
          </p:nvPr>
        </p:nvSpPr>
        <p:spPr>
          <a:prstGeom prst="rect">
            <a:avLst/>
          </a:prstGeom>
        </p:spPr>
        <p:txBody>
          <a:bodyPr/>
          <a:lstStyle/>
          <a:p>
            <a:r>
              <a:t>03</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 name="Shape 2427"/>
          <p:cNvSpPr>
            <a:spLocks noGrp="1"/>
          </p:cNvSpPr>
          <p:nvPr>
            <p:ph type="title"/>
          </p:nvPr>
        </p:nvSpPr>
        <p:spPr>
          <a:prstGeom prst="rect">
            <a:avLst/>
          </a:prstGeom>
        </p:spPr>
        <p:txBody>
          <a:bodyPr/>
          <a:lstStyle/>
          <a:p>
            <a:r>
              <a:rPr baseline="0"/>
              <a:t>the break 05</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9" name="Shape 2429"/>
          <p:cNvSpPr>
            <a:spLocks noGrp="1"/>
          </p:cNvSpPr>
          <p:nvPr>
            <p:ph type="title"/>
          </p:nvPr>
        </p:nvSpPr>
        <p:spPr>
          <a:prstGeom prst="rect">
            <a:avLst/>
          </a:prstGeom>
        </p:spPr>
        <p:txBody>
          <a:bodyPr/>
          <a:lstStyle/>
          <a:p>
            <a:r>
              <a:rPr baseline="0"/>
              <a:t>the break 06</a:t>
            </a:r>
          </a:p>
        </p:txBody>
      </p:sp>
      <p:pic>
        <p:nvPicPr>
          <p:cNvPr id="2430" name="4396313916_313958816a_o.jpg"/>
          <p:cNvPicPr>
            <a:picLocks noGrp="1" noChangeAspect="1"/>
          </p:cNvPicPr>
          <p:nvPr>
            <p:ph type="pic" idx="13"/>
          </p:nvPr>
        </p:nvPicPr>
        <p:blipFill rotWithShape="1">
          <a:blip r:embed="rId2">
            <a:alphaModFix amt="19000"/>
            <a:extLst>
              <a:ext uri="{28A0092B-C50C-407E-A947-70E740481C1C}">
                <a14:useLocalDpi xmlns:a14="http://schemas.microsoft.com/office/drawing/2010/main" val="0"/>
              </a:ext>
            </a:extLst>
          </a:blip>
          <a:srcRect t="4940" b="38810"/>
          <a:stretch/>
        </p:blipFill>
        <p:spPr>
          <a:xfrm>
            <a:off x="0" y="0"/>
            <a:ext cx="24384000" cy="137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3" name="9357345962_8a412cecda_o-filtered.jpeg"/>
          <p:cNvPicPr>
            <a:picLocks noGrp="1" noChangeAspect="1"/>
          </p:cNvPicPr>
          <p:nvPr>
            <p:ph type="pic" idx="14"/>
          </p:nvPr>
        </p:nvPicPr>
        <p:blipFill rotWithShape="1">
          <a:blip r:embed="rId2">
            <a:alphaModFix amt="10000"/>
            <a:extLst>
              <a:ext uri="{28A0092B-C50C-407E-A947-70E740481C1C}">
                <a14:useLocalDpi xmlns:a14="http://schemas.microsoft.com/office/drawing/2010/main" val="0"/>
              </a:ext>
            </a:extLst>
          </a:blip>
          <a:srcRect t="2780" b="40970"/>
          <a:stretch/>
        </p:blipFill>
        <p:spPr>
          <a:xfrm>
            <a:off x="0" y="0"/>
            <a:ext cx="24384000" cy="13716000"/>
          </a:xfrm>
          <a:prstGeom prst="rect">
            <a:avLst/>
          </a:prstGeom>
        </p:spPr>
      </p:pic>
      <p:sp>
        <p:nvSpPr>
          <p:cNvPr id="6" name="Isosceles Triangle 5"/>
          <p:cNvSpPr/>
          <p:nvPr/>
        </p:nvSpPr>
        <p:spPr>
          <a:xfrm>
            <a:off x="7696597" y="4080093"/>
            <a:ext cx="8982503" cy="4491252"/>
          </a:xfrm>
          <a:prstGeom prst="triangle">
            <a:avLst/>
          </a:prstGeom>
          <a:blipFill rotWithShape="1">
            <a:blip r:embed="rId2"/>
            <a:srcRect/>
            <a:stretch>
              <a:fillRect t="-50000" b="-50000"/>
            </a:stretch>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endParaRPr kumimoji="0" lang="en-US" sz="3000" b="1" i="0" u="none" strike="noStrike" cap="none" spc="-90" normalizeH="0" baseline="0">
              <a:ln>
                <a:noFill/>
              </a:ln>
              <a:solidFill>
                <a:srgbClr val="1C1D21"/>
              </a:solidFill>
              <a:effectLst/>
              <a:uFillTx/>
              <a:latin typeface="+mj-lt"/>
              <a:ea typeface="+mj-ea"/>
              <a:cs typeface="+mj-cs"/>
              <a:sym typeface="Karla"/>
            </a:endParaRPr>
          </a:p>
        </p:txBody>
      </p:sp>
      <p:sp>
        <p:nvSpPr>
          <p:cNvPr id="2434" name="Shape 2434"/>
          <p:cNvSpPr>
            <a:spLocks noGrp="1"/>
          </p:cNvSpPr>
          <p:nvPr>
            <p:ph type="body" idx="15"/>
          </p:nvPr>
        </p:nvSpPr>
        <p:spPr>
          <a:xfrm>
            <a:off x="8568915" y="2889250"/>
            <a:ext cx="7246021" cy="7937500"/>
          </a:xfrm>
          <a:prstGeom prst="rect">
            <a:avLst/>
          </a:prstGeom>
        </p:spPr>
        <p:txBody>
          <a:bodyPr/>
          <a:lstStyle/>
          <a:p>
            <a:r>
              <a:rPr baseline="0"/>
              <a:t>08</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6" name="4365568450_6783f89ae7_o.jpg"/>
          <p:cNvPicPr>
            <a:picLocks noGrp="1" noChangeAspect="1"/>
          </p:cNvPicPr>
          <p:nvPr>
            <p:ph type="pic" idx="13"/>
          </p:nvPr>
        </p:nvPicPr>
        <p:blipFill rotWithShape="1">
          <a:blip r:embed="rId2">
            <a:alphaModFix amt="10000"/>
            <a:extLst>
              <a:ext uri="{28A0092B-C50C-407E-A947-70E740481C1C}">
                <a14:useLocalDpi xmlns:a14="http://schemas.microsoft.com/office/drawing/2010/main" val="0"/>
              </a:ext>
            </a:extLst>
          </a:blip>
          <a:srcRect t="6565" b="37185"/>
          <a:stretch/>
        </p:blipFill>
        <p:spPr>
          <a:xfrm>
            <a:off x="0" y="1"/>
            <a:ext cx="24384000" cy="13716000"/>
          </a:xfrm>
          <a:prstGeom prst="rect">
            <a:avLst/>
          </a:prstGeom>
        </p:spPr>
      </p:pic>
      <p:sp>
        <p:nvSpPr>
          <p:cNvPr id="5" name="Isosceles Triangle 4"/>
          <p:cNvSpPr/>
          <p:nvPr/>
        </p:nvSpPr>
        <p:spPr>
          <a:xfrm rot="10800000">
            <a:off x="7664031" y="5284822"/>
            <a:ext cx="8982503" cy="4491252"/>
          </a:xfrm>
          <a:prstGeom prst="triangle">
            <a:avLst/>
          </a:prstGeom>
          <a:blipFill rotWithShape="1">
            <a:blip r:embed="rId2"/>
            <a:srcRect/>
            <a:stretch>
              <a:fillRect t="-50000" b="-50000"/>
            </a:stretch>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endParaRPr kumimoji="0" lang="en-US" sz="3000" b="1" i="0" u="none" strike="noStrike" cap="none" spc="-90" normalizeH="0" baseline="0">
              <a:ln>
                <a:noFill/>
              </a:ln>
              <a:solidFill>
                <a:srgbClr val="1C1D21"/>
              </a:solidFill>
              <a:effectLst/>
              <a:uFillTx/>
              <a:latin typeface="+mj-lt"/>
              <a:ea typeface="+mj-ea"/>
              <a:cs typeface="+mj-cs"/>
              <a:sym typeface="Karla"/>
            </a:endParaRPr>
          </a:p>
        </p:txBody>
      </p:sp>
      <p:sp>
        <p:nvSpPr>
          <p:cNvPr id="2438" name="Shape 2438"/>
          <p:cNvSpPr>
            <a:spLocks noGrp="1"/>
          </p:cNvSpPr>
          <p:nvPr>
            <p:ph type="body" idx="15"/>
          </p:nvPr>
        </p:nvSpPr>
        <p:spPr>
          <a:xfrm>
            <a:off x="8484493" y="3921298"/>
            <a:ext cx="7407533" cy="5873403"/>
          </a:xfrm>
          <a:prstGeom prst="rect">
            <a:avLst/>
          </a:prstGeom>
        </p:spPr>
        <p:txBody>
          <a:bodyPr/>
          <a:lstStyle/>
          <a:p>
            <a:r>
              <a:rPr baseline="0"/>
              <a:t>09</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0" name="3550292449_3a34386f2a_o.jpg"/>
          <p:cNvPicPr>
            <a:picLocks noGrp="1" noChangeAspect="1"/>
          </p:cNvPicPr>
          <p:nvPr>
            <p:ph type="pic" idx="13"/>
          </p:nvPr>
        </p:nvPicPr>
        <p:blipFill>
          <a:blip r:embed="rId2">
            <a:alphaModFix amt="12000"/>
            <a:extLst>
              <a:ext uri="{28A0092B-C50C-407E-A947-70E740481C1C}">
                <a14:useLocalDpi xmlns:a14="http://schemas.microsoft.com/office/drawing/2010/main" val="0"/>
              </a:ext>
            </a:extLst>
          </a:blip>
          <a:srcRect t="21875" b="21875"/>
          <a:stretch>
            <a:fillRect/>
          </a:stretch>
        </p:blipFill>
        <p:spPr>
          <a:xfrm flipH="1">
            <a:off x="0" y="0"/>
            <a:ext cx="24384000" cy="13716000"/>
          </a:xfrm>
          <a:prstGeom prst="rect">
            <a:avLst/>
          </a:prstGeom>
        </p:spPr>
      </p:pic>
      <p:pic>
        <p:nvPicPr>
          <p:cNvPr id="2441" name="3550292449_3a34386f2a_o-filtered.jpeg"/>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a:xfrm rot="10800000" flipH="1">
            <a:off x="7696200" y="2362200"/>
            <a:ext cx="8991600" cy="8991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lnTo>
                  <a:pt x="10800" y="0"/>
                </a:lnTo>
                <a:close/>
              </a:path>
            </a:pathLst>
          </a:custGeom>
        </p:spPr>
      </p:pic>
      <p:sp>
        <p:nvSpPr>
          <p:cNvPr id="2442" name="Shape 2442"/>
          <p:cNvSpPr>
            <a:spLocks noGrp="1"/>
          </p:cNvSpPr>
          <p:nvPr>
            <p:ph type="body" idx="15"/>
          </p:nvPr>
        </p:nvSpPr>
        <p:spPr>
          <a:xfrm>
            <a:off x="9175459" y="3921298"/>
            <a:ext cx="6033083" cy="5873403"/>
          </a:xfrm>
          <a:prstGeom prst="rect">
            <a:avLst/>
          </a:prstGeom>
        </p:spPr>
        <p:txBody>
          <a:bodyPr/>
          <a:lstStyle/>
          <a:p>
            <a:r>
              <a:rPr baseline="0"/>
              <a:t>10</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4" name="13950256158_601a66b2d0_o2-small-filtered.jpeg"/>
          <p:cNvPicPr>
            <a:picLocks noGrp="1" noChangeAspect="1"/>
          </p:cNvPicPr>
          <p:nvPr>
            <p:ph type="pic" idx="13"/>
          </p:nvPr>
        </p:nvPicPr>
        <p:blipFill rotWithShape="1">
          <a:blip r:embed="rId2">
            <a:alphaModFix amt="50000"/>
            <a:extLst>
              <a:ext uri="{28A0092B-C50C-407E-A947-70E740481C1C}">
                <a14:useLocalDpi xmlns:a14="http://schemas.microsoft.com/office/drawing/2010/main" val="0"/>
              </a:ext>
            </a:extLst>
          </a:blip>
          <a:srcRect t="40888" b="2862"/>
          <a:stretch/>
        </p:blipFill>
        <p:spPr>
          <a:xfrm>
            <a:off x="0" y="0"/>
            <a:ext cx="24384000" cy="13716000"/>
          </a:xfrm>
          <a:prstGeom prst="rect">
            <a:avLst/>
          </a:prstGeom>
        </p:spPr>
      </p:pic>
      <p:pic>
        <p:nvPicPr>
          <p:cNvPr id="2445" name="13950256158_601a66b2d0_o2-small-filtered.jpeg"/>
          <p:cNvPicPr>
            <a:picLocks noGrp="1" noChangeAspect="1"/>
          </p:cNvPicPr>
          <p:nvPr>
            <p:ph type="pic" idx="14"/>
          </p:nvPr>
        </p:nvPicPr>
        <p:blipFill rotWithShape="1">
          <a:blip r:embed="rId2">
            <a:extLst>
              <a:ext uri="{28A0092B-C50C-407E-A947-70E740481C1C}">
                <a14:useLocalDpi xmlns:a14="http://schemas.microsoft.com/office/drawing/2010/main" val="0"/>
              </a:ext>
            </a:extLst>
          </a:blip>
          <a:srcRect l="4455" r="4679" b="17952"/>
          <a:stretch/>
        </p:blipFill>
        <p:spPr>
          <a:xfrm flipH="1">
            <a:off x="9029700" y="3695700"/>
            <a:ext cx="6324600" cy="6324600"/>
          </a:xfrm>
          <a:custGeom>
            <a:avLst/>
            <a:gdLst/>
            <a:ahLst/>
            <a:cxnLst>
              <a:cxn ang="0">
                <a:pos x="wd2" y="hd2"/>
              </a:cxn>
              <a:cxn ang="5400000">
                <a:pos x="wd2" y="hd2"/>
              </a:cxn>
              <a:cxn ang="10800000">
                <a:pos x="wd2" y="hd2"/>
              </a:cxn>
              <a:cxn ang="16200000">
                <a:pos x="wd2" y="hd2"/>
              </a:cxn>
            </a:cxnLst>
            <a:rect l="0" t="0" r="r" b="b"/>
            <a:pathLst>
              <a:path w="21600" h="21600" extrusionOk="0">
                <a:moveTo>
                  <a:pt x="10827" y="0"/>
                </a:moveTo>
                <a:lnTo>
                  <a:pt x="3189" y="3155"/>
                </a:lnTo>
                <a:lnTo>
                  <a:pt x="0" y="10758"/>
                </a:lnTo>
                <a:lnTo>
                  <a:pt x="3189" y="18391"/>
                </a:lnTo>
                <a:lnTo>
                  <a:pt x="10804" y="21600"/>
                </a:lnTo>
                <a:lnTo>
                  <a:pt x="18465" y="18391"/>
                </a:lnTo>
                <a:lnTo>
                  <a:pt x="21600" y="10776"/>
                </a:lnTo>
                <a:lnTo>
                  <a:pt x="18465" y="3155"/>
                </a:lnTo>
                <a:lnTo>
                  <a:pt x="10827" y="0"/>
                </a:lnTo>
                <a:close/>
              </a:path>
            </a:pathLst>
          </a:custGeom>
        </p:spPr>
      </p:pic>
      <p:sp>
        <p:nvSpPr>
          <p:cNvPr id="2446" name="Shape 2446"/>
          <p:cNvSpPr>
            <a:spLocks noGrp="1"/>
          </p:cNvSpPr>
          <p:nvPr>
            <p:ph type="body" idx="15"/>
          </p:nvPr>
        </p:nvSpPr>
        <p:spPr>
          <a:prstGeom prst="rect">
            <a:avLst/>
          </a:prstGeom>
        </p:spPr>
        <p:txBody>
          <a:bodyPr/>
          <a:lstStyle/>
          <a:p>
            <a:r>
              <a:t>the break 13</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8" name="4396347082_f5c23630f7_o.jp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49" name="Shape 2449"/>
          <p:cNvSpPr>
            <a:spLocks noGrp="1"/>
          </p:cNvSpPr>
          <p:nvPr>
            <p:ph type="body" idx="14"/>
          </p:nvPr>
        </p:nvSpPr>
        <p:spPr>
          <a:prstGeom prst="rect">
            <a:avLst/>
          </a:prstGeom>
        </p:spPr>
        <p:txBody>
          <a:bodyPr/>
          <a:lstStyle/>
          <a:p>
            <a:pPr>
              <a:lnSpc>
                <a:spcPct val="100000"/>
              </a:lnSpc>
              <a:defRPr sz="3000" b="1" spc="-90">
                <a:solidFill>
                  <a:srgbClr val="1C1D21"/>
                </a:solidFill>
              </a:defRPr>
            </a:pPr>
            <a:endParaRPr/>
          </a:p>
        </p:txBody>
      </p:sp>
      <p:sp>
        <p:nvSpPr>
          <p:cNvPr id="2450" name="Shape 2450"/>
          <p:cNvSpPr>
            <a:spLocks noGrp="1"/>
          </p:cNvSpPr>
          <p:nvPr>
            <p:ph type="body" idx="15"/>
          </p:nvPr>
        </p:nvSpPr>
        <p:spPr>
          <a:prstGeom prst="rect">
            <a:avLst/>
          </a:prstGeom>
        </p:spPr>
        <p:txBody>
          <a:bodyPr/>
          <a:lstStyle/>
          <a:p>
            <a:r>
              <a:t>the break 14</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2" name="4397819488_fc4a2b6940_o.jpg"/>
          <p:cNvPicPr>
            <a:picLocks noGrp="1" noChangeAspect="1"/>
          </p:cNvPicPr>
          <p:nvPr>
            <p:ph type="pic" idx="13"/>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53" name="Shape 2453"/>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p:spPr>
        <p:txBody>
          <a:bodyPr/>
          <a:lstStyle/>
          <a:p>
            <a:pPr>
              <a:lnSpc>
                <a:spcPct val="100000"/>
              </a:lnSpc>
              <a:defRPr sz="3000" b="1" spc="-90">
                <a:solidFill>
                  <a:srgbClr val="1C1D21"/>
                </a:solidFill>
              </a:defRPr>
            </a:pPr>
            <a:endParaRPr/>
          </a:p>
        </p:txBody>
      </p:sp>
      <p:sp>
        <p:nvSpPr>
          <p:cNvPr id="2454" name="Shape 2454"/>
          <p:cNvSpPr>
            <a:spLocks noGrp="1"/>
          </p:cNvSpPr>
          <p:nvPr>
            <p:ph type="body" idx="15"/>
          </p:nvPr>
        </p:nvSpPr>
        <p:spPr>
          <a:prstGeom prst="rect">
            <a:avLst/>
          </a:prstGeom>
        </p:spPr>
        <p:txBody>
          <a:bodyPr/>
          <a:lstStyle/>
          <a:p>
            <a:r>
              <a:t>the break 15</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6" name="6509997747_7f5be2f9e7_o.jp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t="1445" b="42305"/>
          <a:stretch/>
        </p:blipFill>
        <p:spPr>
          <a:xfrm>
            <a:off x="0" y="0"/>
            <a:ext cx="24384000" cy="13716000"/>
          </a:xfrm>
          <a:prstGeom prst="rect">
            <a:avLst/>
          </a:prstGeom>
        </p:spPr>
      </p:pic>
      <p:sp>
        <p:nvSpPr>
          <p:cNvPr id="2457" name="Shape 2457"/>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p:spPr>
        <p:txBody>
          <a:bodyPr/>
          <a:lstStyle/>
          <a:p>
            <a:pPr indent="508000" algn="ctr">
              <a:lnSpc>
                <a:spcPct val="100000"/>
              </a:lnSpc>
              <a:defRPr sz="3200" b="1">
                <a:solidFill>
                  <a:srgbClr val="FFFFFF"/>
                </a:solidFill>
                <a:latin typeface="Helvetica"/>
                <a:ea typeface="Helvetica"/>
                <a:cs typeface="Helvetica"/>
                <a:sym typeface="Helvetica"/>
              </a:defRPr>
            </a:pPr>
            <a:endParaRPr/>
          </a:p>
        </p:txBody>
      </p:sp>
      <p:sp>
        <p:nvSpPr>
          <p:cNvPr id="2458" name="Shape 2458"/>
          <p:cNvSpPr>
            <a:spLocks noGrp="1"/>
          </p:cNvSpPr>
          <p:nvPr>
            <p:ph type="body" idx="15"/>
          </p:nvPr>
        </p:nvSpPr>
        <p:spPr>
          <a:prstGeom prst="rect">
            <a:avLst/>
          </a:prstGeom>
        </p:spPr>
        <p:txBody>
          <a:bodyPr/>
          <a:lstStyle/>
          <a:p>
            <a:r>
              <a:t>the break 15</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0" name="13322562744_3c4fd374da_k-filtered.jpeg"/>
          <p:cNvPicPr>
            <a:picLocks noGrp="1" noChangeAspect="1"/>
          </p:cNvPicPr>
          <p:nvPr>
            <p:ph type="pic" idx="13"/>
          </p:nvPr>
        </p:nvPicPr>
        <p:blipFill rotWithShape="1">
          <a:blip r:embed="rId2">
            <a:alphaModFix amt="50000"/>
            <a:extLst>
              <a:ext uri="{28A0092B-C50C-407E-A947-70E740481C1C}">
                <a14:useLocalDpi xmlns:a14="http://schemas.microsoft.com/office/drawing/2010/main" val="0"/>
              </a:ext>
            </a:extLst>
          </a:blip>
          <a:srcRect t="41505" b="2245"/>
          <a:stretch/>
        </p:blipFill>
        <p:spPr>
          <a:xfrm>
            <a:off x="0" y="0"/>
            <a:ext cx="24384000" cy="13716000"/>
          </a:xfrm>
          <a:prstGeom prst="rect">
            <a:avLst/>
          </a:prstGeom>
        </p:spPr>
      </p:pic>
      <p:pic>
        <p:nvPicPr>
          <p:cNvPr id="2461" name="13322562744_3c4fd374da_k-filtered.jpeg"/>
          <p:cNvPicPr>
            <a:picLocks noGrp="1" noChangeAspect="1"/>
          </p:cNvPicPr>
          <p:nvPr>
            <p:ph type="pic" idx="14"/>
          </p:nvPr>
        </p:nvPicPr>
        <p:blipFill rotWithShape="1">
          <a:blip r:embed="rId2">
            <a:extLst>
              <a:ext uri="{28A0092B-C50C-407E-A947-70E740481C1C}">
                <a14:useLocalDpi xmlns:a14="http://schemas.microsoft.com/office/drawing/2010/main" val="0"/>
              </a:ext>
            </a:extLst>
          </a:blip>
          <a:srcRect l="15893" t="24894" r="15236" b="2644"/>
          <a:stretch/>
        </p:blipFill>
        <p:spPr>
          <a:xfrm rot="10800000" flipH="1">
            <a:off x="9017000" y="3683000"/>
            <a:ext cx="6350000" cy="6350000"/>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8" y="0"/>
                  <a:pt x="9840" y="0"/>
                </a:cubicBezTo>
                <a:close/>
              </a:path>
            </a:pathLst>
          </a:custGeom>
        </p:spPr>
      </p:pic>
      <p:sp>
        <p:nvSpPr>
          <p:cNvPr id="2462" name="Shape 2462"/>
          <p:cNvSpPr>
            <a:spLocks noGrp="1"/>
          </p:cNvSpPr>
          <p:nvPr>
            <p:ph type="body" idx="15"/>
          </p:nvPr>
        </p:nvSpPr>
        <p:spPr>
          <a:prstGeom prst="rect">
            <a:avLst/>
          </a:prstGeom>
        </p:spPr>
        <p:txBody>
          <a:bodyPr/>
          <a:lstStyle/>
          <a:p>
            <a:r>
              <a:t>the break 11</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Shape 1780"/>
          <p:cNvSpPr>
            <a:spLocks noGrp="1"/>
          </p:cNvSpPr>
          <p:nvPr>
            <p:ph type="title"/>
          </p:nvPr>
        </p:nvSpPr>
        <p:spPr>
          <a:prstGeom prst="rect">
            <a:avLst/>
          </a:prstGeom>
        </p:spPr>
        <p:txBody>
          <a:bodyPr/>
          <a:lstStyle/>
          <a:p>
            <a:r>
              <a:t>Styling half picture slide</a:t>
            </a:r>
          </a:p>
        </p:txBody>
      </p:sp>
      <p:sp>
        <p:nvSpPr>
          <p:cNvPr id="1781" name="Shape 1781"/>
          <p:cNvSpPr>
            <a:spLocks noGrp="1"/>
          </p:cNvSpPr>
          <p:nvPr>
            <p:ph type="body" sz="quarter" idx="1"/>
          </p:nvPr>
        </p:nvSpPr>
        <p:spPr>
          <a:prstGeom prst="rect">
            <a:avLst/>
          </a:prstGeom>
        </p:spPr>
        <p:txBody>
          <a:bodyPr/>
          <a:lstStyle/>
          <a:p>
            <a:r>
              <a:t>Uniquely maximize 2.0 process improvements with granular best practices. Energistically harness 24/7 sources rather than turnkey action items. Appropriately promote 24/7.</a:t>
            </a:r>
          </a:p>
        </p:txBody>
      </p:sp>
      <p:pic>
        <p:nvPicPr>
          <p:cNvPr id="1782" name="10720677905_d3c9dca8ea_o.jpg"/>
          <p:cNvPicPr>
            <a:picLocks noGrp="1" noChangeAspect="1"/>
          </p:cNvPicPr>
          <p:nvPr>
            <p:ph type="pic" idx="13"/>
          </p:nvPr>
        </p:nvPicPr>
        <p:blipFill>
          <a:blip r:embed="rId2">
            <a:extLst>
              <a:ext uri="{28A0092B-C50C-407E-A947-70E740481C1C}">
                <a14:useLocalDpi xmlns:a14="http://schemas.microsoft.com/office/drawing/2010/main" val="0"/>
              </a:ext>
            </a:extLst>
          </a:blip>
          <a:srcRect l="5567" r="5567"/>
          <a:stretch>
            <a:fillRect/>
          </a:stretch>
        </p:blipFill>
        <p:spPr>
          <a:xfrm>
            <a:off x="3175" y="0"/>
            <a:ext cx="12188825" cy="13716000"/>
          </a:xfrm>
          <a:prstGeom prst="rect">
            <a:avLst/>
          </a:prstGeom>
        </p:spPr>
      </p:pic>
      <p:sp>
        <p:nvSpPr>
          <p:cNvPr id="1783" name="Shape 1783"/>
          <p:cNvSpPr>
            <a:spLocks noGrp="1"/>
          </p:cNvSpPr>
          <p:nvPr>
            <p:ph type="sldNum" sz="quarter" idx="2"/>
          </p:nvPr>
        </p:nvSpPr>
        <p:spPr>
          <a:xfrm>
            <a:off x="17582973" y="12363946"/>
            <a:ext cx="290044" cy="4445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pic>
        <p:nvPicPr>
          <p:cNvPr id="1784" name="10720677905_d3c9dca8ea_o-filtered.jpeg"/>
          <p:cNvPicPr>
            <a:picLocks noGrp="1" noChangeAspect="1"/>
          </p:cNvPicPr>
          <p:nvPr>
            <p:ph type="pic" idx="14"/>
          </p:nvPr>
        </p:nvPicPr>
        <p:blipFill>
          <a:blip r:embed="rId2">
            <a:alphaModFix/>
            <a:extLst>
              <a:ext uri="{28A0092B-C50C-407E-A947-70E740481C1C}">
                <a14:useLocalDpi xmlns:a14="http://schemas.microsoft.com/office/drawing/2010/main" val="0"/>
              </a:ext>
            </a:extLst>
          </a:blip>
          <a:srcRect/>
          <a:stretch>
            <a:fillRect/>
          </a:stretch>
        </p:blipFill>
        <p:spPr>
          <a:xfrm rot="10800000" flipH="1">
            <a:off x="2922588" y="3683000"/>
            <a:ext cx="6350000" cy="6350000"/>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8" y="0"/>
                  <a:pt x="9840" y="0"/>
                </a:cubicBezTo>
                <a:close/>
              </a:path>
            </a:pathLst>
          </a:custGeom>
        </p:spPr>
      </p:pic>
      <p:pic>
        <p:nvPicPr>
          <p:cNvPr id="1785" name="05.png"/>
          <p:cNvPicPr>
            <a:picLocks noGrp="1" noChangeAspect="1"/>
          </p:cNvPicPr>
          <p:nvPr>
            <p:ph type="pic" idx="15"/>
          </p:nvPr>
        </p:nvPicPr>
        <p:blipFill>
          <a:blip r:embed="rId3">
            <a:extLst/>
          </a:blip>
          <a:srcRect t="99" b="99"/>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4" name="12221821403_4d6dca26b3_o-filtered.jpeg"/>
          <p:cNvPicPr>
            <a:picLocks noGrp="1" noChangeAspect="1"/>
          </p:cNvPicPr>
          <p:nvPr>
            <p:ph type="pic" idx="13"/>
          </p:nvPr>
        </p:nvPicPr>
        <p:blipFill rotWithShape="1">
          <a:blip r:embed="rId2">
            <a:alphaModFix amt="50000"/>
            <a:extLst>
              <a:ext uri="{28A0092B-C50C-407E-A947-70E740481C1C}">
                <a14:useLocalDpi xmlns:a14="http://schemas.microsoft.com/office/drawing/2010/main" val="0"/>
              </a:ext>
            </a:extLst>
          </a:blip>
          <a:srcRect t="41457" b="2293"/>
          <a:stretch/>
        </p:blipFill>
        <p:spPr>
          <a:xfrm>
            <a:off x="0" y="0"/>
            <a:ext cx="24384000" cy="13716000"/>
          </a:xfrm>
          <a:prstGeom prst="rect">
            <a:avLst/>
          </a:prstGeom>
        </p:spPr>
      </p:pic>
      <p:pic>
        <p:nvPicPr>
          <p:cNvPr id="2465" name="12221821403_4d6dca26b3_o-filtered.jpeg"/>
          <p:cNvPicPr>
            <a:picLocks noGrp="1" noChangeAspect="1"/>
          </p:cNvPicPr>
          <p:nvPr>
            <p:ph type="pic" idx="14"/>
          </p:nvPr>
        </p:nvPicPr>
        <p:blipFill rotWithShape="1">
          <a:blip r:embed="rId2">
            <a:extLst>
              <a:ext uri="{28A0092B-C50C-407E-A947-70E740481C1C}">
                <a14:useLocalDpi xmlns:a14="http://schemas.microsoft.com/office/drawing/2010/main" val="0"/>
              </a:ext>
            </a:extLst>
          </a:blip>
          <a:srcRect l="13657" r="16166" b="24077"/>
          <a:stretch/>
        </p:blipFill>
        <p:spPr>
          <a:xfrm>
            <a:off x="9012238" y="3678238"/>
            <a:ext cx="6359525" cy="6359525"/>
          </a:xfrm>
          <a:prstGeom prst="rect">
            <a:avLst/>
          </a:prstGeom>
        </p:spPr>
      </p:pic>
      <p:sp>
        <p:nvSpPr>
          <p:cNvPr id="2466" name="Shape 2466"/>
          <p:cNvSpPr>
            <a:spLocks noGrp="1"/>
          </p:cNvSpPr>
          <p:nvPr>
            <p:ph type="body" idx="15"/>
          </p:nvPr>
        </p:nvSpPr>
        <p:spPr>
          <a:prstGeom prst="rect">
            <a:avLst/>
          </a:prstGeom>
        </p:spPr>
        <p:txBody>
          <a:bodyPr/>
          <a:lstStyle/>
          <a:p>
            <a:r>
              <a:t>the break 12</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8" name="18015160654_161377b924_o.jpg"/>
          <p:cNvPicPr>
            <a:picLocks noGrp="1" noChangeAspect="1"/>
          </p:cNvPicPr>
          <p:nvPr>
            <p:ph type="pic" idx="13"/>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69" name="Shape 2469"/>
          <p:cNvSpPr>
            <a:spLocks noGrp="1"/>
          </p:cNvSpPr>
          <p:nvPr>
            <p:ph type="body" idx="14"/>
          </p:nvPr>
        </p:nvSpPr>
        <p:spPr>
          <a:prstGeom prst="line">
            <a:avLst/>
          </a:prstGeom>
        </p:spPr>
        <p:txBody>
          <a:bodyPr/>
          <a:lstStyle/>
          <a:p>
            <a:pPr>
              <a:lnSpc>
                <a:spcPct val="100000"/>
              </a:lnSpc>
              <a:defRPr sz="3000" b="1" spc="-90">
                <a:solidFill>
                  <a:srgbClr val="1C1D21"/>
                </a:solidFill>
              </a:defRPr>
            </a:pPr>
            <a:endParaRPr/>
          </a:p>
        </p:txBody>
      </p:sp>
      <p:sp>
        <p:nvSpPr>
          <p:cNvPr id="2470" name="Shape 2470"/>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471" name="Shape 2471"/>
          <p:cNvSpPr>
            <a:spLocks noGrp="1"/>
          </p:cNvSpPr>
          <p:nvPr>
            <p:ph type="body" idx="16"/>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3" name="6213367595_2be65b37a9_o.jpg"/>
          <p:cNvPicPr>
            <a:picLocks noGrp="1" noChangeAspect="1"/>
          </p:cNvPicPr>
          <p:nvPr>
            <p:ph type="pic" idx="13"/>
          </p:nvPr>
        </p:nvPicPr>
        <p:blipFill rotWithShape="1">
          <a:blip r:embed="rId2">
            <a:alphaModFix amt="21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74" name="Shape 2474"/>
          <p:cNvSpPr>
            <a:spLocks noGrp="1"/>
          </p:cNvSpPr>
          <p:nvPr>
            <p:ph type="body" idx="14"/>
          </p:nvPr>
        </p:nvSpPr>
        <p:spPr>
          <a:prstGeom prst="line">
            <a:avLst/>
          </a:prstGeom>
        </p:spPr>
        <p:txBody>
          <a:bodyPr/>
          <a:lstStyle/>
          <a:p>
            <a:pPr>
              <a:lnSpc>
                <a:spcPct val="100000"/>
              </a:lnSpc>
              <a:defRPr sz="3000" b="1" spc="-90">
                <a:solidFill>
                  <a:srgbClr val="1C1D21"/>
                </a:solidFill>
              </a:defRPr>
            </a:pPr>
            <a:endParaRPr/>
          </a:p>
        </p:txBody>
      </p:sp>
      <p:sp>
        <p:nvSpPr>
          <p:cNvPr id="2475" name="Shape 2475"/>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476" name="Shape 2476"/>
          <p:cNvSpPr>
            <a:spLocks noGrp="1"/>
          </p:cNvSpPr>
          <p:nvPr>
            <p:ph type="body" idx="16"/>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xmlns:p14="http://schemas.microsoft.com/office/powerpoint/2010/main" spd="slow">
        <p:split/>
      </p:transition>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 name="Shape 2478"/>
          <p:cNvSpPr>
            <a:spLocks noGrp="1"/>
          </p:cNvSpPr>
          <p:nvPr>
            <p:ph type="body" idx="13"/>
          </p:nvPr>
        </p:nvSpPr>
        <p:spPr>
          <a:prstGeom prst="rect">
            <a:avLst/>
          </a:prstGeom>
        </p:spPr>
        <p:txBody>
          <a:bodyPr/>
          <a:lstStyle/>
          <a:p>
            <a:pPr>
              <a:lnSpc>
                <a:spcPct val="100000"/>
              </a:lnSpc>
              <a:defRPr sz="3000" b="1" spc="-90">
                <a:solidFill>
                  <a:srgbClr val="1C1D21"/>
                </a:solidFill>
              </a:defRPr>
            </a:pPr>
            <a:endParaRPr/>
          </a:p>
        </p:txBody>
      </p:sp>
      <p:pic>
        <p:nvPicPr>
          <p:cNvPr id="2479" name="18015161324_54978285b3_o.jpg"/>
          <p:cNvPicPr>
            <a:picLocks noGrp="1" noChangeAspect="1"/>
          </p:cNvPicPr>
          <p:nvPr>
            <p:ph type="pic" idx="14"/>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80" name="Shape 2480"/>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481" name="Shape 2481"/>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482" name="Shape 2482"/>
          <p:cNvSpPr>
            <a:spLocks noGrp="1"/>
          </p:cNvSpPr>
          <p:nvPr>
            <p:ph type="body" idx="17"/>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4" name="Shape 2484"/>
          <p:cNvSpPr>
            <a:spLocks noGrp="1"/>
          </p:cNvSpPr>
          <p:nvPr>
            <p:ph type="body" idx="13"/>
          </p:nvPr>
        </p:nvSpPr>
        <p:spPr>
          <a:prstGeom prst="rect">
            <a:avLst/>
          </a:prstGeom>
        </p:spPr>
        <p:txBody>
          <a:bodyPr/>
          <a:lstStyle/>
          <a:p>
            <a:pPr>
              <a:lnSpc>
                <a:spcPct val="100000"/>
              </a:lnSpc>
              <a:defRPr sz="3200" b="1">
                <a:solidFill>
                  <a:srgbClr val="FFFFFF"/>
                </a:solidFill>
                <a:latin typeface="Helvetica"/>
                <a:ea typeface="Helvetica"/>
                <a:cs typeface="Helvetica"/>
                <a:sym typeface="Helvetica"/>
              </a:defRPr>
            </a:pPr>
            <a:endParaRPr/>
          </a:p>
        </p:txBody>
      </p:sp>
      <p:pic>
        <p:nvPicPr>
          <p:cNvPr id="2485" name="7703572900_9886789a4b_o.jpg"/>
          <p:cNvPicPr>
            <a:picLocks noGrp="1" noChangeAspect="1"/>
          </p:cNvPicPr>
          <p:nvPr>
            <p:ph type="pic" idx="14"/>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86" name="Shape 2486"/>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487" name="Shape 2487"/>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488" name="Shape 2488"/>
          <p:cNvSpPr>
            <a:spLocks noGrp="1"/>
          </p:cNvSpPr>
          <p:nvPr>
            <p:ph type="body" idx="17"/>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0" name="Shape 2490"/>
          <p:cNvSpPr>
            <a:spLocks noGrp="1"/>
          </p:cNvSpPr>
          <p:nvPr>
            <p:ph type="body" idx="13"/>
          </p:nvPr>
        </p:nvSpPr>
        <p:spPr>
          <a:prstGeom prst="rect">
            <a:avLst/>
          </a:prstGeom>
        </p:spPr>
        <p:txBody>
          <a:bodyPr/>
          <a:lstStyle/>
          <a:p>
            <a:pPr>
              <a:lnSpc>
                <a:spcPct val="100000"/>
              </a:lnSpc>
              <a:defRPr sz="3200" b="1">
                <a:solidFill>
                  <a:srgbClr val="FFFFFF"/>
                </a:solidFill>
                <a:latin typeface="Helvetica"/>
                <a:ea typeface="Helvetica"/>
                <a:cs typeface="Helvetica"/>
                <a:sym typeface="Helvetica"/>
              </a:defRPr>
            </a:pPr>
            <a:endParaRPr/>
          </a:p>
        </p:txBody>
      </p:sp>
      <p:pic>
        <p:nvPicPr>
          <p:cNvPr id="2491" name="9593652880_66806daf05_o-filtered.jpeg"/>
          <p:cNvPicPr>
            <a:picLocks noGrp="1" noChangeAspect="1"/>
          </p:cNvPicPr>
          <p:nvPr>
            <p:ph type="pic" idx="14"/>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92" name="Shape 2492"/>
          <p:cNvSpPr>
            <a:spLocks noGrp="1"/>
          </p:cNvSpPr>
          <p:nvPr>
            <p:ph type="body" idx="15"/>
          </p:nvPr>
        </p:nvSpPr>
        <p:spPr>
          <a:prstGeom prst="line">
            <a:avLst/>
          </a:prstGeom>
          <a:extLst>
            <a:ext uri="{C572A759-6A51-4108-AA02-DFA0A04FC94B}">
              <ma14:wrappingTextBoxFlag xmlns:ma14="http://schemas.microsoft.com/office/mac/drawingml/2011/main" val="1"/>
            </a:ext>
          </a:extLst>
        </p:spPr>
        <p:txBody>
          <a:bodyPr/>
          <a:lstStyle/>
          <a:p>
            <a:pPr>
              <a:lnSpc>
                <a:spcPct val="100000"/>
              </a:lnSpc>
              <a:defRPr sz="3000" b="1" spc="-90">
                <a:solidFill>
                  <a:srgbClr val="1C1D21"/>
                </a:solidFill>
              </a:defRPr>
            </a:pPr>
            <a:r>
              <a:t>thank</a:t>
            </a:r>
          </a:p>
          <a:p>
            <a:pPr>
              <a:lnSpc>
                <a:spcPct val="100000"/>
              </a:lnSpc>
              <a:defRPr sz="3000" b="1" spc="-90">
                <a:solidFill>
                  <a:srgbClr val="1C1D21"/>
                </a:solidFill>
              </a:defRPr>
            </a:pPr>
            <a:r>
              <a:t>you</a:t>
            </a:r>
          </a:p>
        </p:txBody>
      </p:sp>
      <p:sp>
        <p:nvSpPr>
          <p:cNvPr id="2493" name="Shape 2493"/>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494" name="Shape 2494"/>
          <p:cNvSpPr>
            <a:spLocks noGrp="1"/>
          </p:cNvSpPr>
          <p:nvPr>
            <p:ph type="body" idx="17"/>
          </p:nvPr>
        </p:nvSpPr>
        <p:spPr>
          <a:prstGeom prst="rect">
            <a:avLst/>
          </a:prstGeom>
        </p:spPr>
        <p:txBody>
          <a:bodyPr/>
          <a:lstStyle/>
          <a:p>
            <a:r>
              <a:rPr baseline="0"/>
              <a:t>Title Text</a:t>
            </a: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xmlns:p14="http://schemas.microsoft.com/office/powerpoint/2010/main" spd="slow">
        <p:checker dir="vert"/>
      </p:transition>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6" name="Shape 2496"/>
          <p:cNvSpPr>
            <a:spLocks noGrp="1"/>
          </p:cNvSpPr>
          <p:nvPr>
            <p:ph type="body" idx="13"/>
          </p:nvPr>
        </p:nvSpPr>
        <p:spPr>
          <a:prstGeom prst="rect">
            <a:avLst/>
          </a:prstGeom>
        </p:spPr>
        <p:txBody>
          <a:bodyPr/>
          <a:lstStyle/>
          <a:p>
            <a:pPr>
              <a:lnSpc>
                <a:spcPct val="100000"/>
              </a:lnSpc>
              <a:defRPr sz="3200" b="1">
                <a:solidFill>
                  <a:srgbClr val="FFFFFF"/>
                </a:solidFill>
                <a:latin typeface="Helvetica"/>
                <a:ea typeface="Helvetica"/>
                <a:cs typeface="Helvetica"/>
                <a:sym typeface="Helvetica"/>
              </a:defRPr>
            </a:pPr>
            <a:endParaRPr/>
          </a:p>
        </p:txBody>
      </p:sp>
      <p:pic>
        <p:nvPicPr>
          <p:cNvPr id="2497" name="13159514813_893f180b8b_k.jpeg"/>
          <p:cNvPicPr>
            <a:picLocks noGrp="1" noChangeAspect="1"/>
          </p:cNvPicPr>
          <p:nvPr>
            <p:ph type="pic" idx="14"/>
          </p:nvPr>
        </p:nvPicPr>
        <p:blipFill rotWithShape="1">
          <a:blip r:embed="rId2">
            <a:alphaModFix amt="21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498" name="Shape 2498"/>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499" name="Shape 2499"/>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500" name="Shape 2500"/>
          <p:cNvSpPr>
            <a:spLocks noGrp="1"/>
          </p:cNvSpPr>
          <p:nvPr>
            <p:ph type="body" idx="17"/>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2" name="Shape 2502"/>
          <p:cNvSpPr>
            <a:spLocks noGrp="1"/>
          </p:cNvSpPr>
          <p:nvPr>
            <p:ph type="body" idx="13"/>
          </p:nvPr>
        </p:nvSpPr>
        <p:spPr>
          <a:prstGeom prst="rect">
            <a:avLst/>
          </a:prstGeom>
        </p:spPr>
        <p:txBody>
          <a:bodyPr/>
          <a:lstStyle/>
          <a:p>
            <a:pPr>
              <a:lnSpc>
                <a:spcPct val="100000"/>
              </a:lnSpc>
              <a:defRPr sz="3200" b="1">
                <a:solidFill>
                  <a:srgbClr val="FFFFFF"/>
                </a:solidFill>
                <a:latin typeface="Helvetica"/>
                <a:ea typeface="Helvetica"/>
                <a:cs typeface="Helvetica"/>
                <a:sym typeface="Helvetica"/>
              </a:defRPr>
            </a:pPr>
            <a:endParaRPr/>
          </a:p>
        </p:txBody>
      </p:sp>
      <p:pic>
        <p:nvPicPr>
          <p:cNvPr id="2503" name="8640196150_38c642c6ea_k-filtered.jpeg"/>
          <p:cNvPicPr>
            <a:picLocks noGrp="1" noChangeAspect="1"/>
          </p:cNvPicPr>
          <p:nvPr>
            <p:ph type="pic" idx="14"/>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504" name="Shape 2504"/>
          <p:cNvSpPr>
            <a:spLocks noGrp="1"/>
          </p:cNvSpPr>
          <p:nvPr>
            <p:ph type="body" idx="15"/>
          </p:nvPr>
        </p:nvSpPr>
        <p:spPr>
          <a:prstGeom prst="line">
            <a:avLst/>
          </a:prstGeom>
          <a:extLst>
            <a:ext uri="{C572A759-6A51-4108-AA02-DFA0A04FC94B}">
              <ma14:wrappingTextBoxFlag xmlns:ma14="http://schemas.microsoft.com/office/mac/drawingml/2011/main" val="1"/>
            </a:ext>
          </a:extLst>
        </p:spPr>
        <p:txBody>
          <a:bodyPr/>
          <a:lstStyle/>
          <a:p>
            <a:pPr>
              <a:lnSpc>
                <a:spcPct val="100000"/>
              </a:lnSpc>
              <a:defRPr sz="3000" b="1" spc="-90">
                <a:solidFill>
                  <a:srgbClr val="1C1D21"/>
                </a:solidFill>
              </a:defRPr>
            </a:pPr>
            <a:r>
              <a:t>thank</a:t>
            </a:r>
          </a:p>
          <a:p>
            <a:pPr>
              <a:lnSpc>
                <a:spcPct val="100000"/>
              </a:lnSpc>
              <a:defRPr sz="3000" b="1" spc="-90">
                <a:solidFill>
                  <a:srgbClr val="1C1D21"/>
                </a:solidFill>
              </a:defRPr>
            </a:pPr>
            <a:r>
              <a:t>you</a:t>
            </a:r>
          </a:p>
        </p:txBody>
      </p:sp>
      <p:sp>
        <p:nvSpPr>
          <p:cNvPr id="2505" name="Shape 2505"/>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506" name="Shape 2506"/>
          <p:cNvSpPr>
            <a:spLocks noGrp="1"/>
          </p:cNvSpPr>
          <p:nvPr>
            <p:ph type="body" idx="17"/>
          </p:nvPr>
        </p:nvSpPr>
        <p:spPr>
          <a:prstGeom prst="rect">
            <a:avLst/>
          </a:prstGeom>
        </p:spPr>
        <p:txBody>
          <a:bodyPr/>
          <a:lstStyle/>
          <a:p>
            <a:r>
              <a:rPr baseline="0"/>
              <a:t>Title Text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5B0"/>
            </a:gs>
            <a:gs pos="100000">
              <a:srgbClr val="2A2A2A"/>
            </a:gs>
          </a:gsLst>
          <a:lin ang="3600000" scaled="0"/>
        </a:gradFill>
        <a:effectLst/>
      </p:bgPr>
    </p:bg>
    <p:spTree>
      <p:nvGrpSpPr>
        <p:cNvPr id="1" name=""/>
        <p:cNvGrpSpPr/>
        <p:nvPr/>
      </p:nvGrpSpPr>
      <p:grpSpPr>
        <a:xfrm>
          <a:off x="0" y="0"/>
          <a:ext cx="0" cy="0"/>
          <a:chOff x="0" y="0"/>
          <a:chExt cx="0" cy="0"/>
        </a:xfrm>
      </p:grpSpPr>
      <p:pic>
        <p:nvPicPr>
          <p:cNvPr id="2508" name="13847379944_0cc78ca16b_o-filtered.jpeg"/>
          <p:cNvPicPr>
            <a:picLocks noGrp="1" noChangeAspect="1"/>
          </p:cNvPicPr>
          <p:nvPr>
            <p:ph type="pic" idx="13"/>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509" name="Shape 2509"/>
          <p:cNvSpPr>
            <a:spLocks noGrp="1"/>
          </p:cNvSpPr>
          <p:nvPr>
            <p:ph type="body" idx="14"/>
          </p:nvPr>
        </p:nvSpPr>
        <p:spPr>
          <a:prstGeom prst="line">
            <a:avLst/>
          </a:prstGeom>
          <a:extLst>
            <a:ext uri="{C572A759-6A51-4108-AA02-DFA0A04FC94B}">
              <ma14:wrappingTextBoxFlag xmlns:ma14="http://schemas.microsoft.com/office/mac/drawingml/2011/main" val="1"/>
            </a:ext>
          </a:extLst>
        </p:spPr>
        <p:txBody>
          <a:bodyPr/>
          <a:lstStyle/>
          <a:p>
            <a:pPr>
              <a:lnSpc>
                <a:spcPct val="100000"/>
              </a:lnSpc>
              <a:defRPr sz="3000" b="1" spc="-90">
                <a:solidFill>
                  <a:srgbClr val="1C1D21"/>
                </a:solidFill>
              </a:defRPr>
            </a:pPr>
            <a:r>
              <a:t>thank</a:t>
            </a:r>
          </a:p>
          <a:p>
            <a:pPr>
              <a:lnSpc>
                <a:spcPct val="100000"/>
              </a:lnSpc>
              <a:defRPr sz="3000" b="1" spc="-90">
                <a:solidFill>
                  <a:srgbClr val="1C1D21"/>
                </a:solidFill>
              </a:defRPr>
            </a:pPr>
            <a:r>
              <a:t>you</a:t>
            </a:r>
          </a:p>
        </p:txBody>
      </p:sp>
      <p:sp>
        <p:nvSpPr>
          <p:cNvPr id="2510" name="Shape 2510"/>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511" name="Shape 2511"/>
          <p:cNvSpPr>
            <a:spLocks noGrp="1"/>
          </p:cNvSpPr>
          <p:nvPr>
            <p:ph type="body" idx="16"/>
          </p:nvPr>
        </p:nvSpPr>
        <p:spPr>
          <a:xfrm>
            <a:off x="8383836" y="3047925"/>
            <a:ext cx="7616330" cy="7620150"/>
          </a:xfrm>
          <a:prstGeom prst="rect">
            <a:avLst/>
          </a:prstGeom>
        </p:spPr>
        <p:txBody>
          <a:bodyPr/>
          <a:lstStyle/>
          <a:p>
            <a:r>
              <a:rPr baseline="0"/>
              <a:t>Title Text</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3" name="Shape 2513"/>
          <p:cNvSpPr>
            <a:spLocks noGrp="1"/>
          </p:cNvSpPr>
          <p:nvPr>
            <p:ph type="body" idx="13"/>
          </p:nvPr>
        </p:nvSpPr>
        <p:spPr>
          <a:prstGeom prst="rect">
            <a:avLst/>
          </a:prstGeom>
        </p:spPr>
        <p:txBody>
          <a:bodyPr/>
          <a:lstStyle/>
          <a:p>
            <a:pPr>
              <a:lnSpc>
                <a:spcPct val="100000"/>
              </a:lnSpc>
              <a:defRPr sz="3200" b="1">
                <a:solidFill>
                  <a:srgbClr val="FFFFFF"/>
                </a:solidFill>
                <a:latin typeface="Helvetica"/>
                <a:ea typeface="Helvetica"/>
                <a:cs typeface="Helvetica"/>
                <a:sym typeface="Helvetica"/>
              </a:defRPr>
            </a:pPr>
            <a:endParaRPr/>
          </a:p>
        </p:txBody>
      </p:sp>
      <p:pic>
        <p:nvPicPr>
          <p:cNvPr id="2514" name="13068330623_f0b0b9b3cf_o.jpg"/>
          <p:cNvPicPr>
            <a:picLocks noGrp="1" noChangeAspect="1"/>
          </p:cNvPicPr>
          <p:nvPr>
            <p:ph type="pic" idx="14"/>
          </p:nvPr>
        </p:nvPicPr>
        <p:blipFill rotWithShape="1">
          <a:blip r:embed="rId2">
            <a:alphaModFix amt="20000"/>
            <a:extLst>
              <a:ext uri="{28A0092B-C50C-407E-A947-70E740481C1C}">
                <a14:useLocalDpi xmlns:a14="http://schemas.microsoft.com/office/drawing/2010/main" val="0"/>
              </a:ext>
            </a:extLst>
          </a:blip>
          <a:srcRect b="43750"/>
          <a:stretch/>
        </p:blipFill>
        <p:spPr>
          <a:xfrm>
            <a:off x="0" y="0"/>
            <a:ext cx="24384000" cy="13716000"/>
          </a:xfrm>
          <a:prstGeom prst="rect">
            <a:avLst/>
          </a:prstGeom>
        </p:spPr>
      </p:pic>
      <p:sp>
        <p:nvSpPr>
          <p:cNvPr id="2515" name="Shape 2515"/>
          <p:cNvSpPr>
            <a:spLocks noGrp="1"/>
          </p:cNvSpPr>
          <p:nvPr>
            <p:ph type="body" idx="15"/>
          </p:nvPr>
        </p:nvSpPr>
        <p:spPr>
          <a:prstGeom prst="line">
            <a:avLst/>
          </a:prstGeom>
        </p:spPr>
        <p:txBody>
          <a:bodyPr/>
          <a:lstStyle/>
          <a:p>
            <a:pPr>
              <a:lnSpc>
                <a:spcPct val="100000"/>
              </a:lnSpc>
              <a:defRPr sz="3000" b="1" spc="-90">
                <a:solidFill>
                  <a:srgbClr val="1C1D21"/>
                </a:solidFill>
              </a:defRPr>
            </a:pPr>
            <a:endParaRPr/>
          </a:p>
        </p:txBody>
      </p:sp>
      <p:sp>
        <p:nvSpPr>
          <p:cNvPr id="2516" name="Shape 2516"/>
          <p:cNvSpPr>
            <a:spLocks noGrp="1"/>
          </p:cNvSpPr>
          <p:nvPr>
            <p:ph type="body" idx="16"/>
          </p:nvPr>
        </p:nvSpPr>
        <p:spPr>
          <a:prstGeom prst="line">
            <a:avLst/>
          </a:prstGeom>
        </p:spPr>
        <p:txBody>
          <a:bodyPr/>
          <a:lstStyle/>
          <a:p>
            <a:pPr>
              <a:lnSpc>
                <a:spcPct val="100000"/>
              </a:lnSpc>
              <a:defRPr sz="3000" b="1" spc="-90">
                <a:solidFill>
                  <a:srgbClr val="1C1D21"/>
                </a:solidFill>
              </a:defRPr>
            </a:pPr>
            <a:endParaRPr/>
          </a:p>
        </p:txBody>
      </p:sp>
      <p:sp>
        <p:nvSpPr>
          <p:cNvPr id="2517" name="Shape 2517"/>
          <p:cNvSpPr>
            <a:spLocks noGrp="1"/>
          </p:cNvSpPr>
          <p:nvPr>
            <p:ph type="body" idx="17"/>
          </p:nvPr>
        </p:nvSpPr>
        <p:spPr>
          <a:prstGeom prst="rect">
            <a:avLst/>
          </a:prstGeom>
        </p:spPr>
        <p:txBody>
          <a:bodyPr/>
          <a:lstStyle/>
          <a:p>
            <a:r>
              <a:rPr baseline="0"/>
              <a:t>thank</a:t>
            </a:r>
          </a:p>
          <a:p>
            <a:r>
              <a:rPr baseline="0"/>
              <a:t>you</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Karla"/>
        <a:ea typeface="Karla"/>
        <a:cs typeface="Karla"/>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000" b="1" i="0" u="none" strike="noStrike" cap="none" spc="-90" normalizeH="0" baseline="0">
            <a:ln>
              <a:noFill/>
            </a:ln>
            <a:solidFill>
              <a:srgbClr val="1C1D21"/>
            </a:solidFill>
            <a:effectLst/>
            <a:uFillTx/>
            <a:latin typeface="+mj-lt"/>
            <a:ea typeface="+mj-ea"/>
            <a:cs typeface="+mj-cs"/>
            <a:sym typeface="Karl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Karla"/>
        <a:ea typeface="Karla"/>
        <a:cs typeface="Karla"/>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000" b="1" i="0" u="none" strike="noStrike" cap="none" spc="-90" normalizeH="0" baseline="0">
            <a:ln>
              <a:noFill/>
            </a:ln>
            <a:solidFill>
              <a:srgbClr val="1C1D21"/>
            </a:solidFill>
            <a:effectLst/>
            <a:uFillTx/>
            <a:latin typeface="+mj-lt"/>
            <a:ea typeface="+mj-ea"/>
            <a:cs typeface="+mj-cs"/>
            <a:sym typeface="Karl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all" spc="0" normalizeH="0" baseline="0">
            <a:ln>
              <a:noFill/>
            </a:ln>
            <a:solidFill>
              <a:srgbClr val="000000"/>
            </a:solidFill>
            <a:effectLst/>
            <a:uFillTx/>
            <a:latin typeface="+mn-lt"/>
            <a:ea typeface="+mn-ea"/>
            <a:cs typeface="+mn-cs"/>
            <a:sym typeface="Montserrat-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371</TotalTime>
  <Words>5312</Words>
  <Application>Microsoft Macintosh PowerPoint</Application>
  <PresentationFormat>Custom</PresentationFormat>
  <Paragraphs>527</Paragraphs>
  <Slides>107</Slides>
  <Notes>2</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White</vt:lpstr>
      <vt:lpstr>Left align basic slide</vt:lpstr>
      <vt:lpstr>Center align basic slide</vt:lpstr>
      <vt:lpstr>Center align basic slide with logo on back</vt:lpstr>
      <vt:lpstr>Left align inverted introducing slide with right gradient picture</vt:lpstr>
      <vt:lpstr>Left align inverted introducing slide with right gradient picture</vt:lpstr>
      <vt:lpstr>Styling half picture slide 05</vt:lpstr>
      <vt:lpstr>Styling half picture slide 02</vt:lpstr>
      <vt:lpstr>Styling half picture slide 05</vt:lpstr>
      <vt:lpstr>Styling half picture slide</vt:lpstr>
      <vt:lpstr>Styling half picture slide 03</vt:lpstr>
      <vt:lpstr>Styling half picture slide 04</vt:lpstr>
      <vt:lpstr>Styling half picture slide 06</vt:lpstr>
      <vt:lpstr>Bordered introducing slide</vt:lpstr>
      <vt:lpstr>Bordered introducing slide</vt:lpstr>
      <vt:lpstr>Left picture slide with logo</vt:lpstr>
      <vt:lpstr>Left independently logo slide</vt:lpstr>
      <vt:lpstr>Left independently logo slide with overlay picture</vt:lpstr>
      <vt:lpstr>Left independently logo slide with picture background</vt:lpstr>
      <vt:lpstr>Right picture slide with logo</vt:lpstr>
      <vt:lpstr>Right independently logo slide</vt:lpstr>
      <vt:lpstr>Right independently logo slide with picture background</vt:lpstr>
      <vt:lpstr>Half picture with centered texts slide</vt:lpstr>
      <vt:lpstr>Half picture slide</vt:lpstr>
      <vt:lpstr>Center align 1/3 picture slide</vt:lpstr>
      <vt:lpstr>Center align 1/3 picture slide</vt:lpstr>
      <vt:lpstr>Left cascade pictures slide</vt:lpstr>
      <vt:lpstr>Left cascade pictures slide</vt:lpstr>
      <vt:lpstr>Left bordered circle picture</vt:lpstr>
      <vt:lpstr>Right bordered circle picture</vt:lpstr>
      <vt:lpstr>Left bordered octagon picture</vt:lpstr>
      <vt:lpstr>Right bordered octagon picture</vt:lpstr>
      <vt:lpstr>Half picture slide with overlay logo</vt:lpstr>
      <vt:lpstr>Half picture slide</vt:lpstr>
      <vt:lpstr>1/3 Horizontal picture slide</vt:lpstr>
      <vt:lpstr>Left skew picture slide</vt:lpstr>
      <vt:lpstr>Right skew picture slide</vt:lpstr>
      <vt:lpstr>Center skewed picture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Right align percentages services pyramide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 masonry 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break 02</vt:lpstr>
      <vt:lpstr>the break 03</vt:lpstr>
      <vt:lpstr>the break 04</vt:lpstr>
      <vt:lpstr>the break 05</vt:lpstr>
      <vt:lpstr>the break 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Left align basic slide</dc:title>
  <cp:lastModifiedBy>zhfzth fhvg</cp:lastModifiedBy>
  <cp:revision>64</cp:revision>
  <dcterms:modified xsi:type="dcterms:W3CDTF">2015-12-30T14:15:40Z</dcterms:modified>
</cp:coreProperties>
</file>